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29" autoAdjust="0"/>
    <p:restoredTop sz="94660"/>
  </p:normalViewPr>
  <p:slideViewPr>
    <p:cSldViewPr snapToGrid="0" showGuides="1">
      <p:cViewPr>
        <p:scale>
          <a:sx n="41" d="100"/>
          <a:sy n="41" d="100"/>
        </p:scale>
        <p:origin x="2640" y="330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84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151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322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9016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5137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7367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87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29813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289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212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8681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6DE26-D6FA-418A-A0A0-4E42EA8EA2A5}" type="datetimeFigureOut">
              <a:rPr lang="es-MX" smtClean="0"/>
              <a:t>25/03/2021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DF7DB-0A84-48D7-A315-67E468904D2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9452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506804" y="5867942"/>
            <a:ext cx="5958137" cy="410280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25/03/2021</a:t>
            </a:r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6946660" y="2378149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29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896317" y="4008575"/>
            <a:ext cx="3802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5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BF6F5FB-0BD6-4DBB-88FE-5539D9082BFD}"/>
              </a:ext>
            </a:extLst>
          </p:cNvPr>
          <p:cNvSpPr txBox="1"/>
          <p:nvPr/>
        </p:nvSpPr>
        <p:spPr>
          <a:xfrm>
            <a:off x="1506804" y="5870242"/>
            <a:ext cx="5958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496B9"/>
                </a:solidFill>
                <a:latin typeface="Berlin Sans FB" panose="020E0602020502020306" pitchFamily="34" charset="0"/>
              </a:rPr>
              <a:t>De la intervención de la clase virtual reflexiona acerca de:</a:t>
            </a:r>
          </a:p>
        </p:txBody>
      </p:sp>
      <p:sp>
        <p:nvSpPr>
          <p:cNvPr id="25" name="Signo de multiplicación 24">
            <a:extLst>
              <a:ext uri="{FF2B5EF4-FFF2-40B4-BE49-F238E27FC236}">
                <a16:creationId xmlns:a16="http://schemas.microsoft.com/office/drawing/2014/main" id="{CBCF0172-819D-4A10-897D-203017159F4E}"/>
              </a:ext>
            </a:extLst>
          </p:cNvPr>
          <p:cNvSpPr/>
          <p:nvPr/>
        </p:nvSpPr>
        <p:spPr>
          <a:xfrm>
            <a:off x="7080001" y="3818793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4446B45-927A-45F4-90D9-5A015715CAB4}"/>
              </a:ext>
            </a:extLst>
          </p:cNvPr>
          <p:cNvSpPr/>
          <p:nvPr/>
        </p:nvSpPr>
        <p:spPr>
          <a:xfrm>
            <a:off x="6190924" y="3736832"/>
            <a:ext cx="1068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Meet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666435" y="6123443"/>
            <a:ext cx="5798505" cy="3485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¿Cómo desarrollé la clase?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Inicié la clase poniendo la fecha, mostré dos carteles e indicaron en cual decía jueves, al escribir los números señalaron cual era el correcto. 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Por medio de una adivinanza descubrieron los animales que veríamos en la clase. Y les comenté que seriamos exploradores. 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Di una breve explicación de la primavera y del por que en esta estación salen algunos insectos.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Les platiqué las características generales de los insectos. Di las indicaciones antes de salir a explorar e imaginamos que teníamos una lupa para buscar los insectos entre las plantas. 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Salí al patio y les mostré las plantas, previamente entre ellas escondí distintos insectos, por turnos cada uno encontró los insectos. Regresé y comentamos los insectos que encontraron. 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Les platique sobre las hormigas y mostré imágenes de sus hormigueros. También les explique sobre las abejas y de igual manera que con las hormigas, mostré imágenes. Se mostraron muy interesados en conocer mas sobre las abejas, al finalizar la clase les envié un video sobre las abejas.  </a:t>
            </a: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Pegué imágenes de los insectos y </a:t>
            </a:r>
            <a:r>
              <a:rPr lang="es-MX" sz="1050" dirty="0">
                <a:latin typeface="Berlin Sans FB" panose="020E0602020502020306" pitchFamily="34" charset="0"/>
              </a:rPr>
              <a:t>de otros animales, identificaron cuales eran insectos y cuales no.</a:t>
            </a:r>
            <a:endParaRPr lang="es-MX" sz="1050" dirty="0">
              <a:solidFill>
                <a:srgbClr val="000000"/>
              </a:solidFill>
              <a:latin typeface="Berlin Sans FB" panose="020E0602020502020306" pitchFamily="34" charset="0"/>
            </a:endParaRPr>
          </a:p>
          <a:p>
            <a:r>
              <a:rPr lang="es-MX" sz="1050" dirty="0">
                <a:solidFill>
                  <a:srgbClr val="000000"/>
                </a:solidFill>
                <a:latin typeface="Berlin Sans FB" panose="020E0602020502020306" pitchFamily="34" charset="0"/>
              </a:rPr>
              <a:t>Con anterioridad les envié un video informativo sobre los insectos y al final del video venia una canción, para despedir puse la canción pero no tuvo la respuesta que buscaba. </a:t>
            </a:r>
          </a:p>
          <a:p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¿Que mejoras puedo realizar?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Canciones para despedir </a:t>
            </a:r>
          </a:p>
          <a:p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Señalar y describir cómo se realizó la evaluación del aprendizaje esperado.</a:t>
            </a:r>
          </a:p>
          <a:p>
            <a:r>
              <a:rPr lang="es-MX" sz="1050" dirty="0">
                <a:latin typeface="Berlin Sans FB" panose="020E0602020502020306" pitchFamily="34" charset="0"/>
              </a:rPr>
              <a:t>Con cuestionamientos, al realizar la actividad de la ficha de trabajo donde registraron información sobre un insecto.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F7BE0BBB-EF6D-49C7-AD56-6D8447E80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920038" cy="10058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200470C8-E2C6-4604-B9B5-A646053E66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433"/>
            <a:ext cx="7920038" cy="298193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A54F49C-8932-49C8-B6DC-3E6C0399F020}"/>
              </a:ext>
            </a:extLst>
          </p:cNvPr>
          <p:cNvSpPr/>
          <p:nvPr/>
        </p:nvSpPr>
        <p:spPr>
          <a:xfrm>
            <a:off x="497842" y="295952"/>
            <a:ext cx="6924354" cy="9286197"/>
          </a:xfrm>
          <a:prstGeom prst="rect">
            <a:avLst/>
          </a:prstGeom>
          <a:noFill/>
          <a:ln w="57150">
            <a:solidFill>
              <a:srgbClr val="D1CAB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033B7B1-5680-4F01-B29D-9F3DD211D0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4919" y="2381250"/>
            <a:ext cx="3331787" cy="702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793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339</Words>
  <Application>Microsoft Office PowerPoint</Application>
  <PresentationFormat>Personalizado</PresentationFormat>
  <Paragraphs>26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9</cp:revision>
  <dcterms:created xsi:type="dcterms:W3CDTF">2021-03-25T20:17:23Z</dcterms:created>
  <dcterms:modified xsi:type="dcterms:W3CDTF">2021-03-25T22:06:08Z</dcterms:modified>
</cp:coreProperties>
</file>