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1710" y="12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2F94F-3326-4695-80BA-81FB442AE85B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601DD-65E0-4852-954C-E3C4E678B4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089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03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881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52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97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393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9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129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248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8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357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012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D853-0CE6-4285-9C69-E87B06092AFC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88195-1D05-4196-B6F2-9D39D350F1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80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49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7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4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1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420888" y="324591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25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marzo 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6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4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0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3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22/03/2020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0" name="9 Estrella de 5 puntas"/>
          <p:cNvSpPr/>
          <p:nvPr/>
        </p:nvSpPr>
        <p:spPr>
          <a:xfrm>
            <a:off x="5896625" y="1651873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692696" y="6516216"/>
            <a:ext cx="6021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76672" y="6444208"/>
            <a:ext cx="604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itchFamily="34" charset="0"/>
              </a:rPr>
              <a:t>El día de hoy no tuvimos clase pero se pidió que observaran un video para reforzar el aprendizaje  de exploración y el tema del video fue a petición de los intereses de un alumno, porqué él quería saber más de los chapulines</a:t>
            </a:r>
            <a:r>
              <a:rPr lang="es-MX" smtClean="0">
                <a:latin typeface="Century Gothic" pitchFamily="34" charset="0"/>
              </a:rPr>
              <a:t>. </a:t>
            </a:r>
            <a:endParaRPr lang="es-MX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8722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52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9</cp:revision>
  <dcterms:created xsi:type="dcterms:W3CDTF">2021-03-22T21:46:41Z</dcterms:created>
  <dcterms:modified xsi:type="dcterms:W3CDTF">2021-03-26T05:40:24Z</dcterms:modified>
</cp:coreProperties>
</file>