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61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99"/>
    <a:srgbClr val="66FFFF"/>
    <a:srgbClr val="FF0066"/>
    <a:srgbClr val="99CCFF"/>
    <a:srgbClr val="CC66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22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25/03/2021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660A69-0A62-46CE-BC97-8B08BD954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7B6680E8-6B7C-4DD8-BB58-D5A7033BB2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26245B0-D461-43EC-AC67-CA321503263A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A1F983C-ED1C-46D0-880E-EB85A98D281B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Jueves 25 de marzo del 2021</a:t>
            </a:r>
          </a:p>
        </p:txBody>
      </p:sp>
      <p:pic>
        <p:nvPicPr>
          <p:cNvPr id="7" name="Imagen 6" descr="Imagen que contiene Texto&#10;&#10;Descripción generada automáticamente">
            <a:extLst>
              <a:ext uri="{FF2B5EF4-FFF2-40B4-BE49-F238E27FC236}">
                <a16:creationId xmlns:a16="http://schemas.microsoft.com/office/drawing/2014/main" id="{E0748C60-B8D3-4633-A713-011D7C5524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8" name="Estrella: 4 puntas 7">
            <a:extLst>
              <a:ext uri="{FF2B5EF4-FFF2-40B4-BE49-F238E27FC236}">
                <a16:creationId xmlns:a16="http://schemas.microsoft.com/office/drawing/2014/main" id="{10C98BC1-4FE6-40E1-9262-894A4B86243A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strella: 4 puntas 8">
            <a:extLst>
              <a:ext uri="{FF2B5EF4-FFF2-40B4-BE49-F238E27FC236}">
                <a16:creationId xmlns:a16="http://schemas.microsoft.com/office/drawing/2014/main" id="{37721A99-0995-49B3-A058-102A2F0BC375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F6A309D7-CB41-4232-B4CD-34DFBA9A1795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BED9D31-B088-49DF-9339-9A5E7D7AA040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9B2F2D7-BB46-48A5-B474-ED581D147A0C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37BD55C9-B4A4-4F04-94FD-ADFB86410A37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Imagen 13" descr="Texto&#10;&#10;Descripción generada automáticamente">
            <a:extLst>
              <a:ext uri="{FF2B5EF4-FFF2-40B4-BE49-F238E27FC236}">
                <a16:creationId xmlns:a16="http://schemas.microsoft.com/office/drawing/2014/main" id="{7A9AF214-C5A0-40CB-A464-7C53BAAD14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78ECBE0C-8F4D-4886-B0DD-FC1B1A5ED5B0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8C031A6-CB14-4DDC-AA46-F23C630EE0E8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D83ADB37-6A39-49A7-A3E2-E61F42420DA9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4AE75BA7-E791-4E13-8D8F-C1D4EF570BE3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 descr="Imagen que contiene Texto&#10;&#10;Descripción generada automáticamente">
            <a:extLst>
              <a:ext uri="{FF2B5EF4-FFF2-40B4-BE49-F238E27FC236}">
                <a16:creationId xmlns:a16="http://schemas.microsoft.com/office/drawing/2014/main" id="{FCB4FDB2-4A7E-4D2D-808A-A572CDBB5F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8851E924-E217-43FD-B15E-6D1500D1F59B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Facebook</a:t>
            </a:r>
          </a:p>
        </p:txBody>
      </p:sp>
      <p:pic>
        <p:nvPicPr>
          <p:cNvPr id="21" name="Picture 12" descr="WhatsApp - Wikipedia">
            <a:extLst>
              <a:ext uri="{FF2B5EF4-FFF2-40B4-BE49-F238E27FC236}">
                <a16:creationId xmlns:a16="http://schemas.microsoft.com/office/drawing/2014/main" id="{45587633-98A1-4012-B3A1-4D697B2BB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691" y="4450949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n 21" descr="Imagen que contiene Forma&#10;&#10;Descripción generada automáticamente">
            <a:extLst>
              <a:ext uri="{FF2B5EF4-FFF2-40B4-BE49-F238E27FC236}">
                <a16:creationId xmlns:a16="http://schemas.microsoft.com/office/drawing/2014/main" id="{2A28E732-0DBB-40DF-BE2C-B6985920F5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E9056B8D-6EF1-4192-ADBA-C238FC63E682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21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22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9 no se reportaron</a:t>
            </a:r>
          </a:p>
        </p:txBody>
      </p:sp>
      <p:pic>
        <p:nvPicPr>
          <p:cNvPr id="24" name="Imagen 23" descr="Texto&#10;&#10;Descripción generada automáticamente">
            <a:extLst>
              <a:ext uri="{FF2B5EF4-FFF2-40B4-BE49-F238E27FC236}">
                <a16:creationId xmlns:a16="http://schemas.microsoft.com/office/drawing/2014/main" id="{67688D8D-67D5-419F-9219-D74EB7DCED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13133F5E-D013-40F9-9B39-EDFE01854F1D}"/>
              </a:ext>
            </a:extLst>
          </p:cNvPr>
          <p:cNvSpPr txBox="1"/>
          <p:nvPr/>
        </p:nvSpPr>
        <p:spPr>
          <a:xfrm>
            <a:off x="2114642" y="7380496"/>
            <a:ext cx="44210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mandaron las actividades de seguimiento a las 8:00 a.m. y asistieron 21 alumnos, 22 de ellos entregaron las evidencias del día. De los 31 alumnos 9 no se reportaron.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26" name="Picture 16" descr="Melonheadz">
            <a:extLst>
              <a:ext uri="{FF2B5EF4-FFF2-40B4-BE49-F238E27FC236}">
                <a16:creationId xmlns:a16="http://schemas.microsoft.com/office/drawing/2014/main" id="{A535F26A-1E58-4791-A6DA-87A15A528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Elipse 27">
            <a:extLst>
              <a:ext uri="{FF2B5EF4-FFF2-40B4-BE49-F238E27FC236}">
                <a16:creationId xmlns:a16="http://schemas.microsoft.com/office/drawing/2014/main" id="{81C00540-25AB-4556-976B-8CBECC9605F9}"/>
              </a:ext>
            </a:extLst>
          </p:cNvPr>
          <p:cNvSpPr/>
          <p:nvPr/>
        </p:nvSpPr>
        <p:spPr>
          <a:xfrm>
            <a:off x="6028114" y="228280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9" name="Imagen 28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74101C7-A4EE-4C8A-8562-6483790076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elimina la palabra Facebook de su logo en su último rediseño |  Brandemia_">
            <a:extLst>
              <a:ext uri="{FF2B5EF4-FFF2-40B4-BE49-F238E27FC236}">
                <a16:creationId xmlns:a16="http://schemas.microsoft.com/office/drawing/2014/main" id="{A51E689E-A3F6-45A5-8484-F58C76544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>
                        <a14:foregroundMark x1="48600" y1="76286" x2="48900" y2="43000"/>
                        <a14:foregroundMark x1="48600" y1="49000" x2="54600" y2="33714"/>
                        <a14:foregroundMark x1="51000" y1="81429" x2="50400" y2="72143"/>
                        <a14:foregroundMark x1="53800" y1="84143" x2="45700" y2="84143"/>
                        <a14:foregroundMark x1="45700" y1="84143" x2="54400" y2="84857"/>
                        <a14:foregroundMark x1="54400" y1="84857" x2="45200" y2="84857"/>
                        <a14:foregroundMark x1="42600" y1="62857" x2="45200" y2="41857"/>
                        <a14:foregroundMark x1="47000" y1="49429" x2="78200" y2="561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911" y="4763668"/>
            <a:ext cx="962883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95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C87F41F-C007-4B36-BEF8-EE9FEA69E5D3}"/>
              </a:ext>
            </a:extLst>
          </p:cNvPr>
          <p:cNvSpPr txBox="1"/>
          <p:nvPr/>
        </p:nvSpPr>
        <p:spPr>
          <a:xfrm flipH="1">
            <a:off x="838199" y="370850"/>
            <a:ext cx="5543862" cy="7017306"/>
          </a:xfrm>
          <a:prstGeom prst="rect">
            <a:avLst/>
          </a:prstGeom>
          <a:solidFill>
            <a:srgbClr val="FFCCFF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jueves 25 de marzo del 2021 se registro la asistencia de los alumnos desde las 8:00 a.m. en la publicación de Facebook.</a:t>
            </a:r>
          </a:p>
          <a:p>
            <a:r>
              <a:rPr lang="es-ES" dirty="0">
                <a:latin typeface="Century Gothic" panose="020B0502020202020204" pitchFamily="34" charset="0"/>
              </a:rPr>
              <a:t>A las 9:00 a.m. se inició con la clase reforzando los aprendizajes de los campos formativos pensamiento matemático y lenguaje y comunicación.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caso de pensamiento matemático se realizo la actividad de una tiendita de la pascua, en la cual se vendió un peluche de conejo, cascarones de pascua, chocolates de conejo y una canasta de pascua. Se les mostró la calificación de cada objeto y se resolvieron diferentes monedas para pagar cierta cantidad de objetos, por ejemplo: ¿Con que monedas podríamos pagar 3 cascarones de pascua si cada uno cuesta 5 pesos?.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caso de lenguaje y comunicación se dieron a conocer diferentes rimas, retahílas y canciones de la pascua, se les solicito representar uno a su elección.</a:t>
            </a:r>
          </a:p>
          <a:p>
            <a:r>
              <a:rPr lang="es-ES" dirty="0">
                <a:latin typeface="Century Gothic" panose="020B0502020202020204" pitchFamily="34" charset="0"/>
              </a:rPr>
              <a:t>Esté tipo de actividades les llama la atención porque realizan actividades cotidianas y eso les divierte más.</a:t>
            </a:r>
          </a:p>
        </p:txBody>
      </p:sp>
    </p:spTree>
    <p:extLst>
      <p:ext uri="{BB962C8B-B14F-4D97-AF65-F5344CB8AC3E}">
        <p14:creationId xmlns:p14="http://schemas.microsoft.com/office/powerpoint/2010/main" val="114422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id="{63070FED-2311-42C0-B8D1-A23C9F042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197078"/>
            <a:ext cx="5011346" cy="1072989"/>
          </a:xfrm>
          <a:prstGeom prst="rect">
            <a:avLst/>
          </a:prstGeom>
        </p:spPr>
      </p:pic>
      <p:pic>
        <p:nvPicPr>
          <p:cNvPr id="3" name="Imagen 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A84E1618-9070-4D7E-BAFA-2A6C5AA189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06263"/>
            <a:ext cx="2796988" cy="236967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9CCEC7C-9188-4787-9621-B3E22B8604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2" y="4467760"/>
            <a:ext cx="1721224" cy="3729318"/>
          </a:xfrm>
          <a:prstGeom prst="rect">
            <a:avLst/>
          </a:prstGeom>
        </p:spPr>
      </p:pic>
      <p:pic>
        <p:nvPicPr>
          <p:cNvPr id="11" name="Imagen 10" descr="Texto&#10;&#10;Descripción generada automáticamente">
            <a:extLst>
              <a:ext uri="{FF2B5EF4-FFF2-40B4-BE49-F238E27FC236}">
                <a16:creationId xmlns:a16="http://schemas.microsoft.com/office/drawing/2014/main" id="{40D8AE3A-06AF-4017-87DD-33645FBF53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449" y="4467760"/>
            <a:ext cx="1721224" cy="3729318"/>
          </a:xfrm>
          <a:prstGeom prst="rect">
            <a:avLst/>
          </a:prstGeom>
        </p:spPr>
      </p:pic>
      <p:pic>
        <p:nvPicPr>
          <p:cNvPr id="13" name="Imagen 12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4983C0D1-65D6-4253-A058-B087E26A4E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304" y="300000"/>
            <a:ext cx="1721224" cy="372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83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1545</TotalTime>
  <Words>291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71</cp:revision>
  <dcterms:created xsi:type="dcterms:W3CDTF">2020-10-05T22:46:43Z</dcterms:created>
  <dcterms:modified xsi:type="dcterms:W3CDTF">2021-03-25T17:49:29Z</dcterms:modified>
</cp:coreProperties>
</file>