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3/25/2021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3/25/2021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las cantidades y las rimas.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También se trabajo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con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1092</Words>
  <Application>Microsoft Office PowerPoint</Application>
  <PresentationFormat>Presentación en pantalla (4:3)</PresentationFormat>
  <Paragraphs>83</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6</cp:revision>
  <dcterms:modified xsi:type="dcterms:W3CDTF">2021-03-26T05:29:22Z</dcterms:modified>
</cp:coreProperties>
</file>