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2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5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20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290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322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583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12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299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5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90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55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3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8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23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46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804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072E-BB8B-464F-A877-AC3584F81582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CC2A9C3-9776-4B17-8887-B094705018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45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3514" y="6884861"/>
            <a:ext cx="3524561" cy="328852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u="sng" dirty="0">
                <a:latin typeface="Ink Free" panose="03080402000500000000" pitchFamily="66" charset="0"/>
              </a:rPr>
              <a:t>2°A</a:t>
            </a:r>
            <a:r>
              <a:rPr lang="es-MX" sz="2207" dirty="0">
                <a:latin typeface="Ink Free" panose="03080402000500000000" pitchFamily="66" charset="0"/>
              </a:rPr>
              <a:t> 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Nombre de la alumna practicante</a:t>
            </a:r>
            <a:br>
              <a:rPr lang="es-MX" sz="2207" dirty="0">
                <a:latin typeface="Ink Free" panose="03080402000500000000" pitchFamily="66" charset="0"/>
              </a:rPr>
            </a:br>
            <a:r>
              <a:rPr lang="es-MX" sz="2207" dirty="0">
                <a:latin typeface="Ink Free" panose="03080402000500000000" pitchFamily="66" charset="0"/>
              </a:rPr>
              <a:t>Diana Sofia Gutierrez Zapata  </a:t>
            </a:r>
            <a:r>
              <a:rPr lang="es-MX" sz="5695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5695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5695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622372" y="2058483"/>
            <a:ext cx="3401674" cy="204100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20" y="6462778"/>
            <a:ext cx="1543391" cy="239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14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374758" y="3230140"/>
            <a:ext cx="4613904" cy="74747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987610" y="2446075"/>
            <a:ext cx="2697533" cy="436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115" indent="-228115">
              <a:buFont typeface="Wingdings" panose="05000000000000000000" pitchFamily="2" charset="2"/>
              <a:buChar char="Ø"/>
            </a:pPr>
            <a:r>
              <a:rPr lang="es-MX" sz="2235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235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5354" y="2793867"/>
            <a:ext cx="2623428" cy="134806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42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442" u="sng" dirty="0">
                <a:latin typeface="Ink Free" panose="03080402000500000000" pitchFamily="66" charset="0"/>
              </a:rPr>
              <a:t>2°A</a:t>
            </a:r>
            <a:r>
              <a:rPr lang="es-MX" sz="127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27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27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35345" y="8503394"/>
            <a:ext cx="3892730" cy="163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36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436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436" dirty="0" smtClean="0">
                <a:latin typeface="Ink Free" panose="03080402000500000000" pitchFamily="66" charset="0"/>
              </a:rPr>
              <a:t>viernes </a:t>
            </a:r>
            <a:r>
              <a:rPr lang="es-MX" sz="1436" dirty="0">
                <a:latin typeface="Ink Free" panose="03080402000500000000" pitchFamily="66" charset="0"/>
              </a:rPr>
              <a:t>en un horario de  </a:t>
            </a:r>
            <a:r>
              <a:rPr lang="es-MX" sz="1436" dirty="0" smtClean="0">
                <a:latin typeface="Ink Free" panose="03080402000500000000" pitchFamily="66" charset="0"/>
              </a:rPr>
              <a:t>10 y 11 am</a:t>
            </a:r>
            <a:r>
              <a:rPr lang="es-MX" sz="1436" dirty="0">
                <a:latin typeface="Ink Free" panose="03080402000500000000" pitchFamily="66" charset="0"/>
              </a:rPr>
              <a:t>.</a:t>
            </a:r>
          </a:p>
          <a:p>
            <a:endParaRPr lang="es-MX" sz="1436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87" y="7576807"/>
            <a:ext cx="858943" cy="2097562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65990" y="3675018"/>
            <a:ext cx="1191021" cy="21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11" b="1" dirty="0" smtClean="0">
                <a:latin typeface="Ink Free" panose="03080402000500000000" pitchFamily="66" charset="0"/>
              </a:rPr>
              <a:t>25 </a:t>
            </a:r>
            <a:r>
              <a:rPr lang="es-MX" sz="811" b="1" dirty="0">
                <a:latin typeface="Ink Free" panose="03080402000500000000" pitchFamily="66" charset="0"/>
              </a:rPr>
              <a:t>de marzo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339016" y="5793710"/>
            <a:ext cx="238153" cy="3026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  <p:sp>
        <p:nvSpPr>
          <p:cNvPr id="15" name="Elipse 14"/>
          <p:cNvSpPr/>
          <p:nvPr/>
        </p:nvSpPr>
        <p:spPr>
          <a:xfrm>
            <a:off x="4339016" y="5522495"/>
            <a:ext cx="246051" cy="22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  <p:sp>
        <p:nvSpPr>
          <p:cNvPr id="13" name="Elipse 12"/>
          <p:cNvSpPr/>
          <p:nvPr/>
        </p:nvSpPr>
        <p:spPr>
          <a:xfrm>
            <a:off x="5347123" y="4559968"/>
            <a:ext cx="280952" cy="2285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11"/>
          </a:p>
        </p:txBody>
      </p:sp>
    </p:spTree>
    <p:extLst>
      <p:ext uri="{BB962C8B-B14F-4D97-AF65-F5344CB8AC3E}">
        <p14:creationId xmlns:p14="http://schemas.microsoft.com/office/powerpoint/2010/main" val="155523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97491" y="1625183"/>
            <a:ext cx="4427756" cy="7105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709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1709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1709" dirty="0">
                <a:latin typeface="Ink Free" panose="03080402000500000000" pitchFamily="66" charset="0"/>
              </a:rPr>
              <a:t>El día de hoy se realizo un video en el cual se </a:t>
            </a:r>
            <a:r>
              <a:rPr lang="es-ES" sz="1709" dirty="0" smtClean="0">
                <a:latin typeface="Ink Free" panose="03080402000500000000" pitchFamily="66" charset="0"/>
              </a:rPr>
              <a:t>explicaron las dos actividades, en base a los aprendizajes de aprende en casa, </a:t>
            </a:r>
            <a:r>
              <a:rPr lang="es-ES" sz="1709" dirty="0" smtClean="0">
                <a:latin typeface="Ink Free" panose="03080402000500000000" pitchFamily="66" charset="0"/>
              </a:rPr>
              <a:t>haciendo la observación en que se cambiaron los días, del jueves y viernes para tener la clase virtual el día viernes. </a:t>
            </a:r>
          </a:p>
          <a:p>
            <a:r>
              <a:rPr lang="es-ES" sz="1709" dirty="0" smtClean="0">
                <a:latin typeface="Ink Free" panose="03080402000500000000" pitchFamily="66" charset="0"/>
              </a:rPr>
              <a:t>Se realizo como primera actividad una explicación de las tradiciones y costumbres así como se menciona la costumbre de hacer desfiles y disfrazarse para el día de la primavera, así como los padres de familia o familiares también, se incluyen al comentarles a sus hijos o familiares si ellos también lo realizaron cuando eran pequeños. </a:t>
            </a:r>
          </a:p>
          <a:p>
            <a:r>
              <a:rPr lang="es-ES" sz="1709" dirty="0" smtClean="0">
                <a:latin typeface="Ink Free" panose="03080402000500000000" pitchFamily="66" charset="0"/>
              </a:rPr>
              <a:t>Como segunda actividad se observo y escucho un cuento en ingles en donde se mencionan las partes del rostro así como se identifican y se practican en casa. </a:t>
            </a:r>
            <a:endParaRPr lang="es-MX" sz="1709" dirty="0">
              <a:latin typeface="Ink Free" panose="03080402000500000000" pitchFamily="66" charset="0"/>
            </a:endParaRPr>
          </a:p>
          <a:p>
            <a:endParaRPr lang="es-MX" sz="2278" b="1" dirty="0" smtClean="0">
              <a:latin typeface="Ink Free" panose="03080402000500000000" pitchFamily="66" charset="0"/>
            </a:endParaRPr>
          </a:p>
          <a:p>
            <a:r>
              <a:rPr lang="es-MX" sz="2278" b="1" dirty="0" smtClean="0">
                <a:latin typeface="Ink Free" panose="03080402000500000000" pitchFamily="66" charset="0"/>
              </a:rPr>
              <a:t>¿</a:t>
            </a:r>
            <a:r>
              <a:rPr lang="es-MX" sz="1709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1709" dirty="0">
                <a:latin typeface="Ink Free" panose="03080402000500000000" pitchFamily="66" charset="0"/>
              </a:rPr>
              <a:t>Seguir realizando las actividades con materiales que se encuentran en </a:t>
            </a:r>
            <a:r>
              <a:rPr lang="es-ES" sz="1709" dirty="0" smtClean="0">
                <a:latin typeface="Ink Free" panose="03080402000500000000" pitchFamily="66" charset="0"/>
              </a:rPr>
              <a:t>casa </a:t>
            </a:r>
            <a:r>
              <a:rPr lang="es-ES" sz="1709" dirty="0" err="1" smtClean="0">
                <a:latin typeface="Ink Free" panose="03080402000500000000" pitchFamily="66" charset="0"/>
              </a:rPr>
              <a:t>asi</a:t>
            </a:r>
            <a:r>
              <a:rPr lang="es-ES" sz="1709" dirty="0" smtClean="0">
                <a:latin typeface="Ink Free" panose="03080402000500000000" pitchFamily="66" charset="0"/>
              </a:rPr>
              <a:t> como realizar las actividades mediante algún juego. </a:t>
            </a:r>
            <a:endParaRPr lang="es-MX" sz="1709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288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2</cp:revision>
  <dcterms:created xsi:type="dcterms:W3CDTF">2021-03-25T17:21:12Z</dcterms:created>
  <dcterms:modified xsi:type="dcterms:W3CDTF">2021-03-25T17:32:38Z</dcterms:modified>
</cp:coreProperties>
</file>