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1710" y="-2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6813" y="4470403"/>
            <a:ext cx="4950338" cy="4022722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6813" y="8493121"/>
            <a:ext cx="4950338" cy="2002281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23789" y="7682060"/>
            <a:ext cx="1046605" cy="1389833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7500" y="8052518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65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083734"/>
            <a:ext cx="4943989" cy="5541404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204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11979" y="6231467"/>
            <a:ext cx="4240416" cy="677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7740526"/>
            <a:ext cx="4943989" cy="276598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1290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4334936"/>
            <a:ext cx="4943989" cy="4844169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132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641093" y="1083734"/>
            <a:ext cx="4582190" cy="5147733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1" y="7721600"/>
            <a:ext cx="501621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9211733"/>
            <a:ext cx="501621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1356238" y="1152009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7150" y="5164988"/>
            <a:ext cx="342989" cy="103960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5832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1115390"/>
            <a:ext cx="4943988" cy="5120036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56812" y="7721600"/>
            <a:ext cx="4943989" cy="149013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211733"/>
            <a:ext cx="4943989" cy="1297106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4120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62997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8901" y="1115390"/>
            <a:ext cx="1242099" cy="9393452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6812" y="1115390"/>
            <a:ext cx="3537261" cy="9393452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551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1" y="1109529"/>
            <a:ext cx="4941899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12" y="3793067"/>
            <a:ext cx="4943989" cy="6715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090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3688110"/>
            <a:ext cx="4943989" cy="26112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6366933"/>
            <a:ext cx="4943989" cy="15296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5629382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5767361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554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56813" y="3798589"/>
            <a:ext cx="2398148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2981" y="3798589"/>
            <a:ext cx="2397820" cy="669759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5353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9014" y="3958446"/>
            <a:ext cx="2155947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6811" y="4982913"/>
            <a:ext cx="2398149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2116" y="3952707"/>
            <a:ext cx="2154929" cy="1024466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0286" y="4977174"/>
            <a:ext cx="2396760" cy="552125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83421" y="1400504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558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323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46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1" y="793045"/>
            <a:ext cx="1972188" cy="1735666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7620" y="793048"/>
            <a:ext cx="2843180" cy="9626601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1" y="2841979"/>
            <a:ext cx="1972188" cy="7577664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1264346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8044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6812" y="8534400"/>
            <a:ext cx="4943989" cy="100753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56812" y="1128827"/>
            <a:ext cx="4943989" cy="685328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6812" y="9541934"/>
            <a:ext cx="4943989" cy="87771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44" y="8730063"/>
            <a:ext cx="1018767" cy="90312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83421" y="8858824"/>
            <a:ext cx="438734" cy="649111"/>
          </a:xfrm>
        </p:spPr>
        <p:txBody>
          <a:bodyPr/>
          <a:lstStyle/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07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406400"/>
            <a:ext cx="1485900" cy="11802005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15316" y="507"/>
            <a:ext cx="1464204" cy="121830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37160" cy="12192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8900" y="1109529"/>
            <a:ext cx="4941900" cy="2277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812" y="3793067"/>
            <a:ext cx="4943989" cy="690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29300" y="10906826"/>
            <a:ext cx="574785" cy="658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C072E-BB8B-464F-A877-AC3584F81582}" type="datetimeFigureOut">
              <a:rPr lang="es-MX" smtClean="0"/>
              <a:t>25/03/2021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6811" y="10908106"/>
            <a:ext cx="4287366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83421" y="1400504"/>
            <a:ext cx="438734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CC2A9C3-9776-4B17-8887-B094705018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945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3514" y="6884861"/>
            <a:ext cx="3524561" cy="328852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2207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2207" dirty="0">
                <a:latin typeface="Ink Free" panose="03080402000500000000" pitchFamily="66" charset="0"/>
              </a:rPr>
            </a:br>
            <a:r>
              <a:rPr lang="es-MX" sz="2207" u="sng" dirty="0">
                <a:latin typeface="Ink Free" panose="03080402000500000000" pitchFamily="66" charset="0"/>
              </a:rPr>
              <a:t>2°A</a:t>
            </a:r>
            <a:r>
              <a:rPr lang="es-MX" sz="2207" dirty="0">
                <a:latin typeface="Ink Free" panose="03080402000500000000" pitchFamily="66" charset="0"/>
              </a:rPr>
              <a:t> </a:t>
            </a:r>
            <a:br>
              <a:rPr lang="es-MX" sz="2207" dirty="0">
                <a:latin typeface="Ink Free" panose="03080402000500000000" pitchFamily="66" charset="0"/>
              </a:rPr>
            </a:br>
            <a:r>
              <a:rPr lang="es-MX" sz="2207" dirty="0">
                <a:latin typeface="Ink Free" panose="03080402000500000000" pitchFamily="66" charset="0"/>
              </a:rPr>
              <a:t>Nombre de la alumna practicante</a:t>
            </a:r>
            <a:br>
              <a:rPr lang="es-MX" sz="2207" dirty="0">
                <a:latin typeface="Ink Free" panose="03080402000500000000" pitchFamily="66" charset="0"/>
              </a:rPr>
            </a:br>
            <a:r>
              <a:rPr lang="es-MX" sz="2207" dirty="0">
                <a:latin typeface="Ink Free" panose="03080402000500000000" pitchFamily="66" charset="0"/>
              </a:rPr>
              <a:t>Diana Sofia Gutierrez Zapata  </a:t>
            </a:r>
            <a:r>
              <a:rPr lang="es-MX" sz="5695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5695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5695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1622372" y="2058483"/>
            <a:ext cx="3401674" cy="2041004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820" y="6462778"/>
            <a:ext cx="1543391" cy="2392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143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374758" y="3230140"/>
            <a:ext cx="4613904" cy="74747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987610" y="2446075"/>
            <a:ext cx="2697533" cy="4362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115" indent="-228115">
              <a:buFont typeface="Wingdings" panose="05000000000000000000" pitchFamily="2" charset="2"/>
              <a:buChar char="Ø"/>
            </a:pPr>
            <a:r>
              <a:rPr lang="es-MX" sz="2235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235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195354" y="2793867"/>
            <a:ext cx="2623428" cy="134806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42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442" u="sng" dirty="0">
                <a:latin typeface="Ink Free" panose="03080402000500000000" pitchFamily="66" charset="0"/>
              </a:rPr>
              <a:t>2°A</a:t>
            </a:r>
            <a:r>
              <a:rPr lang="es-MX" sz="1278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278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278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735345" y="8503394"/>
            <a:ext cx="3892730" cy="1639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36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1436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1436" dirty="0" smtClean="0">
                <a:latin typeface="Ink Free" panose="03080402000500000000" pitchFamily="66" charset="0"/>
              </a:rPr>
              <a:t>viernes </a:t>
            </a:r>
            <a:r>
              <a:rPr lang="es-MX" sz="1436" dirty="0">
                <a:latin typeface="Ink Free" panose="03080402000500000000" pitchFamily="66" charset="0"/>
              </a:rPr>
              <a:t>en un horario de  </a:t>
            </a:r>
            <a:r>
              <a:rPr lang="es-MX" sz="1436" dirty="0" smtClean="0">
                <a:latin typeface="Ink Free" panose="03080402000500000000" pitchFamily="66" charset="0"/>
              </a:rPr>
              <a:t>10 y 11 am</a:t>
            </a:r>
            <a:r>
              <a:rPr lang="es-MX" sz="1436" dirty="0">
                <a:latin typeface="Ink Free" panose="03080402000500000000" pitchFamily="66" charset="0"/>
              </a:rPr>
              <a:t>.</a:t>
            </a:r>
          </a:p>
          <a:p>
            <a:endParaRPr lang="es-MX" sz="1436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87" y="7576807"/>
            <a:ext cx="858943" cy="2097562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4465990" y="3675018"/>
            <a:ext cx="1191021" cy="21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11" b="1" dirty="0" smtClean="0">
                <a:latin typeface="Ink Free" panose="03080402000500000000" pitchFamily="66" charset="0"/>
              </a:rPr>
              <a:t>25 </a:t>
            </a:r>
            <a:r>
              <a:rPr lang="es-MX" sz="811" b="1" dirty="0">
                <a:latin typeface="Ink Free" panose="03080402000500000000" pitchFamily="66" charset="0"/>
              </a:rPr>
              <a:t>de marzo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4339016" y="5793710"/>
            <a:ext cx="238153" cy="3026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  <p:sp>
        <p:nvSpPr>
          <p:cNvPr id="15" name="Elipse 14"/>
          <p:cNvSpPr/>
          <p:nvPr/>
        </p:nvSpPr>
        <p:spPr>
          <a:xfrm>
            <a:off x="4339016" y="5522495"/>
            <a:ext cx="246051" cy="22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  <p:sp>
        <p:nvSpPr>
          <p:cNvPr id="13" name="Elipse 12"/>
          <p:cNvSpPr/>
          <p:nvPr/>
        </p:nvSpPr>
        <p:spPr>
          <a:xfrm>
            <a:off x="5347123" y="4559968"/>
            <a:ext cx="280952" cy="2285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811"/>
          </a:p>
        </p:txBody>
      </p:sp>
    </p:spTree>
    <p:extLst>
      <p:ext uri="{BB962C8B-B14F-4D97-AF65-F5344CB8AC3E}">
        <p14:creationId xmlns:p14="http://schemas.microsoft.com/office/powerpoint/2010/main" val="155523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197491" y="1625183"/>
            <a:ext cx="4427756" cy="7105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709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1709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1709" dirty="0">
                <a:latin typeface="Ink Free" panose="03080402000500000000" pitchFamily="66" charset="0"/>
              </a:rPr>
              <a:t>El día de hoy se realizo un video en el cual se </a:t>
            </a:r>
            <a:r>
              <a:rPr lang="es-ES" sz="1709" dirty="0" smtClean="0">
                <a:latin typeface="Ink Free" panose="03080402000500000000" pitchFamily="66" charset="0"/>
              </a:rPr>
              <a:t>explicaron las dos actividades, en base a los aprendizajes de aprende en casa, </a:t>
            </a:r>
            <a:r>
              <a:rPr lang="es-ES" sz="1709" dirty="0" smtClean="0">
                <a:latin typeface="Ink Free" panose="03080402000500000000" pitchFamily="66" charset="0"/>
              </a:rPr>
              <a:t>haciendo la observación en que se cambiaron los días, del jueves y viernes para tener la clase virtual el día viernes. </a:t>
            </a:r>
          </a:p>
          <a:p>
            <a:r>
              <a:rPr lang="es-ES" sz="1709" dirty="0" smtClean="0">
                <a:latin typeface="Ink Free" panose="03080402000500000000" pitchFamily="66" charset="0"/>
              </a:rPr>
              <a:t>Se realizo como primera actividad una explicación de las tradiciones y costumbres así como se menciona la costumbre de hacer desfiles y disfrazarse para el día de la primavera, así como los padres de familia o familiares también, se incluyen al comentarles a sus hijos o familiares si ellos también lo realizaron cuando eran pequeños. </a:t>
            </a:r>
          </a:p>
          <a:p>
            <a:r>
              <a:rPr lang="es-ES" sz="1709" dirty="0" smtClean="0">
                <a:latin typeface="Ink Free" panose="03080402000500000000" pitchFamily="66" charset="0"/>
              </a:rPr>
              <a:t>Como segunda actividad se observo y escucho un cuento en ingles en donde se mencionan las partes del rostro así como se identifican y se practican en casa. </a:t>
            </a:r>
            <a:endParaRPr lang="es-MX" sz="1709" dirty="0">
              <a:latin typeface="Ink Free" panose="03080402000500000000" pitchFamily="66" charset="0"/>
            </a:endParaRPr>
          </a:p>
          <a:p>
            <a:endParaRPr lang="es-MX" sz="2278" b="1" dirty="0" smtClean="0">
              <a:latin typeface="Ink Free" panose="03080402000500000000" pitchFamily="66" charset="0"/>
            </a:endParaRPr>
          </a:p>
          <a:p>
            <a:r>
              <a:rPr lang="es-MX" sz="2278" b="1" dirty="0" smtClean="0">
                <a:latin typeface="Ink Free" panose="03080402000500000000" pitchFamily="66" charset="0"/>
              </a:rPr>
              <a:t>¿</a:t>
            </a:r>
            <a:r>
              <a:rPr lang="es-MX" sz="1709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ES" sz="1709" dirty="0">
                <a:latin typeface="Ink Free" panose="03080402000500000000" pitchFamily="66" charset="0"/>
              </a:rPr>
              <a:t>Seguir realizando las actividades con materiales que se encuentran en </a:t>
            </a:r>
            <a:r>
              <a:rPr lang="es-ES" sz="1709" dirty="0" smtClean="0">
                <a:latin typeface="Ink Free" panose="03080402000500000000" pitchFamily="66" charset="0"/>
              </a:rPr>
              <a:t>casa </a:t>
            </a:r>
            <a:r>
              <a:rPr lang="es-ES" sz="1709" dirty="0" err="1" smtClean="0">
                <a:latin typeface="Ink Free" panose="03080402000500000000" pitchFamily="66" charset="0"/>
              </a:rPr>
              <a:t>asi</a:t>
            </a:r>
            <a:r>
              <a:rPr lang="es-ES" sz="1709" dirty="0" smtClean="0">
                <a:latin typeface="Ink Free" panose="03080402000500000000" pitchFamily="66" charset="0"/>
              </a:rPr>
              <a:t> como realizar las actividades mediante algún juego. </a:t>
            </a:r>
            <a:endParaRPr lang="es-MX" sz="1709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3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288</Words>
  <Application>Microsoft Office PowerPoint</Application>
  <PresentationFormat>Panorámica</PresentationFormat>
  <Paragraphs>17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</dc:title>
  <dc:creator>sofi gutierrez</dc:creator>
  <cp:lastModifiedBy>sofi gutierrez</cp:lastModifiedBy>
  <cp:revision>2</cp:revision>
  <dcterms:created xsi:type="dcterms:W3CDTF">2021-03-25T17:21:12Z</dcterms:created>
  <dcterms:modified xsi:type="dcterms:W3CDTF">2021-03-25T17:32:38Z</dcterms:modified>
</cp:coreProperties>
</file>