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73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51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46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44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61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28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91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56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735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07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167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BC3D-44E6-474C-8A01-ADD2A117B94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1CE5-4DA6-4878-ACC2-1A7A5C7EEA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73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203511" y="1431375"/>
            <a:ext cx="44509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Pintemos de primavera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una actividad con dos opciones de pinturas para flores con materiales diversos en donde los alumnos ponen en juego las artes visuales.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26 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37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2021-03-26T00:29:26Z</dcterms:created>
  <dcterms:modified xsi:type="dcterms:W3CDTF">2021-03-26T00:31:37Z</dcterms:modified>
</cp:coreProperties>
</file>