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BC3D-44E6-474C-8A01-ADD2A117B94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81CE5-4DA6-4878-ACC2-1A7A5C7EEA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173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BC3D-44E6-474C-8A01-ADD2A117B94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81CE5-4DA6-4878-ACC2-1A7A5C7EEA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1519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BC3D-44E6-474C-8A01-ADD2A117B94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81CE5-4DA6-4878-ACC2-1A7A5C7EEA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4462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BC3D-44E6-474C-8A01-ADD2A117B94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81CE5-4DA6-4878-ACC2-1A7A5C7EEA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9444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BC3D-44E6-474C-8A01-ADD2A117B94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81CE5-4DA6-4878-ACC2-1A7A5C7EEA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3613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BC3D-44E6-474C-8A01-ADD2A117B94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81CE5-4DA6-4878-ACC2-1A7A5C7EEA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8284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BC3D-44E6-474C-8A01-ADD2A117B94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81CE5-4DA6-4878-ACC2-1A7A5C7EEA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5912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BC3D-44E6-474C-8A01-ADD2A117B94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81CE5-4DA6-4878-ACC2-1A7A5C7EEA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8567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BC3D-44E6-474C-8A01-ADD2A117B94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81CE5-4DA6-4878-ACC2-1A7A5C7EEA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735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BC3D-44E6-474C-8A01-ADD2A117B94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81CE5-4DA6-4878-ACC2-1A7A5C7EEA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607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BC3D-44E6-474C-8A01-ADD2A117B94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81CE5-4DA6-4878-ACC2-1A7A5C7EEA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1673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FBC3D-44E6-474C-8A01-ADD2A117B94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81CE5-4DA6-4878-ACC2-1A7A5C7EEA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4735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1203511" y="1431375"/>
            <a:ext cx="445097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Berlin Sans FB" panose="020E0602020502020306" pitchFamily="34" charset="0"/>
              </a:rPr>
              <a:t>Pintemos de primavera</a:t>
            </a:r>
          </a:p>
          <a:p>
            <a:pPr algn="ctr"/>
            <a:endParaRPr lang="es-ES" sz="2400" b="1" dirty="0">
              <a:latin typeface="Berlin Sans FB" panose="020E0602020502020306" pitchFamily="34" charset="0"/>
            </a:endParaRPr>
          </a:p>
          <a:p>
            <a:pPr algn="ctr"/>
            <a:r>
              <a:rPr lang="es-ES" sz="2400" dirty="0">
                <a:latin typeface="Berlin Sans FB" panose="020E0602020502020306" pitchFamily="34" charset="0"/>
              </a:rPr>
              <a:t>Se envió una actividad con dos opciones de pinturas para flores con materiales diversos en donde los alumnos ponen en juego las artes visuales.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Berlin Sans FB" panose="020E0602020502020306" pitchFamily="34" charset="0"/>
              </a:rPr>
              <a:t>26 DE MARZO DEL 2021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37</Words>
  <Application>Microsoft Office PowerPoint</Application>
  <PresentationFormat>Carta (216 x 279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2</cp:revision>
  <dcterms:created xsi:type="dcterms:W3CDTF">2021-03-26T00:29:26Z</dcterms:created>
  <dcterms:modified xsi:type="dcterms:W3CDTF">2021-03-26T00:31:37Z</dcterms:modified>
</cp:coreProperties>
</file>