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999795" y="1440175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="" xmlns:a16="http://schemas.microsoft.com/office/drawing/2014/main" id="{9561DAFE-720D-46A1-B669-8DD1C2A9D497}"/>
              </a:ext>
            </a:extLst>
          </p:cNvPr>
          <p:cNvSpPr/>
          <p:nvPr/>
        </p:nvSpPr>
        <p:spPr>
          <a:xfrm>
            <a:off x="1107060" y="5701384"/>
            <a:ext cx="5566610" cy="3801979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9100" y="5798012"/>
            <a:ext cx="49695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se abordo por medio de la plataforma de </a:t>
            </a:r>
            <a:r>
              <a:rPr lang="es-MX" sz="1600" dirty="0" err="1" smtClean="0">
                <a:latin typeface="Ink Free" panose="03080402000500000000" pitchFamily="66" charset="0"/>
              </a:rPr>
              <a:t>facbook</a:t>
            </a:r>
            <a:r>
              <a:rPr lang="es-MX" sz="1600" dirty="0" smtClean="0">
                <a:latin typeface="Ink Free" panose="03080402000500000000" pitchFamily="66" charset="0"/>
              </a:rPr>
              <a:t> se </a:t>
            </a:r>
            <a:r>
              <a:rPr lang="es-MX" sz="1600" dirty="0" err="1" smtClean="0">
                <a:latin typeface="Ink Free" panose="03080402000500000000" pitchFamily="66" charset="0"/>
              </a:rPr>
              <a:t>envio</a:t>
            </a:r>
            <a:r>
              <a:rPr lang="es-MX" sz="1600" dirty="0" smtClean="0">
                <a:latin typeface="Ink Free" panose="03080402000500000000" pitchFamily="66" charset="0"/>
              </a:rPr>
              <a:t> un video para la realización de la actividad, el </a:t>
            </a:r>
            <a:r>
              <a:rPr lang="es-MX" sz="1600" dirty="0" err="1" smtClean="0">
                <a:latin typeface="Ink Free" panose="03080402000500000000" pitchFamily="66" charset="0"/>
              </a:rPr>
              <a:t>aprendizje</a:t>
            </a:r>
            <a:r>
              <a:rPr lang="es-MX" sz="1600" dirty="0" smtClean="0">
                <a:latin typeface="Ink Free" panose="03080402000500000000" pitchFamily="66" charset="0"/>
              </a:rPr>
              <a:t> esperado habla sobre el </a:t>
            </a:r>
            <a:r>
              <a:rPr lang="es-MX" sz="1600" dirty="0" err="1" smtClean="0">
                <a:latin typeface="Ink Free" panose="03080402000500000000" pitchFamily="66" charset="0"/>
              </a:rPr>
              <a:t>recnocimineto</a:t>
            </a:r>
            <a:r>
              <a:rPr lang="es-MX" sz="1600" dirty="0" smtClean="0">
                <a:latin typeface="Ink Free" panose="03080402000500000000" pitchFamily="66" charset="0"/>
              </a:rPr>
              <a:t> de costumbres familiares y la narración de historias propias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Exigir a los padres de familia con fundamentos para que puedan reconocer el porque de la exigencia en la realización de las actividades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evaluación </a:t>
            </a:r>
            <a:r>
              <a:rPr lang="es-MX" sz="1600" dirty="0" smtClean="0">
                <a:latin typeface="Ink Free" panose="03080402000500000000" pitchFamily="66" charset="0"/>
              </a:rPr>
              <a:t>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comienza a realizar el día de hoy </a:t>
            </a: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356451" y="1658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26/03/2021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806422" y="2246161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2987022" y="2791795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50459" y="33727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4850459" y="35839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7227</TotalTime>
  <Words>131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16</cp:revision>
  <dcterms:created xsi:type="dcterms:W3CDTF">2021-01-13T03:08:37Z</dcterms:created>
  <dcterms:modified xsi:type="dcterms:W3CDTF">2021-03-27T03:58:40Z</dcterms:modified>
</cp:coreProperties>
</file>