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22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139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325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453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045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96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70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307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66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906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10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A87D-F71E-4EB5-A2E9-5AADABC4BBB4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802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999795" y="1440175"/>
            <a:ext cx="5858205" cy="62146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19701" y="557146"/>
            <a:ext cx="3326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80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80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9702" y="1031305"/>
            <a:ext cx="3286177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del jardín de niños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Grupo que atiende grado y sección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 la educadora practicante </a:t>
            </a:r>
          </a:p>
          <a:p>
            <a:pPr algn="ctr"/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68" y="6807898"/>
            <a:ext cx="1075935" cy="262746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743851" y="480202"/>
            <a:ext cx="3191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="" xmlns:a16="http://schemas.microsoft.com/office/drawing/2014/main" id="{9561DAFE-720D-46A1-B669-8DD1C2A9D497}"/>
              </a:ext>
            </a:extLst>
          </p:cNvPr>
          <p:cNvSpPr/>
          <p:nvPr/>
        </p:nvSpPr>
        <p:spPr>
          <a:xfrm>
            <a:off x="1107060" y="5701384"/>
            <a:ext cx="5566610" cy="3801979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1259100" y="5798012"/>
            <a:ext cx="496950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clase se abordo por medio de la plataforma de </a:t>
            </a:r>
            <a:r>
              <a:rPr lang="es-MX" sz="1600" dirty="0" err="1" smtClean="0">
                <a:latin typeface="Ink Free" panose="03080402000500000000" pitchFamily="66" charset="0"/>
              </a:rPr>
              <a:t>facbook</a:t>
            </a:r>
            <a:r>
              <a:rPr lang="es-MX" sz="1600" dirty="0" smtClean="0">
                <a:latin typeface="Ink Free" panose="03080402000500000000" pitchFamily="66" charset="0"/>
              </a:rPr>
              <a:t> se </a:t>
            </a:r>
            <a:r>
              <a:rPr lang="es-MX" sz="1600" dirty="0" err="1" smtClean="0">
                <a:latin typeface="Ink Free" panose="03080402000500000000" pitchFamily="66" charset="0"/>
              </a:rPr>
              <a:t>envio</a:t>
            </a:r>
            <a:r>
              <a:rPr lang="es-MX" sz="1600" dirty="0" smtClean="0">
                <a:latin typeface="Ink Free" panose="03080402000500000000" pitchFamily="66" charset="0"/>
              </a:rPr>
              <a:t> un video para la realización de la actividad, el </a:t>
            </a:r>
            <a:r>
              <a:rPr lang="es-MX" sz="1600" dirty="0" err="1" smtClean="0">
                <a:latin typeface="Ink Free" panose="03080402000500000000" pitchFamily="66" charset="0"/>
              </a:rPr>
              <a:t>aprendizje</a:t>
            </a:r>
            <a:r>
              <a:rPr lang="es-MX" sz="1600" dirty="0" smtClean="0">
                <a:latin typeface="Ink Free" panose="03080402000500000000" pitchFamily="66" charset="0"/>
              </a:rPr>
              <a:t> esperado habla sobre el </a:t>
            </a:r>
            <a:r>
              <a:rPr lang="es-MX" sz="1600" dirty="0" err="1" smtClean="0">
                <a:latin typeface="Ink Free" panose="03080402000500000000" pitchFamily="66" charset="0"/>
              </a:rPr>
              <a:t>recnocimineto</a:t>
            </a:r>
            <a:r>
              <a:rPr lang="es-MX" sz="1600" dirty="0" smtClean="0">
                <a:latin typeface="Ink Free" panose="03080402000500000000" pitchFamily="66" charset="0"/>
              </a:rPr>
              <a:t> de costumbres familiares y la narración de historias propias 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¿ </a:t>
            </a:r>
            <a:r>
              <a:rPr lang="es-MX" sz="1600" dirty="0" smtClean="0">
                <a:latin typeface="Ink Free" panose="03080402000500000000" pitchFamily="66" charset="0"/>
              </a:rPr>
              <a:t>que mejoras puedo realizar?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Exigir a los padres de familia con fundamentos para que puedan reconocer el porque de la exigencia en la realización de las actividades 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evaluación </a:t>
            </a:r>
            <a:r>
              <a:rPr lang="es-MX" sz="1600" dirty="0" smtClean="0">
                <a:latin typeface="Ink Free" panose="03080402000500000000" pitchFamily="66" charset="0"/>
              </a:rPr>
              <a:t>del aprendizaje esperado.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evaluación se comienza a realizar el día de hoy </a:t>
            </a:r>
          </a:p>
        </p:txBody>
      </p:sp>
      <p:sp>
        <p:nvSpPr>
          <p:cNvPr id="11" name="CuadroTexto 10"/>
          <p:cNvSpPr txBox="1"/>
          <p:nvPr/>
        </p:nvSpPr>
        <p:spPr>
          <a:xfrm rot="21205686">
            <a:off x="5356451" y="165850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26/03/2021</a:t>
            </a:r>
            <a:endParaRPr lang="es-MX" dirty="0"/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5806422" y="2246161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2987022" y="2791795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V="1">
            <a:off x="4850459" y="3372762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V="1">
            <a:off x="4850459" y="3583913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736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7227</TotalTime>
  <Words>131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16</cp:revision>
  <dcterms:created xsi:type="dcterms:W3CDTF">2021-01-13T03:08:37Z</dcterms:created>
  <dcterms:modified xsi:type="dcterms:W3CDTF">2021-03-27T03:58:40Z</dcterms:modified>
</cp:coreProperties>
</file>