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26/03/2021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3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19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4756"/>
            <a:ext cx="59061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las costumbres familiares a través de testimonios y una tradición mexicana. También se abordo en la lengua extranjera un repaso de clase anterior sobre el cuento ricitos de oro y el patito feo /adaptación), sus personajes y los sentimientos que experimentaron los personajes. El aprendizaje de exploración fue reforzado a través de una actividad en casa.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4F52FFF-FE67-4C83-B7D7-586D05F87E64}"/>
              </a:ext>
            </a:extLst>
          </p:cNvPr>
          <p:cNvSpPr/>
          <p:nvPr/>
        </p:nvSpPr>
        <p:spPr>
          <a:xfrm>
            <a:off x="5921092" y="2566371"/>
            <a:ext cx="236391" cy="190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98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39</cp:revision>
  <dcterms:created xsi:type="dcterms:W3CDTF">2020-10-05T15:20:07Z</dcterms:created>
  <dcterms:modified xsi:type="dcterms:W3CDTF">2021-03-27T01:48:18Z</dcterms:modified>
</cp:coreProperties>
</file>