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26/03/2021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60393" y="1159148"/>
            <a:ext cx="5133555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Día: </a:t>
            </a:r>
            <a:r>
              <a:rPr lang="es-MX" sz="1700" dirty="0" smtClean="0">
                <a:latin typeface="Century Gothic" panose="020B0502020202020204" pitchFamily="34" charset="0"/>
              </a:rPr>
              <a:t>Viernes 26</a:t>
            </a:r>
            <a:r>
              <a:rPr lang="es-MX" sz="1700" dirty="0" smtClean="0">
                <a:latin typeface="Century Gothic" panose="020B0502020202020204" pitchFamily="34" charset="0"/>
              </a:rPr>
              <a:t> </a:t>
            </a:r>
            <a:r>
              <a:rPr lang="es-MX" sz="1700" dirty="0" smtClean="0">
                <a:latin typeface="Century Gothic" panose="020B0502020202020204" pitchFamily="34" charset="0"/>
              </a:rPr>
              <a:t>de marzo del 2021 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Estrategia: </a:t>
            </a:r>
            <a:r>
              <a:rPr lang="es-MX" sz="1700" dirty="0" smtClean="0">
                <a:latin typeface="Century Gothic" panose="020B0502020202020204" pitchFamily="34" charset="0"/>
              </a:rPr>
              <a:t>La clase virtual del día de hoy fue muy rápida porque solo se conectaron 2 alumnos, la educadora titular me sugirió que cancelara la clas</a:t>
            </a:r>
            <a:r>
              <a:rPr lang="es-MX" sz="1700" dirty="0" smtClean="0">
                <a:latin typeface="Century Gothic" panose="020B0502020202020204" pitchFamily="34" charset="0"/>
              </a:rPr>
              <a:t>e pero preferí explicarles a los alumnos la actividad que se tenia preparada la cual fue la elaboración de un germinador, les explique que es y por medio de un cartel siguieron los pasos para elaborarlo, tuvimos una platica sobre los conceptos abordados en la semana y lo que aprendieron, a pesar de este improvisto yo mantuve una actitud positiva y motive a los niños a realizar las actividades, en el grupo de Facebook subí las actividades pero hasta el momento solamente 5 alumnos han subido las evidencias. </a:t>
            </a:r>
            <a:endParaRPr lang="es-MX" sz="17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in descripción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5" b="28364"/>
          <a:stretch/>
        </p:blipFill>
        <p:spPr bwMode="auto">
          <a:xfrm>
            <a:off x="6831874" y="922746"/>
            <a:ext cx="4099731" cy="501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64</cp:revision>
  <dcterms:created xsi:type="dcterms:W3CDTF">2021-01-12T03:37:15Z</dcterms:created>
  <dcterms:modified xsi:type="dcterms:W3CDTF">2021-03-27T01:35:08Z</dcterms:modified>
</cp:coreProperties>
</file>