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91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406" y="36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514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11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792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134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173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834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590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311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832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612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24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6730-8840-4FA0-8681-817504E7ACA4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8423-8C54-4F75-AEC5-91057DE192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654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410280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26/03/2021</a:t>
            </a:r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470769" y="2031818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34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71470" y="4008575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BF6F5FB-0BD6-4DBB-88FE-5539D9082BFD}"/>
              </a:ext>
            </a:extLst>
          </p:cNvPr>
          <p:cNvSpPr txBox="1"/>
          <p:nvPr/>
        </p:nvSpPr>
        <p:spPr>
          <a:xfrm>
            <a:off x="1506804" y="5870242"/>
            <a:ext cx="5958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496B9"/>
                </a:solidFill>
                <a:latin typeface="Berlin Sans FB" panose="020E0602020502020306" pitchFamily="34" charset="0"/>
              </a:rPr>
              <a:t>De la intervención de la clase virtual reflexiona acerca de:</a:t>
            </a:r>
          </a:p>
        </p:txBody>
      </p:sp>
      <p:sp>
        <p:nvSpPr>
          <p:cNvPr id="25" name="Signo de multiplicación 24">
            <a:extLst>
              <a:ext uri="{FF2B5EF4-FFF2-40B4-BE49-F238E27FC236}">
                <a16:creationId xmlns:a16="http://schemas.microsoft.com/office/drawing/2014/main" id="{CBCF0172-819D-4A10-897D-203017159F4E}"/>
              </a:ext>
            </a:extLst>
          </p:cNvPr>
          <p:cNvSpPr/>
          <p:nvPr/>
        </p:nvSpPr>
        <p:spPr>
          <a:xfrm>
            <a:off x="7080001" y="381879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4446B45-927A-45F4-90D9-5A015715CAB4}"/>
              </a:ext>
            </a:extLst>
          </p:cNvPr>
          <p:cNvSpPr/>
          <p:nvPr/>
        </p:nvSpPr>
        <p:spPr>
          <a:xfrm>
            <a:off x="6190924" y="3736832"/>
            <a:ext cx="106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Meet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66435" y="6123443"/>
            <a:ext cx="5798505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¿Cómo desarrollé la clase?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Para esperar a que se conectaran los alumnos, con la alumna que se conectó primero le di una breve explicación de lo que hicimos en la clase de ayer, ella buscó los insectos y los contó.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Cuando se conectaron mas alumnos, puse la fecha, mostré dos carteles e indicaron en cual decía viernes y marzo. 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Comencé a explicarles de lo que estaba disfrazada y compartí información como el nombre de la flor, los cuidados y cuando se tiene que regar.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Les pregunté quien quería comenzar y los alumnos se mostraron motivados para compartir su disfraz y la información sobre el insecto</a:t>
            </a:r>
            <a:r>
              <a:rPr lang="es-MX" sz="1050">
                <a:solidFill>
                  <a:srgbClr val="000000"/>
                </a:solidFill>
                <a:latin typeface="Berlin Sans FB" panose="020E0602020502020306" pitchFamily="34" charset="0"/>
              </a:rPr>
              <a:t>. </a:t>
            </a:r>
          </a:p>
          <a:p>
            <a:r>
              <a:rPr lang="es-MX" sz="1050">
                <a:solidFill>
                  <a:srgbClr val="000000"/>
                </a:solidFill>
                <a:latin typeface="Berlin Sans FB" panose="020E0602020502020306" pitchFamily="34" charset="0"/>
              </a:rPr>
              <a:t>Utilizo Meet y la sala de Facebook, esta clase tenia alumnos en ambas aplicaciones, por lo tanto estuve con los celulares cara a cara para que los alumnos se pudieran ver entre ellos. </a:t>
            </a:r>
            <a:endParaRPr lang="es-MX" sz="1050" dirty="0">
              <a:solidFill>
                <a:srgbClr val="000000"/>
              </a:solidFill>
              <a:latin typeface="Berlin Sans FB" panose="020E0602020502020306" pitchFamily="34" charset="0"/>
            </a:endParaRP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Al finalizar reconocí su esfuerzo en hacer las actividades y conectarse a las clases, así como a las mamás y familias. </a:t>
            </a:r>
          </a:p>
          <a:p>
            <a:endParaRPr lang="es-MX" sz="1050" dirty="0">
              <a:solidFill>
                <a:srgbClr val="000000"/>
              </a:solidFill>
              <a:latin typeface="Berlin Sans FB" panose="020E0602020502020306" pitchFamily="34" charset="0"/>
            </a:endParaRPr>
          </a:p>
          <a:p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¿Que mejoras puedo realizar?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Realizar grabaciones para rescatar mas información al momento de realizar las evaluaciones.</a:t>
            </a:r>
          </a:p>
          <a:p>
            <a:endParaRPr lang="es-MX" sz="1050" dirty="0">
              <a:latin typeface="Berlin Sans FB" panose="020E0602020502020306" pitchFamily="34" charset="0"/>
            </a:endParaRPr>
          </a:p>
          <a:p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Señalar y describir cómo se realizó la evaluación del aprendizaje esperado.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La actividad principal consistía en que los alumnos expresaran sus ideas con relación al animal o flor con el que estaban disfrazados. Esta actividad me dio insumos para conocer si lo conseguían o requerían apoyo. </a:t>
            </a:r>
          </a:p>
        </p:txBody>
      </p:sp>
      <p:sp>
        <p:nvSpPr>
          <p:cNvPr id="20" name="Signo de multiplicación 19">
            <a:extLst>
              <a:ext uri="{FF2B5EF4-FFF2-40B4-BE49-F238E27FC236}">
                <a16:creationId xmlns:a16="http://schemas.microsoft.com/office/drawing/2014/main" id="{0566ECB6-EC56-4230-950B-0DACD647EC15}"/>
              </a:ext>
            </a:extLst>
          </p:cNvPr>
          <p:cNvSpPr/>
          <p:nvPr/>
        </p:nvSpPr>
        <p:spPr>
          <a:xfrm>
            <a:off x="5443461" y="354304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F7BE0BBB-EF6D-49C7-AD56-6D8447E80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920038" cy="1005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00470C8-E2C6-4604-B9B5-A646053E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433"/>
            <a:ext cx="7920038" cy="298193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A54F49C-8932-49C8-B6DC-3E6C0399F020}"/>
              </a:ext>
            </a:extLst>
          </p:cNvPr>
          <p:cNvSpPr/>
          <p:nvPr/>
        </p:nvSpPr>
        <p:spPr>
          <a:xfrm>
            <a:off x="497842" y="295952"/>
            <a:ext cx="6924354" cy="9286197"/>
          </a:xfrm>
          <a:prstGeom prst="rect">
            <a:avLst/>
          </a:prstGeom>
          <a:noFill/>
          <a:ln w="57150">
            <a:solidFill>
              <a:srgbClr val="D1CA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EE5E2E4E-9691-4E7D-B2D3-A8FB5CC216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6825" y="48879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1442C0E-47C7-49EE-9794-645B0BDF29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5" y="2518387"/>
            <a:ext cx="3068637" cy="679706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DEA3274-0461-4B29-A830-3E875D8E0E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2866" y="2518386"/>
            <a:ext cx="3419475" cy="679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9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304</Words>
  <Application>Microsoft Office PowerPoint</Application>
  <PresentationFormat>Personalizado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2021-03-26T20:28:41Z</dcterms:created>
  <dcterms:modified xsi:type="dcterms:W3CDTF">2021-03-26T22:06:47Z</dcterms:modified>
</cp:coreProperties>
</file>