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66FFFF"/>
    <a:srgbClr val="FF0066"/>
    <a:srgbClr val="FFCCFF"/>
    <a:srgbClr val="99CCFF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226" y="90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26/03/2021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Viernes 26 de marzo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custGeom>
            <a:avLst/>
            <a:gdLst>
              <a:gd name="connsiteX0" fmla="*/ 0 w 2852225"/>
              <a:gd name="connsiteY0" fmla="*/ 151541 h 909227"/>
              <a:gd name="connsiteX1" fmla="*/ 151541 w 2852225"/>
              <a:gd name="connsiteY1" fmla="*/ 0 h 909227"/>
              <a:gd name="connsiteX2" fmla="*/ 712352 w 2852225"/>
              <a:gd name="connsiteY2" fmla="*/ 0 h 909227"/>
              <a:gd name="connsiteX3" fmla="*/ 1349638 w 2852225"/>
              <a:gd name="connsiteY3" fmla="*/ 0 h 909227"/>
              <a:gd name="connsiteX4" fmla="*/ 1910450 w 2852225"/>
              <a:gd name="connsiteY4" fmla="*/ 0 h 909227"/>
              <a:gd name="connsiteX5" fmla="*/ 2700684 w 2852225"/>
              <a:gd name="connsiteY5" fmla="*/ 0 h 909227"/>
              <a:gd name="connsiteX6" fmla="*/ 2852225 w 2852225"/>
              <a:gd name="connsiteY6" fmla="*/ 151541 h 909227"/>
              <a:gd name="connsiteX7" fmla="*/ 2852225 w 2852225"/>
              <a:gd name="connsiteY7" fmla="*/ 757686 h 909227"/>
              <a:gd name="connsiteX8" fmla="*/ 2700684 w 2852225"/>
              <a:gd name="connsiteY8" fmla="*/ 909227 h 909227"/>
              <a:gd name="connsiteX9" fmla="*/ 2088890 w 2852225"/>
              <a:gd name="connsiteY9" fmla="*/ 909227 h 909227"/>
              <a:gd name="connsiteX10" fmla="*/ 1502587 w 2852225"/>
              <a:gd name="connsiteY10" fmla="*/ 909227 h 909227"/>
              <a:gd name="connsiteX11" fmla="*/ 890792 w 2852225"/>
              <a:gd name="connsiteY11" fmla="*/ 909227 h 909227"/>
              <a:gd name="connsiteX12" fmla="*/ 151541 w 2852225"/>
              <a:gd name="connsiteY12" fmla="*/ 909227 h 909227"/>
              <a:gd name="connsiteX13" fmla="*/ 0 w 2852225"/>
              <a:gd name="connsiteY13" fmla="*/ 757686 h 909227"/>
              <a:gd name="connsiteX14" fmla="*/ 0 w 2852225"/>
              <a:gd name="connsiteY14" fmla="*/ 151541 h 909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52225" h="909227" fill="none" extrusionOk="0">
                <a:moveTo>
                  <a:pt x="0" y="151541"/>
                </a:moveTo>
                <a:cubicBezTo>
                  <a:pt x="2371" y="76144"/>
                  <a:pt x="71059" y="3231"/>
                  <a:pt x="151541" y="0"/>
                </a:cubicBezTo>
                <a:cubicBezTo>
                  <a:pt x="416898" y="-23199"/>
                  <a:pt x="509784" y="-18175"/>
                  <a:pt x="712352" y="0"/>
                </a:cubicBezTo>
                <a:cubicBezTo>
                  <a:pt x="914920" y="18175"/>
                  <a:pt x="1065885" y="28404"/>
                  <a:pt x="1349638" y="0"/>
                </a:cubicBezTo>
                <a:cubicBezTo>
                  <a:pt x="1633391" y="-28404"/>
                  <a:pt x="1735788" y="-15316"/>
                  <a:pt x="1910450" y="0"/>
                </a:cubicBezTo>
                <a:cubicBezTo>
                  <a:pt x="2085112" y="15316"/>
                  <a:pt x="2485365" y="-8076"/>
                  <a:pt x="2700684" y="0"/>
                </a:cubicBezTo>
                <a:cubicBezTo>
                  <a:pt x="2786156" y="-11125"/>
                  <a:pt x="2856827" y="52564"/>
                  <a:pt x="2852225" y="151541"/>
                </a:cubicBezTo>
                <a:cubicBezTo>
                  <a:pt x="2824077" y="279927"/>
                  <a:pt x="2861476" y="463936"/>
                  <a:pt x="2852225" y="757686"/>
                </a:cubicBezTo>
                <a:cubicBezTo>
                  <a:pt x="2867010" y="846100"/>
                  <a:pt x="2788162" y="922898"/>
                  <a:pt x="2700684" y="909227"/>
                </a:cubicBezTo>
                <a:cubicBezTo>
                  <a:pt x="2524579" y="938870"/>
                  <a:pt x="2299940" y="931436"/>
                  <a:pt x="2088890" y="909227"/>
                </a:cubicBezTo>
                <a:cubicBezTo>
                  <a:pt x="1877840" y="887018"/>
                  <a:pt x="1699255" y="909661"/>
                  <a:pt x="1502587" y="909227"/>
                </a:cubicBezTo>
                <a:cubicBezTo>
                  <a:pt x="1305919" y="908793"/>
                  <a:pt x="1108631" y="930450"/>
                  <a:pt x="890792" y="909227"/>
                </a:cubicBezTo>
                <a:cubicBezTo>
                  <a:pt x="672954" y="888004"/>
                  <a:pt x="300166" y="889336"/>
                  <a:pt x="151541" y="909227"/>
                </a:cubicBezTo>
                <a:cubicBezTo>
                  <a:pt x="82413" y="922554"/>
                  <a:pt x="6309" y="828850"/>
                  <a:pt x="0" y="757686"/>
                </a:cubicBezTo>
                <a:cubicBezTo>
                  <a:pt x="-27666" y="546303"/>
                  <a:pt x="136" y="310632"/>
                  <a:pt x="0" y="151541"/>
                </a:cubicBezTo>
                <a:close/>
              </a:path>
              <a:path w="2852225" h="909227" stroke="0" extrusionOk="0">
                <a:moveTo>
                  <a:pt x="0" y="151541"/>
                </a:moveTo>
                <a:cubicBezTo>
                  <a:pt x="-15438" y="54213"/>
                  <a:pt x="56382" y="6364"/>
                  <a:pt x="151541" y="0"/>
                </a:cubicBezTo>
                <a:cubicBezTo>
                  <a:pt x="356488" y="23623"/>
                  <a:pt x="532451" y="23962"/>
                  <a:pt x="712352" y="0"/>
                </a:cubicBezTo>
                <a:cubicBezTo>
                  <a:pt x="892253" y="-23962"/>
                  <a:pt x="1044440" y="16863"/>
                  <a:pt x="1273164" y="0"/>
                </a:cubicBezTo>
                <a:cubicBezTo>
                  <a:pt x="1501888" y="-16863"/>
                  <a:pt x="1640640" y="-23075"/>
                  <a:pt x="1910450" y="0"/>
                </a:cubicBezTo>
                <a:cubicBezTo>
                  <a:pt x="2180260" y="23075"/>
                  <a:pt x="2430808" y="-32140"/>
                  <a:pt x="2700684" y="0"/>
                </a:cubicBezTo>
                <a:cubicBezTo>
                  <a:pt x="2789984" y="-9008"/>
                  <a:pt x="2836820" y="79356"/>
                  <a:pt x="2852225" y="151541"/>
                </a:cubicBezTo>
                <a:cubicBezTo>
                  <a:pt x="2859529" y="410608"/>
                  <a:pt x="2862375" y="633342"/>
                  <a:pt x="2852225" y="757686"/>
                </a:cubicBezTo>
                <a:cubicBezTo>
                  <a:pt x="2838970" y="844106"/>
                  <a:pt x="2789266" y="890131"/>
                  <a:pt x="2700684" y="909227"/>
                </a:cubicBezTo>
                <a:cubicBezTo>
                  <a:pt x="2398522" y="941833"/>
                  <a:pt x="2314762" y="910820"/>
                  <a:pt x="2012415" y="909227"/>
                </a:cubicBezTo>
                <a:cubicBezTo>
                  <a:pt x="1710068" y="907634"/>
                  <a:pt x="1668951" y="890805"/>
                  <a:pt x="1451604" y="909227"/>
                </a:cubicBezTo>
                <a:cubicBezTo>
                  <a:pt x="1234257" y="927649"/>
                  <a:pt x="1108599" y="939481"/>
                  <a:pt x="839810" y="909227"/>
                </a:cubicBezTo>
                <a:cubicBezTo>
                  <a:pt x="571021" y="878973"/>
                  <a:pt x="439139" y="942839"/>
                  <a:pt x="151541" y="909227"/>
                </a:cubicBezTo>
                <a:cubicBezTo>
                  <a:pt x="68730" y="911869"/>
                  <a:pt x="7918" y="845377"/>
                  <a:pt x="0" y="757686"/>
                </a:cubicBezTo>
                <a:cubicBezTo>
                  <a:pt x="29085" y="484931"/>
                  <a:pt x="-24313" y="285587"/>
                  <a:pt x="0" y="151541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 sd="2044851993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10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registro asistencia a las 8:00 a.m. a donde asistieron 21 alumnos registrándolo en la plataforma de Facebook. De los 31 alumnos 18 mandaron evidencia y 10 no se reportaron.</a:t>
            </a: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38" y="4911062"/>
            <a:ext cx="363091" cy="36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▷Descarga WhatsApp Web para PC: Código QR">
            <a:extLst>
              <a:ext uri="{FF2B5EF4-FFF2-40B4-BE49-F238E27FC236}">
                <a16:creationId xmlns:a16="http://schemas.microsoft.com/office/drawing/2014/main" id="{D21D6DE8-CD41-4AA2-B481-09357FF829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99" b="13673"/>
          <a:stretch/>
        </p:blipFill>
        <p:spPr bwMode="auto">
          <a:xfrm>
            <a:off x="3731013" y="4405960"/>
            <a:ext cx="469540" cy="47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945775" y="1401727"/>
            <a:ext cx="5293660" cy="5355312"/>
          </a:xfrm>
          <a:prstGeom prst="rect">
            <a:avLst/>
          </a:prstGeom>
          <a:solidFill>
            <a:srgbClr val="CCFF99"/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viernes 26 de marzo del 2021 se registro la asistencia en la plataforma de Facebook en la programación del día y a las 8:40 se comenzó con la clase de educación física.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mando actividad de seguimiento para que los alumnos conozcan las costumbres tradicionales de las familias.</a:t>
            </a:r>
          </a:p>
          <a:p>
            <a:r>
              <a:rPr lang="es-ES" dirty="0">
                <a:latin typeface="Century Gothic" panose="020B0502020202020204" pitchFamily="34" charset="0"/>
              </a:rPr>
              <a:t>Es por eso que se les solicito que utilizaran los cascarones de pascua que realizaron el miércoles 24 de la misma semana, los escondieran y jugaran con sus familiares a buscar los huevos de pascua, realizaron un collage con las imágenes como evidencia de la actividad.</a:t>
            </a:r>
          </a:p>
          <a:p>
            <a:r>
              <a:rPr lang="es-ES" dirty="0">
                <a:latin typeface="Century Gothic" panose="020B0502020202020204" pitchFamily="34" charset="0"/>
              </a:rPr>
              <a:t>Este tipo de actividades enriquece la interacción entre familias al jugar y su comunicación mejora.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197078"/>
            <a:ext cx="5011346" cy="1072989"/>
          </a:xfrm>
          <a:prstGeom prst="rect">
            <a:avLst/>
          </a:prstGeom>
        </p:spPr>
      </p:pic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225C9150-2B8E-41AF-98EF-638E646C2B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50" y="403539"/>
            <a:ext cx="1687037" cy="3655247"/>
          </a:xfrm>
          <a:prstGeom prst="rect">
            <a:avLst/>
          </a:prstGeom>
        </p:spPr>
      </p:pic>
      <p:pic>
        <p:nvPicPr>
          <p:cNvPr id="7" name="Imagen 6" descr="Imagen que contiene foto, niña, juguete, artículos&#10;&#10;Descripción generada automáticamente">
            <a:extLst>
              <a:ext uri="{FF2B5EF4-FFF2-40B4-BE49-F238E27FC236}">
                <a16:creationId xmlns:a16="http://schemas.microsoft.com/office/drawing/2014/main" id="{68DF7ADF-9552-43A0-89AD-BE54E1C415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1" y="4572000"/>
            <a:ext cx="2436831" cy="365524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CBA5895-994E-44FA-BCA7-5AB3DAEF0E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729" y="353789"/>
            <a:ext cx="2436831" cy="3655247"/>
          </a:xfrm>
          <a:prstGeom prst="rect">
            <a:avLst/>
          </a:prstGeom>
        </p:spPr>
      </p:pic>
      <p:pic>
        <p:nvPicPr>
          <p:cNvPr id="14" name="Imagen 1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55A01389-F469-4294-8F6A-8A2F8E82A9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870" y="5628594"/>
            <a:ext cx="2741435" cy="154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226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59</cp:revision>
  <dcterms:created xsi:type="dcterms:W3CDTF">2020-10-05T22:46:43Z</dcterms:created>
  <dcterms:modified xsi:type="dcterms:W3CDTF">2021-03-26T14:02:51Z</dcterms:modified>
</cp:coreProperties>
</file>