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2" d="100"/>
          <a:sy n="42" d="100"/>
        </p:scale>
        <p:origin x="189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456813" y="4470403"/>
            <a:ext cx="4950338" cy="4022722"/>
          </a:xfrm>
        </p:spPr>
        <p:txBody>
          <a:bodyPr anchor="b">
            <a:normAutofit/>
          </a:bodyPr>
          <a:lstStyle>
            <a:lvl1pPr>
              <a:defRPr sz="405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456813" y="8493121"/>
            <a:ext cx="4950338" cy="2002281"/>
          </a:xfrm>
        </p:spPr>
        <p:txBody>
          <a:bodyPr anchor="t"/>
          <a:lstStyle>
            <a:lvl1pPr marL="0" indent="0" algn="l">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50EC072E-BB8B-464F-A877-AC3584F81582}" type="datetimeFigureOut">
              <a:rPr lang="es-MX" smtClean="0"/>
              <a:t>26/03/2021</a:t>
            </a:fld>
            <a:endParaRPr lang="es-MX"/>
          </a:p>
        </p:txBody>
      </p:sp>
      <p:sp>
        <p:nvSpPr>
          <p:cNvPr id="5" name="Footer Placeholder 4"/>
          <p:cNvSpPr>
            <a:spLocks noGrp="1"/>
          </p:cNvSpPr>
          <p:nvPr>
            <p:ph type="ftr" sz="quarter" idx="11"/>
          </p:nvPr>
        </p:nvSpPr>
        <p:spPr/>
        <p:txBody>
          <a:bodyPr/>
          <a:lstStyle/>
          <a:p>
            <a:endParaRPr lang="es-MX"/>
          </a:p>
        </p:txBody>
      </p:sp>
      <p:sp>
        <p:nvSpPr>
          <p:cNvPr id="9" name="Freeform 8"/>
          <p:cNvSpPr/>
          <p:nvPr/>
        </p:nvSpPr>
        <p:spPr bwMode="auto">
          <a:xfrm>
            <a:off x="-23789" y="7682060"/>
            <a:ext cx="1046605" cy="1389833"/>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317500" y="8052518"/>
            <a:ext cx="438734" cy="649111"/>
          </a:xfrm>
        </p:spPr>
        <p:txBody>
          <a:bodyPr/>
          <a:lstStyle/>
          <a:p>
            <a:fld id="{DCC2A9C3-9776-4B17-8887-B09470501826}" type="slidenum">
              <a:rPr lang="es-MX" smtClean="0"/>
              <a:t>‹Nº›</a:t>
            </a:fld>
            <a:endParaRPr lang="es-MX"/>
          </a:p>
        </p:txBody>
      </p:sp>
    </p:spTree>
    <p:extLst>
      <p:ext uri="{BB962C8B-B14F-4D97-AF65-F5344CB8AC3E}">
        <p14:creationId xmlns:p14="http://schemas.microsoft.com/office/powerpoint/2010/main" val="3076544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56812" y="1083734"/>
            <a:ext cx="4943989" cy="5541404"/>
          </a:xfrm>
        </p:spPr>
        <p:txBody>
          <a:bodyPr anchor="ctr">
            <a:normAutofit/>
          </a:bodyPr>
          <a:lstStyle>
            <a:lvl1pPr algn="l">
              <a:defRPr sz="36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6812" y="7740526"/>
            <a:ext cx="4943989" cy="2765980"/>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50EC072E-BB8B-464F-A877-AC3584F81582}" type="datetimeFigureOut">
              <a:rPr lang="es-MX" smtClean="0"/>
              <a:t>26/03/2021</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44" y="5629382"/>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383421" y="5767361"/>
            <a:ext cx="438734" cy="649111"/>
          </a:xfrm>
        </p:spPr>
        <p:txBody>
          <a:bodyPr/>
          <a:lstStyle/>
          <a:p>
            <a:fld id="{DCC2A9C3-9776-4B17-8887-B09470501826}" type="slidenum">
              <a:rPr lang="es-MX" smtClean="0"/>
              <a:t>‹Nº›</a:t>
            </a:fld>
            <a:endParaRPr lang="es-MX"/>
          </a:p>
        </p:txBody>
      </p:sp>
    </p:spTree>
    <p:extLst>
      <p:ext uri="{BB962C8B-B14F-4D97-AF65-F5344CB8AC3E}">
        <p14:creationId xmlns:p14="http://schemas.microsoft.com/office/powerpoint/2010/main" val="1752204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641093" y="1083734"/>
            <a:ext cx="4582190" cy="5147733"/>
          </a:xfrm>
        </p:spPr>
        <p:txBody>
          <a:bodyPr anchor="ctr">
            <a:normAutofit/>
          </a:bodyPr>
          <a:lstStyle>
            <a:lvl1pPr algn="l">
              <a:defRPr sz="36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1811979" y="6231467"/>
            <a:ext cx="4240416" cy="677333"/>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1456812" y="7740526"/>
            <a:ext cx="4943989" cy="2765980"/>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50EC072E-BB8B-464F-A877-AC3584F81582}" type="datetimeFigureOut">
              <a:rPr lang="es-MX" smtClean="0"/>
              <a:t>26/03/2021</a:t>
            </a:fld>
            <a:endParaRPr lang="es-MX"/>
          </a:p>
        </p:txBody>
      </p:sp>
      <p:sp>
        <p:nvSpPr>
          <p:cNvPr id="5" name="Footer Placeholder 4"/>
          <p:cNvSpPr>
            <a:spLocks noGrp="1"/>
          </p:cNvSpPr>
          <p:nvPr>
            <p:ph type="ftr" sz="quarter" idx="11"/>
          </p:nvPr>
        </p:nvSpPr>
        <p:spPr/>
        <p:txBody>
          <a:bodyPr/>
          <a:lstStyle/>
          <a:p>
            <a:endParaRPr lang="es-MX"/>
          </a:p>
        </p:txBody>
      </p:sp>
      <p:sp>
        <p:nvSpPr>
          <p:cNvPr id="19" name="Freeform 11"/>
          <p:cNvSpPr/>
          <p:nvPr/>
        </p:nvSpPr>
        <p:spPr bwMode="auto">
          <a:xfrm flipV="1">
            <a:off x="44" y="5629382"/>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383421" y="5767361"/>
            <a:ext cx="438734" cy="649111"/>
          </a:xfrm>
        </p:spPr>
        <p:txBody>
          <a:bodyPr/>
          <a:lstStyle/>
          <a:p>
            <a:fld id="{DCC2A9C3-9776-4B17-8887-B09470501826}" type="slidenum">
              <a:rPr lang="es-MX" smtClean="0"/>
              <a:t>‹Nº›</a:t>
            </a:fld>
            <a:endParaRPr lang="es-MX"/>
          </a:p>
        </p:txBody>
      </p:sp>
      <p:sp>
        <p:nvSpPr>
          <p:cNvPr id="14" name="TextBox 13"/>
          <p:cNvSpPr txBox="1"/>
          <p:nvPr/>
        </p:nvSpPr>
        <p:spPr>
          <a:xfrm>
            <a:off x="1356238" y="1152009"/>
            <a:ext cx="342989" cy="103960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5" name="TextBox 14"/>
          <p:cNvSpPr txBox="1"/>
          <p:nvPr/>
        </p:nvSpPr>
        <p:spPr>
          <a:xfrm>
            <a:off x="6127150" y="5164988"/>
            <a:ext cx="342989" cy="103960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712905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456812" y="4334936"/>
            <a:ext cx="4943989" cy="4844169"/>
          </a:xfrm>
        </p:spPr>
        <p:txBody>
          <a:bodyPr anchor="b">
            <a:normAutofit/>
          </a:bodyPr>
          <a:lstStyle>
            <a:lvl1pPr algn="l">
              <a:defRPr sz="36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456812" y="9211733"/>
            <a:ext cx="4943989" cy="1297106"/>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50EC072E-BB8B-464F-A877-AC3584F81582}" type="datetimeFigureOut">
              <a:rPr lang="es-MX" smtClean="0"/>
              <a:t>26/03/2021</a:t>
            </a:fld>
            <a:endParaRPr lang="es-MX"/>
          </a:p>
        </p:txBody>
      </p:sp>
      <p:sp>
        <p:nvSpPr>
          <p:cNvPr id="6" name="Footer Placeholder 5"/>
          <p:cNvSpPr>
            <a:spLocks noGrp="1"/>
          </p:cNvSpPr>
          <p:nvPr>
            <p:ph type="ftr" sz="quarter" idx="11"/>
          </p:nvPr>
        </p:nvSpPr>
        <p:spPr/>
        <p:txBody>
          <a:bodyPr/>
          <a:lstStyle/>
          <a:p>
            <a:endParaRPr lang="es-MX"/>
          </a:p>
        </p:txBody>
      </p:sp>
      <p:sp>
        <p:nvSpPr>
          <p:cNvPr id="11" name="Freeform 11"/>
          <p:cNvSpPr/>
          <p:nvPr/>
        </p:nvSpPr>
        <p:spPr bwMode="auto">
          <a:xfrm flipV="1">
            <a:off x="44" y="8730063"/>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383421" y="8858824"/>
            <a:ext cx="438734" cy="649111"/>
          </a:xfrm>
        </p:spPr>
        <p:txBody>
          <a:bodyPr/>
          <a:lstStyle/>
          <a:p>
            <a:fld id="{DCC2A9C3-9776-4B17-8887-B09470501826}" type="slidenum">
              <a:rPr lang="es-MX" smtClean="0"/>
              <a:t>‹Nº›</a:t>
            </a:fld>
            <a:endParaRPr lang="es-MX"/>
          </a:p>
        </p:txBody>
      </p:sp>
    </p:spTree>
    <p:extLst>
      <p:ext uri="{BB962C8B-B14F-4D97-AF65-F5344CB8AC3E}">
        <p14:creationId xmlns:p14="http://schemas.microsoft.com/office/powerpoint/2010/main" val="18113227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3" name="Title 1"/>
          <p:cNvSpPr>
            <a:spLocks noGrp="1"/>
          </p:cNvSpPr>
          <p:nvPr>
            <p:ph type="title"/>
          </p:nvPr>
        </p:nvSpPr>
        <p:spPr>
          <a:xfrm>
            <a:off x="1641093" y="1083734"/>
            <a:ext cx="4582190" cy="5147733"/>
          </a:xfrm>
        </p:spPr>
        <p:txBody>
          <a:bodyPr anchor="ctr">
            <a:normAutofit/>
          </a:bodyPr>
          <a:lstStyle>
            <a:lvl1pPr algn="l">
              <a:defRPr sz="36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1456811" y="7721600"/>
            <a:ext cx="5016219" cy="1490133"/>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s-ES" smtClean="0"/>
              <a:t>Editar el estilo de texto del patrón</a:t>
            </a:r>
          </a:p>
        </p:txBody>
      </p:sp>
      <p:sp>
        <p:nvSpPr>
          <p:cNvPr id="4" name="Text Placeholder 3"/>
          <p:cNvSpPr>
            <a:spLocks noGrp="1"/>
          </p:cNvSpPr>
          <p:nvPr>
            <p:ph type="body" sz="half" idx="2"/>
          </p:nvPr>
        </p:nvSpPr>
        <p:spPr>
          <a:xfrm>
            <a:off x="1456811" y="9211733"/>
            <a:ext cx="5016219" cy="1297106"/>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50EC072E-BB8B-464F-A877-AC3584F81582}" type="datetimeFigureOut">
              <a:rPr lang="es-MX" smtClean="0"/>
              <a:t>26/03/2021</a:t>
            </a:fld>
            <a:endParaRPr lang="es-MX"/>
          </a:p>
        </p:txBody>
      </p:sp>
      <p:sp>
        <p:nvSpPr>
          <p:cNvPr id="6" name="Footer Placeholder 5"/>
          <p:cNvSpPr>
            <a:spLocks noGrp="1"/>
          </p:cNvSpPr>
          <p:nvPr>
            <p:ph type="ftr" sz="quarter" idx="11"/>
          </p:nvPr>
        </p:nvSpPr>
        <p:spPr/>
        <p:txBody>
          <a:bodyPr/>
          <a:lstStyle/>
          <a:p>
            <a:endParaRPr lang="es-MX"/>
          </a:p>
        </p:txBody>
      </p:sp>
      <p:sp>
        <p:nvSpPr>
          <p:cNvPr id="20" name="Freeform 11"/>
          <p:cNvSpPr/>
          <p:nvPr/>
        </p:nvSpPr>
        <p:spPr bwMode="auto">
          <a:xfrm flipV="1">
            <a:off x="44" y="8730063"/>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383421" y="8858824"/>
            <a:ext cx="438734" cy="649111"/>
          </a:xfrm>
        </p:spPr>
        <p:txBody>
          <a:bodyPr/>
          <a:lstStyle/>
          <a:p>
            <a:fld id="{DCC2A9C3-9776-4B17-8887-B09470501826}" type="slidenum">
              <a:rPr lang="es-MX" smtClean="0"/>
              <a:t>‹Nº›</a:t>
            </a:fld>
            <a:endParaRPr lang="es-MX"/>
          </a:p>
        </p:txBody>
      </p:sp>
      <p:sp>
        <p:nvSpPr>
          <p:cNvPr id="11" name="TextBox 10"/>
          <p:cNvSpPr txBox="1"/>
          <p:nvPr/>
        </p:nvSpPr>
        <p:spPr>
          <a:xfrm>
            <a:off x="1356238" y="1152009"/>
            <a:ext cx="342989" cy="103960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2" name="TextBox 11"/>
          <p:cNvSpPr txBox="1"/>
          <p:nvPr/>
        </p:nvSpPr>
        <p:spPr>
          <a:xfrm>
            <a:off x="6127150" y="5164988"/>
            <a:ext cx="342989" cy="103960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358326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456812" y="1115390"/>
            <a:ext cx="4943988" cy="5120036"/>
          </a:xfrm>
        </p:spPr>
        <p:txBody>
          <a:bodyPr anchor="ctr">
            <a:normAutofit/>
          </a:bodyPr>
          <a:lstStyle>
            <a:lvl1pPr algn="l">
              <a:defRPr sz="36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1456812" y="7721600"/>
            <a:ext cx="4943989" cy="1490133"/>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s-ES" smtClean="0"/>
              <a:t>Editar el estilo de texto del patrón</a:t>
            </a:r>
          </a:p>
        </p:txBody>
      </p:sp>
      <p:sp>
        <p:nvSpPr>
          <p:cNvPr id="4" name="Text Placeholder 3"/>
          <p:cNvSpPr>
            <a:spLocks noGrp="1"/>
          </p:cNvSpPr>
          <p:nvPr>
            <p:ph type="body" sz="half" idx="2"/>
          </p:nvPr>
        </p:nvSpPr>
        <p:spPr>
          <a:xfrm>
            <a:off x="1456812" y="9211733"/>
            <a:ext cx="4943989" cy="1297106"/>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50EC072E-BB8B-464F-A877-AC3584F81582}" type="datetimeFigureOut">
              <a:rPr lang="es-MX" smtClean="0"/>
              <a:t>26/03/2021</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44" y="8730063"/>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383421" y="8858824"/>
            <a:ext cx="438734" cy="649111"/>
          </a:xfrm>
        </p:spPr>
        <p:txBody>
          <a:bodyPr/>
          <a:lstStyle/>
          <a:p>
            <a:fld id="{DCC2A9C3-9776-4B17-8887-B09470501826}" type="slidenum">
              <a:rPr lang="es-MX" smtClean="0"/>
              <a:t>‹Nº›</a:t>
            </a:fld>
            <a:endParaRPr lang="es-MX"/>
          </a:p>
        </p:txBody>
      </p:sp>
    </p:spTree>
    <p:extLst>
      <p:ext uri="{BB962C8B-B14F-4D97-AF65-F5344CB8AC3E}">
        <p14:creationId xmlns:p14="http://schemas.microsoft.com/office/powerpoint/2010/main" val="27841206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0EC072E-BB8B-464F-A877-AC3584F81582}" type="datetimeFigureOut">
              <a:rPr lang="es-MX" smtClean="0"/>
              <a:t>26/03/2021</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44" y="1264346"/>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CC2A9C3-9776-4B17-8887-B09470501826}" type="slidenum">
              <a:rPr lang="es-MX" smtClean="0"/>
              <a:t>‹Nº›</a:t>
            </a:fld>
            <a:endParaRPr lang="es-MX"/>
          </a:p>
        </p:txBody>
      </p:sp>
    </p:spTree>
    <p:extLst>
      <p:ext uri="{BB962C8B-B14F-4D97-AF65-F5344CB8AC3E}">
        <p14:creationId xmlns:p14="http://schemas.microsoft.com/office/powerpoint/2010/main" val="25562997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58901" y="1115390"/>
            <a:ext cx="1242099" cy="9393452"/>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456812" y="1115390"/>
            <a:ext cx="3537261" cy="9393452"/>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0EC072E-BB8B-464F-A877-AC3584F81582}" type="datetimeFigureOut">
              <a:rPr lang="es-MX" smtClean="0"/>
              <a:t>26/03/2021</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44" y="1264346"/>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CC2A9C3-9776-4B17-8887-B09470501826}" type="slidenum">
              <a:rPr lang="es-MX" smtClean="0"/>
              <a:t>‹Nº›</a:t>
            </a:fld>
            <a:endParaRPr lang="es-MX"/>
          </a:p>
        </p:txBody>
      </p:sp>
    </p:spTree>
    <p:extLst>
      <p:ext uri="{BB962C8B-B14F-4D97-AF65-F5344CB8AC3E}">
        <p14:creationId xmlns:p14="http://schemas.microsoft.com/office/powerpoint/2010/main" val="2765511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1458901" y="1109529"/>
            <a:ext cx="4941899" cy="2277138"/>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1456812" y="3793067"/>
            <a:ext cx="4943989" cy="67157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0EC072E-BB8B-464F-A877-AC3584F81582}" type="datetimeFigureOut">
              <a:rPr lang="es-MX" smtClean="0"/>
              <a:t>26/03/2021</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44" y="1264346"/>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CC2A9C3-9776-4B17-8887-B09470501826}" type="slidenum">
              <a:rPr lang="es-MX" smtClean="0"/>
              <a:t>‹Nº›</a:t>
            </a:fld>
            <a:endParaRPr lang="es-MX"/>
          </a:p>
        </p:txBody>
      </p:sp>
    </p:spTree>
    <p:extLst>
      <p:ext uri="{BB962C8B-B14F-4D97-AF65-F5344CB8AC3E}">
        <p14:creationId xmlns:p14="http://schemas.microsoft.com/office/powerpoint/2010/main" val="4140901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6812" y="3688110"/>
            <a:ext cx="4943989" cy="2611200"/>
          </a:xfrm>
        </p:spPr>
        <p:txBody>
          <a:bodyPr anchor="b"/>
          <a:lstStyle>
            <a:lvl1pPr algn="l">
              <a:defRPr sz="3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6812" y="6366933"/>
            <a:ext cx="4943989" cy="1529600"/>
          </a:xfrm>
        </p:spPr>
        <p:txBody>
          <a:bodyPr anchor="t"/>
          <a:lstStyle>
            <a:lvl1pPr marL="0" indent="0" algn="l">
              <a:buNone/>
              <a:defRPr sz="150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50EC072E-BB8B-464F-A877-AC3584F81582}" type="datetimeFigureOut">
              <a:rPr lang="es-MX" smtClean="0"/>
              <a:t>26/03/2021</a:t>
            </a:fld>
            <a:endParaRPr lang="es-MX"/>
          </a:p>
        </p:txBody>
      </p:sp>
      <p:sp>
        <p:nvSpPr>
          <p:cNvPr id="5" name="Footer Placeholder 4"/>
          <p:cNvSpPr>
            <a:spLocks noGrp="1"/>
          </p:cNvSpPr>
          <p:nvPr>
            <p:ph type="ftr" sz="quarter" idx="11"/>
          </p:nvPr>
        </p:nvSpPr>
        <p:spPr/>
        <p:txBody>
          <a:bodyPr/>
          <a:lstStyle/>
          <a:p>
            <a:endParaRPr lang="es-MX"/>
          </a:p>
        </p:txBody>
      </p:sp>
      <p:sp>
        <p:nvSpPr>
          <p:cNvPr id="11" name="Freeform 11"/>
          <p:cNvSpPr/>
          <p:nvPr/>
        </p:nvSpPr>
        <p:spPr bwMode="auto">
          <a:xfrm flipV="1">
            <a:off x="44" y="5629382"/>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383421" y="5767361"/>
            <a:ext cx="438734" cy="649111"/>
          </a:xfrm>
        </p:spPr>
        <p:txBody>
          <a:bodyPr/>
          <a:lstStyle/>
          <a:p>
            <a:fld id="{DCC2A9C3-9776-4B17-8887-B09470501826}" type="slidenum">
              <a:rPr lang="es-MX" smtClean="0"/>
              <a:t>‹Nº›</a:t>
            </a:fld>
            <a:endParaRPr lang="es-MX"/>
          </a:p>
        </p:txBody>
      </p:sp>
    </p:spTree>
    <p:extLst>
      <p:ext uri="{BB962C8B-B14F-4D97-AF65-F5344CB8AC3E}">
        <p14:creationId xmlns:p14="http://schemas.microsoft.com/office/powerpoint/2010/main" val="549554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456813" y="3798589"/>
            <a:ext cx="2398148" cy="6697595"/>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002981" y="3798589"/>
            <a:ext cx="2397820" cy="6697595"/>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50EC072E-BB8B-464F-A877-AC3584F81582}" type="datetimeFigureOut">
              <a:rPr lang="es-MX" smtClean="0"/>
              <a:t>26/03/2021</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4" y="1264346"/>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383421" y="1400504"/>
            <a:ext cx="438734" cy="649111"/>
          </a:xfrm>
        </p:spPr>
        <p:txBody>
          <a:bodyPr/>
          <a:lstStyle/>
          <a:p>
            <a:fld id="{DCC2A9C3-9776-4B17-8887-B09470501826}" type="slidenum">
              <a:rPr lang="es-MX" smtClean="0"/>
              <a:t>‹Nº›</a:t>
            </a:fld>
            <a:endParaRPr lang="es-MX"/>
          </a:p>
        </p:txBody>
      </p:sp>
    </p:spTree>
    <p:extLst>
      <p:ext uri="{BB962C8B-B14F-4D97-AF65-F5344CB8AC3E}">
        <p14:creationId xmlns:p14="http://schemas.microsoft.com/office/powerpoint/2010/main" val="3855353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699014" y="3958446"/>
            <a:ext cx="2155947" cy="1024466"/>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1456811" y="4982913"/>
            <a:ext cx="2398149" cy="5521250"/>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242116" y="3952707"/>
            <a:ext cx="2154929" cy="1024466"/>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4000286" y="4977174"/>
            <a:ext cx="2396760" cy="5521250"/>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0EC072E-BB8B-464F-A877-AC3584F81582}" type="datetimeFigureOut">
              <a:rPr lang="es-MX" smtClean="0"/>
              <a:t>26/03/2021</a:t>
            </a:fld>
            <a:endParaRPr lang="es-MX"/>
          </a:p>
        </p:txBody>
      </p:sp>
      <p:sp>
        <p:nvSpPr>
          <p:cNvPr id="8" name="Footer Placeholder 7"/>
          <p:cNvSpPr>
            <a:spLocks noGrp="1"/>
          </p:cNvSpPr>
          <p:nvPr>
            <p:ph type="ftr" sz="quarter" idx="11"/>
          </p:nvPr>
        </p:nvSpPr>
        <p:spPr/>
        <p:txBody>
          <a:bodyPr/>
          <a:lstStyle/>
          <a:p>
            <a:endParaRPr lang="es-MX"/>
          </a:p>
        </p:txBody>
      </p:sp>
      <p:sp>
        <p:nvSpPr>
          <p:cNvPr id="11" name="Freeform 11"/>
          <p:cNvSpPr/>
          <p:nvPr/>
        </p:nvSpPr>
        <p:spPr bwMode="auto">
          <a:xfrm flipV="1">
            <a:off x="44" y="1264346"/>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383421" y="1400504"/>
            <a:ext cx="438734" cy="649111"/>
          </a:xfrm>
        </p:spPr>
        <p:txBody>
          <a:bodyPr/>
          <a:lstStyle/>
          <a:p>
            <a:fld id="{DCC2A9C3-9776-4B17-8887-B09470501826}" type="slidenum">
              <a:rPr lang="es-MX" smtClean="0"/>
              <a:t>‹Nº›</a:t>
            </a:fld>
            <a:endParaRPr lang="es-MX"/>
          </a:p>
        </p:txBody>
      </p:sp>
    </p:spTree>
    <p:extLst>
      <p:ext uri="{BB962C8B-B14F-4D97-AF65-F5344CB8AC3E}">
        <p14:creationId xmlns:p14="http://schemas.microsoft.com/office/powerpoint/2010/main" val="945582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1458900" y="1109529"/>
            <a:ext cx="4941900" cy="2277138"/>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50EC072E-BB8B-464F-A877-AC3584F81582}" type="datetimeFigureOut">
              <a:rPr lang="es-MX" smtClean="0"/>
              <a:t>26/03/2021</a:t>
            </a:fld>
            <a:endParaRPr lang="es-MX"/>
          </a:p>
        </p:txBody>
      </p:sp>
      <p:sp>
        <p:nvSpPr>
          <p:cNvPr id="4" name="Footer Placeholder 3"/>
          <p:cNvSpPr>
            <a:spLocks noGrp="1"/>
          </p:cNvSpPr>
          <p:nvPr>
            <p:ph type="ftr" sz="quarter" idx="11"/>
          </p:nvPr>
        </p:nvSpPr>
        <p:spPr/>
        <p:txBody>
          <a:bodyPr/>
          <a:lstStyle/>
          <a:p>
            <a:endParaRPr lang="es-MX"/>
          </a:p>
        </p:txBody>
      </p:sp>
      <p:sp>
        <p:nvSpPr>
          <p:cNvPr id="8" name="Freeform 11"/>
          <p:cNvSpPr/>
          <p:nvPr/>
        </p:nvSpPr>
        <p:spPr bwMode="auto">
          <a:xfrm flipV="1">
            <a:off x="44" y="1264346"/>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CC2A9C3-9776-4B17-8887-B09470501826}" type="slidenum">
              <a:rPr lang="es-MX" smtClean="0"/>
              <a:t>‹Nº›</a:t>
            </a:fld>
            <a:endParaRPr lang="es-MX"/>
          </a:p>
        </p:txBody>
      </p:sp>
    </p:spTree>
    <p:extLst>
      <p:ext uri="{BB962C8B-B14F-4D97-AF65-F5344CB8AC3E}">
        <p14:creationId xmlns:p14="http://schemas.microsoft.com/office/powerpoint/2010/main" val="4003238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EC072E-BB8B-464F-A877-AC3584F81582}" type="datetimeFigureOut">
              <a:rPr lang="es-MX" smtClean="0"/>
              <a:t>26/03/2021</a:t>
            </a:fld>
            <a:endParaRPr lang="es-MX"/>
          </a:p>
        </p:txBody>
      </p:sp>
      <p:sp>
        <p:nvSpPr>
          <p:cNvPr id="3" name="Footer Placeholder 2"/>
          <p:cNvSpPr>
            <a:spLocks noGrp="1"/>
          </p:cNvSpPr>
          <p:nvPr>
            <p:ph type="ftr" sz="quarter" idx="11"/>
          </p:nvPr>
        </p:nvSpPr>
        <p:spPr/>
        <p:txBody>
          <a:bodyPr/>
          <a:lstStyle/>
          <a:p>
            <a:endParaRPr lang="es-MX"/>
          </a:p>
        </p:txBody>
      </p:sp>
      <p:sp>
        <p:nvSpPr>
          <p:cNvPr id="6" name="Freeform 11"/>
          <p:cNvSpPr/>
          <p:nvPr/>
        </p:nvSpPr>
        <p:spPr bwMode="auto">
          <a:xfrm flipV="1">
            <a:off x="44" y="1264346"/>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CC2A9C3-9776-4B17-8887-B09470501826}" type="slidenum">
              <a:rPr lang="es-MX" smtClean="0"/>
              <a:t>‹Nº›</a:t>
            </a:fld>
            <a:endParaRPr lang="es-MX"/>
          </a:p>
        </p:txBody>
      </p:sp>
    </p:spTree>
    <p:extLst>
      <p:ext uri="{BB962C8B-B14F-4D97-AF65-F5344CB8AC3E}">
        <p14:creationId xmlns:p14="http://schemas.microsoft.com/office/powerpoint/2010/main" val="2596460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56811" y="793045"/>
            <a:ext cx="1972188" cy="1735666"/>
          </a:xfrm>
        </p:spPr>
        <p:txBody>
          <a:bodyPr anchor="b"/>
          <a:lstStyle>
            <a:lvl1pPr algn="l">
              <a:defRPr sz="15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557620" y="793048"/>
            <a:ext cx="2843180" cy="9626601"/>
          </a:xfrm>
        </p:spPr>
        <p:txBody>
          <a:bodyPr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456811" y="2841979"/>
            <a:ext cx="1972188" cy="7577664"/>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50EC072E-BB8B-464F-A877-AC3584F81582}" type="datetimeFigureOut">
              <a:rPr lang="es-MX" smtClean="0"/>
              <a:t>26/03/2021</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44" y="1264346"/>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CC2A9C3-9776-4B17-8887-B09470501826}" type="slidenum">
              <a:rPr lang="es-MX" smtClean="0"/>
              <a:t>‹Nº›</a:t>
            </a:fld>
            <a:endParaRPr lang="es-MX"/>
          </a:p>
        </p:txBody>
      </p:sp>
    </p:spTree>
    <p:extLst>
      <p:ext uri="{BB962C8B-B14F-4D97-AF65-F5344CB8AC3E}">
        <p14:creationId xmlns:p14="http://schemas.microsoft.com/office/powerpoint/2010/main" val="3138044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56812" y="8534400"/>
            <a:ext cx="4943989" cy="1007534"/>
          </a:xfrm>
        </p:spPr>
        <p:txBody>
          <a:bodyPr anchor="b">
            <a:normAutofit/>
          </a:bodyPr>
          <a:lstStyle>
            <a:lvl1pPr algn="l">
              <a:defRPr sz="18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456812" y="1128827"/>
            <a:ext cx="4943989" cy="6853280"/>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456812" y="9541934"/>
            <a:ext cx="4943989" cy="877710"/>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50EC072E-BB8B-464F-A877-AC3584F81582}" type="datetimeFigureOut">
              <a:rPr lang="es-MX" smtClean="0"/>
              <a:t>26/03/2021</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44" y="8730063"/>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383421" y="8858824"/>
            <a:ext cx="438734" cy="649111"/>
          </a:xfrm>
        </p:spPr>
        <p:txBody>
          <a:bodyPr/>
          <a:lstStyle/>
          <a:p>
            <a:fld id="{DCC2A9C3-9776-4B17-8887-B09470501826}" type="slidenum">
              <a:rPr lang="es-MX" smtClean="0"/>
              <a:t>‹Nº›</a:t>
            </a:fld>
            <a:endParaRPr lang="es-MX"/>
          </a:p>
        </p:txBody>
      </p:sp>
    </p:spTree>
    <p:extLst>
      <p:ext uri="{BB962C8B-B14F-4D97-AF65-F5344CB8AC3E}">
        <p14:creationId xmlns:p14="http://schemas.microsoft.com/office/powerpoint/2010/main" val="2899076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406400"/>
            <a:ext cx="1485900" cy="11802005"/>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15316" y="507"/>
            <a:ext cx="1464204" cy="12183054"/>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37160" cy="12192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458900" y="1109529"/>
            <a:ext cx="4941900" cy="2277138"/>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6812" y="3793067"/>
            <a:ext cx="4943989" cy="6908800"/>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829300" y="10906826"/>
            <a:ext cx="574785" cy="658082"/>
          </a:xfrm>
          <a:prstGeom prst="rect">
            <a:avLst/>
          </a:prstGeom>
        </p:spPr>
        <p:txBody>
          <a:bodyPr vert="horz" lIns="91440" tIns="45720" rIns="91440" bIns="45720" rtlCol="0" anchor="ctr"/>
          <a:lstStyle>
            <a:lvl1pPr algn="r">
              <a:defRPr sz="675">
                <a:solidFill>
                  <a:schemeClr val="tx1">
                    <a:tint val="75000"/>
                  </a:schemeClr>
                </a:solidFill>
              </a:defRPr>
            </a:lvl1pPr>
          </a:lstStyle>
          <a:p>
            <a:fld id="{50EC072E-BB8B-464F-A877-AC3584F81582}" type="datetimeFigureOut">
              <a:rPr lang="es-MX" smtClean="0"/>
              <a:t>26/03/2021</a:t>
            </a:fld>
            <a:endParaRPr lang="es-MX"/>
          </a:p>
        </p:txBody>
      </p:sp>
      <p:sp>
        <p:nvSpPr>
          <p:cNvPr id="5" name="Footer Placeholder 4"/>
          <p:cNvSpPr>
            <a:spLocks noGrp="1"/>
          </p:cNvSpPr>
          <p:nvPr>
            <p:ph type="ftr" sz="quarter" idx="3"/>
          </p:nvPr>
        </p:nvSpPr>
        <p:spPr>
          <a:xfrm>
            <a:off x="1456811" y="10908106"/>
            <a:ext cx="4287366" cy="649111"/>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s-MX"/>
          </a:p>
        </p:txBody>
      </p:sp>
      <p:sp>
        <p:nvSpPr>
          <p:cNvPr id="6" name="Slide Number Placeholder 5"/>
          <p:cNvSpPr>
            <a:spLocks noGrp="1"/>
          </p:cNvSpPr>
          <p:nvPr>
            <p:ph type="sldNum" sz="quarter" idx="4"/>
          </p:nvPr>
        </p:nvSpPr>
        <p:spPr bwMode="gray">
          <a:xfrm>
            <a:off x="383421" y="1400504"/>
            <a:ext cx="438734" cy="649111"/>
          </a:xfrm>
          <a:prstGeom prst="rect">
            <a:avLst/>
          </a:prstGeom>
        </p:spPr>
        <p:txBody>
          <a:bodyPr vert="horz" lIns="91440" tIns="45720" rIns="91440" bIns="45720" rtlCol="0" anchor="ctr"/>
          <a:lstStyle>
            <a:lvl1pPr algn="r">
              <a:defRPr sz="1500">
                <a:solidFill>
                  <a:srgbClr val="FEFFFF"/>
                </a:solidFill>
              </a:defRPr>
            </a:lvl1pPr>
          </a:lstStyle>
          <a:p>
            <a:fld id="{DCC2A9C3-9776-4B17-8887-B09470501826}" type="slidenum">
              <a:rPr lang="es-MX" smtClean="0"/>
              <a:t>‹Nº›</a:t>
            </a:fld>
            <a:endParaRPr lang="es-MX"/>
          </a:p>
        </p:txBody>
      </p:sp>
    </p:spTree>
    <p:extLst>
      <p:ext uri="{BB962C8B-B14F-4D97-AF65-F5344CB8AC3E}">
        <p14:creationId xmlns:p14="http://schemas.microsoft.com/office/powerpoint/2010/main" val="22494561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342900" rtl="0" eaLnBrk="1" latinLnBrk="0" hangingPunct="1">
        <a:spcBef>
          <a:spcPct val="0"/>
        </a:spcBef>
        <a:buNone/>
        <a:defRPr sz="27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03514" y="6884861"/>
            <a:ext cx="3524561" cy="3288526"/>
          </a:xfrm>
        </p:spPr>
        <p:txBody>
          <a:bodyPr>
            <a:normAutofit fontScale="90000"/>
          </a:bodyPr>
          <a:lstStyle/>
          <a:p>
            <a:pPr algn="ctr"/>
            <a:r>
              <a:rPr lang="es-MX" dirty="0" smtClean="0">
                <a:latin typeface="Ink Free" panose="03080402000500000000" pitchFamily="66" charset="0"/>
              </a:rPr>
              <a:t>Diario de campo de la alumna practicante</a:t>
            </a:r>
            <a:br>
              <a:rPr lang="es-MX" dirty="0" smtClean="0">
                <a:latin typeface="Ink Free" panose="03080402000500000000" pitchFamily="66" charset="0"/>
              </a:rPr>
            </a:br>
            <a:r>
              <a:rPr lang="es-MX" dirty="0" smtClean="0">
                <a:latin typeface="Ink Free" panose="03080402000500000000" pitchFamily="66" charset="0"/>
              </a:rPr>
              <a:t/>
            </a:r>
            <a:br>
              <a:rPr lang="es-MX" dirty="0" smtClean="0">
                <a:latin typeface="Ink Free" panose="03080402000500000000" pitchFamily="66" charset="0"/>
              </a:rPr>
            </a:br>
            <a:r>
              <a:rPr lang="es-MX" dirty="0">
                <a:latin typeface="Ink Free" panose="03080402000500000000" pitchFamily="66" charset="0"/>
              </a:rPr>
              <a:t/>
            </a:r>
            <a:br>
              <a:rPr lang="es-MX" dirty="0">
                <a:latin typeface="Ink Free" panose="03080402000500000000" pitchFamily="66" charset="0"/>
              </a:rPr>
            </a:br>
            <a:r>
              <a:rPr lang="es-MX" dirty="0" smtClean="0">
                <a:latin typeface="Ink Free" panose="03080402000500000000" pitchFamily="66" charset="0"/>
              </a:rPr>
              <a:t/>
            </a:r>
            <a:br>
              <a:rPr lang="es-MX" dirty="0" smtClean="0">
                <a:latin typeface="Ink Free" panose="03080402000500000000" pitchFamily="66" charset="0"/>
              </a:rPr>
            </a:br>
            <a:r>
              <a:rPr lang="es-MX" dirty="0">
                <a:latin typeface="Ink Free" panose="03080402000500000000" pitchFamily="66" charset="0"/>
              </a:rPr>
              <a:t/>
            </a:r>
            <a:br>
              <a:rPr lang="es-MX" dirty="0">
                <a:latin typeface="Ink Free" panose="03080402000500000000" pitchFamily="66" charset="0"/>
              </a:rPr>
            </a:br>
            <a:r>
              <a:rPr lang="es-MX" sz="2207" dirty="0">
                <a:latin typeface="Ink Free" panose="03080402000500000000" pitchFamily="66" charset="0"/>
              </a:rPr>
              <a:t>Jardín de niños “Eutimio Alberto Cuellar Goribar” </a:t>
            </a:r>
            <a:br>
              <a:rPr lang="es-MX" sz="2207" dirty="0">
                <a:latin typeface="Ink Free" panose="03080402000500000000" pitchFamily="66" charset="0"/>
              </a:rPr>
            </a:br>
            <a:r>
              <a:rPr lang="es-MX" sz="2207" u="sng" dirty="0">
                <a:latin typeface="Ink Free" panose="03080402000500000000" pitchFamily="66" charset="0"/>
              </a:rPr>
              <a:t>2°A</a:t>
            </a:r>
            <a:r>
              <a:rPr lang="es-MX" sz="2207" dirty="0">
                <a:latin typeface="Ink Free" panose="03080402000500000000" pitchFamily="66" charset="0"/>
              </a:rPr>
              <a:t> </a:t>
            </a:r>
            <a:br>
              <a:rPr lang="es-MX" sz="2207" dirty="0">
                <a:latin typeface="Ink Free" panose="03080402000500000000" pitchFamily="66" charset="0"/>
              </a:rPr>
            </a:br>
            <a:r>
              <a:rPr lang="es-MX" sz="2207" dirty="0">
                <a:latin typeface="Ink Free" panose="03080402000500000000" pitchFamily="66" charset="0"/>
              </a:rPr>
              <a:t>Nombre de la alumna practicante</a:t>
            </a:r>
            <a:br>
              <a:rPr lang="es-MX" sz="2207" dirty="0">
                <a:latin typeface="Ink Free" panose="03080402000500000000" pitchFamily="66" charset="0"/>
              </a:rPr>
            </a:br>
            <a:r>
              <a:rPr lang="es-MX" sz="2207" dirty="0">
                <a:latin typeface="Ink Free" panose="03080402000500000000" pitchFamily="66" charset="0"/>
              </a:rPr>
              <a:t>Diana Sofia Gutierrez Zapata  </a:t>
            </a:r>
            <a:r>
              <a:rPr lang="es-MX" sz="5695" b="1" dirty="0">
                <a:solidFill>
                  <a:srgbClr val="0070C0"/>
                </a:solidFill>
                <a:latin typeface="Ink Free" panose="03080402000500000000" pitchFamily="66" charset="0"/>
              </a:rPr>
              <a:t/>
            </a:r>
            <a:br>
              <a:rPr lang="es-MX" sz="5695" b="1" dirty="0">
                <a:solidFill>
                  <a:srgbClr val="0070C0"/>
                </a:solidFill>
                <a:latin typeface="Ink Free" panose="03080402000500000000" pitchFamily="66" charset="0"/>
              </a:rPr>
            </a:br>
            <a:endParaRPr lang="es-MX" sz="5695" dirty="0">
              <a:latin typeface="Ink Free" panose="03080402000500000000" pitchFamily="66" charset="0"/>
            </a:endParaRPr>
          </a:p>
        </p:txBody>
      </p:sp>
      <p:pic>
        <p:nvPicPr>
          <p:cNvPr id="4" name="Imagen 3"/>
          <p:cNvPicPr>
            <a:picLocks noChangeAspect="1"/>
          </p:cNvPicPr>
          <p:nvPr/>
        </p:nvPicPr>
        <p:blipFill rotWithShape="1">
          <a:blip r:embed="rId2"/>
          <a:srcRect l="21848" t="21557" r="20659" b="17183"/>
          <a:stretch/>
        </p:blipFill>
        <p:spPr>
          <a:xfrm>
            <a:off x="1622372" y="2058483"/>
            <a:ext cx="3401674" cy="2041004"/>
          </a:xfrm>
          <a:prstGeom prst="rect">
            <a:avLst/>
          </a:prstGeom>
        </p:spPr>
      </p:pic>
      <p:pic>
        <p:nvPicPr>
          <p:cNvPr id="5" name="Picture 2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1820" y="6462778"/>
            <a:ext cx="1543391" cy="23922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814386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1374758" y="3230140"/>
            <a:ext cx="4613904" cy="7474770"/>
          </a:xfrm>
          <a:prstGeom prst="rect">
            <a:avLst/>
          </a:prstGeom>
          <a:ln>
            <a:noFill/>
          </a:ln>
          <a:extLst>
            <a:ext uri="{53640926-AAD7-44D8-BBD7-CCE9431645EC}">
              <a14:shadowObscured xmlns:a14="http://schemas.microsoft.com/office/drawing/2010/main"/>
            </a:ext>
          </a:extLst>
        </p:spPr>
      </p:pic>
      <p:sp>
        <p:nvSpPr>
          <p:cNvPr id="4" name="Rectángulo 3"/>
          <p:cNvSpPr/>
          <p:nvPr/>
        </p:nvSpPr>
        <p:spPr>
          <a:xfrm>
            <a:off x="987610" y="2446075"/>
            <a:ext cx="2697533" cy="436273"/>
          </a:xfrm>
          <a:prstGeom prst="rect">
            <a:avLst/>
          </a:prstGeom>
        </p:spPr>
        <p:txBody>
          <a:bodyPr wrap="none">
            <a:spAutoFit/>
          </a:bodyPr>
          <a:lstStyle/>
          <a:p>
            <a:pPr marL="228115" indent="-228115">
              <a:buFont typeface="Wingdings" panose="05000000000000000000" pitchFamily="2" charset="2"/>
              <a:buChar char="Ø"/>
            </a:pPr>
            <a:r>
              <a:rPr lang="es-MX" sz="2235" dirty="0">
                <a:solidFill>
                  <a:schemeClr val="accent1"/>
                </a:solidFill>
                <a:latin typeface="Ink Free" panose="03080402000500000000" pitchFamily="66" charset="0"/>
              </a:rPr>
              <a:t>Diario de la alumna</a:t>
            </a:r>
            <a:endParaRPr lang="es-MX" sz="2235" dirty="0">
              <a:solidFill>
                <a:schemeClr val="accent1"/>
              </a:solidFill>
            </a:endParaRPr>
          </a:p>
        </p:txBody>
      </p:sp>
      <p:sp>
        <p:nvSpPr>
          <p:cNvPr id="5" name="CuadroTexto 4"/>
          <p:cNvSpPr txBox="1"/>
          <p:nvPr/>
        </p:nvSpPr>
        <p:spPr>
          <a:xfrm>
            <a:off x="1195354" y="2793867"/>
            <a:ext cx="2623428" cy="1348061"/>
          </a:xfrm>
          <a:prstGeom prst="rect">
            <a:avLst/>
          </a:prstGeom>
          <a:solidFill>
            <a:schemeClr val="bg2">
              <a:lumMod val="90000"/>
            </a:schemeClr>
          </a:solidFill>
        </p:spPr>
        <p:txBody>
          <a:bodyPr wrap="square" rtlCol="0">
            <a:spAutoFit/>
          </a:bodyPr>
          <a:lstStyle/>
          <a:p>
            <a:pPr algn="ctr"/>
            <a:r>
              <a:rPr lang="es-MX" sz="1442" dirty="0">
                <a:latin typeface="Ink Free" panose="03080402000500000000" pitchFamily="66" charset="0"/>
              </a:rPr>
              <a:t>Jardín de niños “Eutimio Alberto Cuellar Goribar” </a:t>
            </a:r>
          </a:p>
          <a:p>
            <a:pPr algn="ctr"/>
            <a:r>
              <a:rPr lang="es-MX" sz="1442" u="sng" dirty="0">
                <a:latin typeface="Ink Free" panose="03080402000500000000" pitchFamily="66" charset="0"/>
              </a:rPr>
              <a:t>2°A</a:t>
            </a:r>
            <a:r>
              <a:rPr lang="es-MX" sz="1278" dirty="0">
                <a:latin typeface="Ink Free" panose="03080402000500000000" pitchFamily="66" charset="0"/>
              </a:rPr>
              <a:t> </a:t>
            </a:r>
          </a:p>
          <a:p>
            <a:pPr algn="ctr"/>
            <a:r>
              <a:rPr lang="es-MX" sz="1278" dirty="0">
                <a:latin typeface="Ink Free" panose="03080402000500000000" pitchFamily="66" charset="0"/>
              </a:rPr>
              <a:t>Nombre de la educadora practicante</a:t>
            </a:r>
          </a:p>
          <a:p>
            <a:pPr algn="ctr"/>
            <a:r>
              <a:rPr lang="es-MX" sz="1278" dirty="0">
                <a:latin typeface="Ink Free" panose="03080402000500000000" pitchFamily="66" charset="0"/>
              </a:rPr>
              <a:t>Diana Sofia Gutierrez Zapata  </a:t>
            </a:r>
          </a:p>
        </p:txBody>
      </p:sp>
      <p:sp>
        <p:nvSpPr>
          <p:cNvPr id="7" name="CuadroTexto 6"/>
          <p:cNvSpPr txBox="1"/>
          <p:nvPr/>
        </p:nvSpPr>
        <p:spPr>
          <a:xfrm>
            <a:off x="1735345" y="8503394"/>
            <a:ext cx="3892730" cy="1639038"/>
          </a:xfrm>
          <a:prstGeom prst="rect">
            <a:avLst/>
          </a:prstGeom>
          <a:noFill/>
        </p:spPr>
        <p:txBody>
          <a:bodyPr wrap="square" rtlCol="0">
            <a:spAutoFit/>
          </a:bodyPr>
          <a:lstStyle/>
          <a:p>
            <a:pPr algn="ctr"/>
            <a:r>
              <a:rPr lang="es-MX" sz="1436" dirty="0">
                <a:latin typeface="Ink Free" panose="03080402000500000000" pitchFamily="66" charset="0"/>
              </a:rPr>
              <a:t>Los alumnos mandan las evidencias por semana en la recopilación del álbum </a:t>
            </a:r>
          </a:p>
          <a:p>
            <a:pPr algn="ctr"/>
            <a:r>
              <a:rPr lang="es-MX" sz="1436" dirty="0">
                <a:latin typeface="Ink Free" panose="03080402000500000000" pitchFamily="66" charset="0"/>
              </a:rPr>
              <a:t>Los alumnos se dividen en dos grupos para tomar las salas de Facebook y se conectan en días rotativos, se conectaran el </a:t>
            </a:r>
            <a:r>
              <a:rPr lang="es-MX" sz="1436" dirty="0" smtClean="0">
                <a:latin typeface="Ink Free" panose="03080402000500000000" pitchFamily="66" charset="0"/>
              </a:rPr>
              <a:t>viernes </a:t>
            </a:r>
            <a:r>
              <a:rPr lang="es-MX" sz="1436" dirty="0">
                <a:latin typeface="Ink Free" panose="03080402000500000000" pitchFamily="66" charset="0"/>
              </a:rPr>
              <a:t>en un horario de  </a:t>
            </a:r>
            <a:r>
              <a:rPr lang="es-MX" sz="1436" dirty="0" smtClean="0">
                <a:latin typeface="Ink Free" panose="03080402000500000000" pitchFamily="66" charset="0"/>
              </a:rPr>
              <a:t>10 y 11 am</a:t>
            </a:r>
            <a:r>
              <a:rPr lang="es-MX" sz="1436" dirty="0">
                <a:latin typeface="Ink Free" panose="03080402000500000000" pitchFamily="66" charset="0"/>
              </a:rPr>
              <a:t>.</a:t>
            </a:r>
          </a:p>
          <a:p>
            <a:endParaRPr lang="es-MX" sz="1436" dirty="0">
              <a:latin typeface="Ink Free" panose="03080402000500000000" pitchFamily="66" charset="0"/>
            </a:endParaRPr>
          </a:p>
        </p:txBody>
      </p:sp>
      <p:pic>
        <p:nvPicPr>
          <p:cNvPr id="8" name="Imagen 7"/>
          <p:cNvPicPr>
            <a:picLocks noChangeAspect="1"/>
          </p:cNvPicPr>
          <p:nvPr/>
        </p:nvPicPr>
        <p:blipFill>
          <a:blip r:embed="rId3"/>
          <a:stretch>
            <a:fillRect/>
          </a:stretch>
        </p:blipFill>
        <p:spPr>
          <a:xfrm>
            <a:off x="945287" y="7576807"/>
            <a:ext cx="858943" cy="2097562"/>
          </a:xfrm>
          <a:prstGeom prst="rect">
            <a:avLst/>
          </a:prstGeom>
        </p:spPr>
      </p:pic>
      <p:sp>
        <p:nvSpPr>
          <p:cNvPr id="9" name="CuadroTexto 8"/>
          <p:cNvSpPr txBox="1"/>
          <p:nvPr/>
        </p:nvSpPr>
        <p:spPr>
          <a:xfrm>
            <a:off x="4465990" y="3675018"/>
            <a:ext cx="1191021" cy="217111"/>
          </a:xfrm>
          <a:prstGeom prst="rect">
            <a:avLst/>
          </a:prstGeom>
          <a:noFill/>
        </p:spPr>
        <p:txBody>
          <a:bodyPr wrap="square" rtlCol="0">
            <a:spAutoFit/>
          </a:bodyPr>
          <a:lstStyle/>
          <a:p>
            <a:r>
              <a:rPr lang="es-MX" sz="811" b="1" dirty="0" smtClean="0">
                <a:latin typeface="Ink Free" panose="03080402000500000000" pitchFamily="66" charset="0"/>
              </a:rPr>
              <a:t>256de </a:t>
            </a:r>
            <a:r>
              <a:rPr lang="es-MX" sz="811" b="1" dirty="0">
                <a:latin typeface="Ink Free" panose="03080402000500000000" pitchFamily="66" charset="0"/>
              </a:rPr>
              <a:t>marzo de 2021</a:t>
            </a:r>
          </a:p>
        </p:txBody>
      </p:sp>
      <p:sp>
        <p:nvSpPr>
          <p:cNvPr id="14" name="Elipse 13"/>
          <p:cNvSpPr/>
          <p:nvPr/>
        </p:nvSpPr>
        <p:spPr>
          <a:xfrm>
            <a:off x="4339016" y="5793710"/>
            <a:ext cx="238153" cy="30261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811"/>
          </a:p>
        </p:txBody>
      </p:sp>
      <p:sp>
        <p:nvSpPr>
          <p:cNvPr id="15" name="Elipse 14"/>
          <p:cNvSpPr/>
          <p:nvPr/>
        </p:nvSpPr>
        <p:spPr>
          <a:xfrm>
            <a:off x="4339016" y="5522495"/>
            <a:ext cx="246051" cy="2260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811"/>
          </a:p>
        </p:txBody>
      </p:sp>
      <p:sp>
        <p:nvSpPr>
          <p:cNvPr id="13" name="Elipse 12"/>
          <p:cNvSpPr/>
          <p:nvPr/>
        </p:nvSpPr>
        <p:spPr>
          <a:xfrm>
            <a:off x="5061500" y="4364413"/>
            <a:ext cx="280952" cy="22859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811"/>
          </a:p>
        </p:txBody>
      </p:sp>
      <p:sp>
        <p:nvSpPr>
          <p:cNvPr id="11" name="Elipse 10"/>
          <p:cNvSpPr/>
          <p:nvPr/>
        </p:nvSpPr>
        <p:spPr>
          <a:xfrm>
            <a:off x="5061500" y="4214102"/>
            <a:ext cx="280952" cy="22859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811"/>
          </a:p>
        </p:txBody>
      </p:sp>
    </p:spTree>
    <p:extLst>
      <p:ext uri="{BB962C8B-B14F-4D97-AF65-F5344CB8AC3E}">
        <p14:creationId xmlns:p14="http://schemas.microsoft.com/office/powerpoint/2010/main" val="15552356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97491" y="1625183"/>
            <a:ext cx="4427756" cy="5527795"/>
          </a:xfrm>
          <a:prstGeom prst="rect">
            <a:avLst/>
          </a:prstGeom>
        </p:spPr>
        <p:txBody>
          <a:bodyPr wrap="square">
            <a:spAutoFit/>
          </a:bodyPr>
          <a:lstStyle/>
          <a:p>
            <a:r>
              <a:rPr lang="es-MX" sz="1709" b="1" dirty="0">
                <a:latin typeface="Ink Free" panose="03080402000500000000" pitchFamily="66" charset="0"/>
              </a:rPr>
              <a:t>De la intervención de la clase virtual reflexiona acerca de:</a:t>
            </a:r>
          </a:p>
          <a:p>
            <a:r>
              <a:rPr lang="es-MX" sz="1709" b="1" dirty="0">
                <a:latin typeface="Ink Free" panose="03080402000500000000" pitchFamily="66" charset="0"/>
              </a:rPr>
              <a:t>¿Cómo desarrolle la clase?</a:t>
            </a:r>
          </a:p>
          <a:p>
            <a:r>
              <a:rPr lang="es-ES" sz="1709" dirty="0">
                <a:latin typeface="Ink Free" panose="03080402000500000000" pitchFamily="66" charset="0"/>
              </a:rPr>
              <a:t>El día de hoy se realizo </a:t>
            </a:r>
            <a:r>
              <a:rPr lang="es-ES" sz="1709" dirty="0" smtClean="0">
                <a:latin typeface="Ink Free" panose="03080402000500000000" pitchFamily="66" charset="0"/>
              </a:rPr>
              <a:t>la clase virtual en la que </a:t>
            </a:r>
            <a:r>
              <a:rPr lang="es-ES" sz="1709" smtClean="0">
                <a:latin typeface="Ink Free" panose="03080402000500000000" pitchFamily="66" charset="0"/>
              </a:rPr>
              <a:t>se realizar </a:t>
            </a:r>
            <a:r>
              <a:rPr lang="es-ES" sz="1709" dirty="0" smtClean="0">
                <a:latin typeface="Ink Free" panose="03080402000500000000" pitchFamily="66" charset="0"/>
              </a:rPr>
              <a:t>las actividades del día de ayer, tomando en cuenta los aprendizajes del programa de aprende en casa así como lo sugerido en la planeación, como primera actividad se pidieron algunos juguetes y monedas reales, para vender los juguetes entre ellos y pagarlos con sus monedas, así como segunda actividad se realizo un juego de manos que es el de marinero y algunos alumnos tomaron la iniciativa de mencionar y comentar algunos que ellos se sabían. </a:t>
            </a:r>
            <a:endParaRPr lang="es-MX" sz="1709" dirty="0">
              <a:latin typeface="Ink Free" panose="03080402000500000000" pitchFamily="66" charset="0"/>
            </a:endParaRPr>
          </a:p>
          <a:p>
            <a:endParaRPr lang="es-MX" sz="2278" b="1" dirty="0" smtClean="0">
              <a:latin typeface="Ink Free" panose="03080402000500000000" pitchFamily="66" charset="0"/>
            </a:endParaRPr>
          </a:p>
          <a:p>
            <a:r>
              <a:rPr lang="es-MX" sz="2278" b="1" dirty="0" smtClean="0">
                <a:latin typeface="Ink Free" panose="03080402000500000000" pitchFamily="66" charset="0"/>
              </a:rPr>
              <a:t>¿</a:t>
            </a:r>
            <a:r>
              <a:rPr lang="es-MX" sz="1709" b="1" dirty="0">
                <a:latin typeface="Ink Free" panose="03080402000500000000" pitchFamily="66" charset="0"/>
              </a:rPr>
              <a:t>Que mejoras puedo realizar?</a:t>
            </a:r>
          </a:p>
          <a:p>
            <a:r>
              <a:rPr lang="es-ES" sz="1709" dirty="0">
                <a:latin typeface="Ink Free" panose="03080402000500000000" pitchFamily="66" charset="0"/>
              </a:rPr>
              <a:t>Seguir realizando las actividades con materiales que se encuentran en </a:t>
            </a:r>
            <a:r>
              <a:rPr lang="es-ES" sz="1709" dirty="0" smtClean="0">
                <a:latin typeface="Ink Free" panose="03080402000500000000" pitchFamily="66" charset="0"/>
              </a:rPr>
              <a:t>casa </a:t>
            </a:r>
            <a:r>
              <a:rPr lang="es-ES" sz="1709" dirty="0" err="1" smtClean="0">
                <a:latin typeface="Ink Free" panose="03080402000500000000" pitchFamily="66" charset="0"/>
              </a:rPr>
              <a:t>asi</a:t>
            </a:r>
            <a:r>
              <a:rPr lang="es-ES" sz="1709" dirty="0" smtClean="0">
                <a:latin typeface="Ink Free" panose="03080402000500000000" pitchFamily="66" charset="0"/>
              </a:rPr>
              <a:t> como realizar las actividades mediante algún juego. </a:t>
            </a:r>
            <a:endParaRPr lang="es-MX" sz="1709" dirty="0">
              <a:latin typeface="Ink Free" panose="03080402000500000000" pitchFamily="66" charset="0"/>
            </a:endParaRPr>
          </a:p>
        </p:txBody>
      </p:sp>
    </p:spTree>
    <p:extLst>
      <p:ext uri="{BB962C8B-B14F-4D97-AF65-F5344CB8AC3E}">
        <p14:creationId xmlns:p14="http://schemas.microsoft.com/office/powerpoint/2010/main" val="3160303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14</TotalTime>
  <Words>244</Words>
  <Application>Microsoft Office PowerPoint</Application>
  <PresentationFormat>Panorámica</PresentationFormat>
  <Paragraphs>15</Paragraphs>
  <Slides>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vt:i4>
      </vt:variant>
    </vt:vector>
  </HeadingPairs>
  <TitlesOfParts>
    <vt:vector size="9" baseType="lpstr">
      <vt:lpstr>Arial</vt:lpstr>
      <vt:lpstr>Century Gothic</vt:lpstr>
      <vt:lpstr>Ink Free</vt:lpstr>
      <vt:lpstr>Wingdings</vt:lpstr>
      <vt:lpstr>Wingdings 3</vt:lpstr>
      <vt:lpstr>Espiral</vt:lpstr>
      <vt:lpstr>Diario de campo de la alumna practicante     Jardín de niños “Eutimio Alberto Cuellar Goribar”  2°A  Nombre de la alumna practicante Diana Sofia Gutierrez Zapata   </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Diario de campo de la alumna practicante     Jardín de niños “Eutimio Alberto Cuellar Goribar”  2°A  Nombre de la alumna practicante Diana Sofia Gutierrez Zapata</dc:title>
  <dc:creator>sofi gutierrez</dc:creator>
  <cp:lastModifiedBy>sofi gutierrez</cp:lastModifiedBy>
  <cp:revision>3</cp:revision>
  <dcterms:created xsi:type="dcterms:W3CDTF">2021-03-25T17:21:12Z</dcterms:created>
  <dcterms:modified xsi:type="dcterms:W3CDTF">2021-03-27T05:41:18Z</dcterms:modified>
</cp:coreProperties>
</file>