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58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52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0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244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524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14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81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75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41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684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392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C079-1CD6-4245-B184-824CD442C56B}" type="datetimeFigureOut">
              <a:rPr lang="es-MX" smtClean="0"/>
              <a:t>19/03/2021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8358-0714-439C-9D8D-0271135DB0F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383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84" y="215210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6004111" y="56477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científicas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3584" y="2514544"/>
            <a:ext cx="3402616" cy="42780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b="1" u="sng" dirty="0" smtClean="0"/>
              <a:t>Reducir, reciclar, reutilizar </a:t>
            </a:r>
          </a:p>
          <a:p>
            <a:r>
              <a:rPr lang="es-MX" sz="1200" dirty="0"/>
              <a:t>Las "3R": Reducir, Reutilizar y Reciclar dan nombre a una propuesta fomentada inicialmente por la organización no gubernamental </a:t>
            </a:r>
            <a:r>
              <a:rPr lang="es-MX" sz="1200" dirty="0" err="1"/>
              <a:t>GreenPeace</a:t>
            </a:r>
            <a:r>
              <a:rPr lang="es-MX" sz="1200" dirty="0"/>
              <a:t> que promueve 3 pasos básicos para disminuir la producción de residuos y contribuir con ello a la protección y conservación del medio ambiente.</a:t>
            </a:r>
          </a:p>
          <a:p>
            <a:endParaRPr lang="es-MX" sz="1200" dirty="0"/>
          </a:p>
          <a:p>
            <a:r>
              <a:rPr lang="es-MX" sz="1200" dirty="0"/>
              <a:t>El concepto de la regla de las 3R del medio ambiente pretende cambiar nuestros hábitos de consumo, haciéndolos responsables y sostenibles. Para ello, se centra en la reducción de residuos, con el fin de solventar uno de los grandes problemas ecológicos de la sociedad actual. Sigue leyendo este artículo de </a:t>
            </a:r>
            <a:r>
              <a:rPr lang="es-MX" sz="1200" dirty="0" err="1"/>
              <a:t>EcologíaVerde</a:t>
            </a:r>
            <a:r>
              <a:rPr lang="es-MX" sz="1200" dirty="0"/>
              <a:t> y descubre en qué se basa esta filosofía de vida y varios ejemplos de reducir, reutilizar y reciclar.</a:t>
            </a:r>
            <a:endParaRPr lang="es-MX" sz="1200" dirty="0" smtClean="0"/>
          </a:p>
          <a:p>
            <a:r>
              <a:rPr lang="es-MX" sz="1600" b="1" dirty="0"/>
              <a:t>https://www.ecologiaverde.com/las-3r-reducir-reutilizar-y-reciclar-315.html</a:t>
            </a:r>
            <a:endParaRPr lang="es-MX" sz="16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052668" y="1773794"/>
            <a:ext cx="3827605" cy="206210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b="1" dirty="0" smtClean="0"/>
              <a:t>Investigación</a:t>
            </a:r>
          </a:p>
          <a:p>
            <a:r>
              <a:rPr lang="es-MX" sz="1600" b="1" dirty="0" smtClean="0"/>
              <a:t>Obras de arte</a:t>
            </a:r>
          </a:p>
          <a:p>
            <a:r>
              <a:rPr lang="es-MX" sz="1600" dirty="0"/>
              <a:t>Los términos obra de arte y obra artística son las denominaciones que se dan al producto de una creación en el campo del arte, creación a la que se atribuye una función estética o social</a:t>
            </a:r>
            <a:r>
              <a:rPr lang="es-MX" sz="1600" b="1" dirty="0" smtClean="0"/>
              <a:t> </a:t>
            </a:r>
          </a:p>
          <a:p>
            <a:endParaRPr lang="es-MX" sz="1600" b="1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238377" y="1773794"/>
            <a:ext cx="3581587" cy="1815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1600" b="1" dirty="0" smtClean="0">
                <a:solidFill>
                  <a:srgbClr val="212529"/>
                </a:solidFill>
                <a:effectLst/>
                <a:latin typeface="Montserrat"/>
              </a:rPr>
              <a:t>Investigación</a:t>
            </a:r>
          </a:p>
          <a:p>
            <a:r>
              <a:rPr lang="es-MX" sz="1600" dirty="0" smtClean="0"/>
              <a:t>Emociones </a:t>
            </a:r>
          </a:p>
          <a:p>
            <a:r>
              <a:rPr lang="es-MX" sz="1600" dirty="0" smtClean="0"/>
              <a:t>Las emociones son reacciones psicofisiológicas que representan modos de adaptación del individuo cuando percibe un objeto, persona, lugar, suceso o recuerdo importante.</a:t>
            </a:r>
            <a:endParaRPr lang="es-MX" sz="1600" dirty="0" smtClean="0"/>
          </a:p>
        </p:txBody>
      </p:sp>
    </p:spTree>
    <p:extLst>
      <p:ext uri="{BB962C8B-B14F-4D97-AF65-F5344CB8AC3E}">
        <p14:creationId xmlns:p14="http://schemas.microsoft.com/office/powerpoint/2010/main" val="955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635" y="123342"/>
            <a:ext cx="2000150" cy="2285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362491" y="564777"/>
            <a:ext cx="3523640" cy="563231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los alumnos </a:t>
            </a:r>
            <a:endParaRPr lang="es-MX" sz="2400" b="1" dirty="0" smtClean="0"/>
          </a:p>
          <a:p>
            <a:r>
              <a:rPr lang="es-MX" sz="2400" dirty="0" smtClean="0"/>
              <a:t>Se </a:t>
            </a:r>
            <a:r>
              <a:rPr lang="es-MX" sz="2400" dirty="0"/>
              <a:t>basa en los 3 conceptos: reducir, reciclar y reutilizar.</a:t>
            </a:r>
          </a:p>
          <a:p>
            <a:r>
              <a:rPr lang="es-MX" sz="2400" b="1" dirty="0"/>
              <a:t>- Reducir la cantidad de basura generada</a:t>
            </a:r>
            <a:r>
              <a:rPr lang="es-MX" sz="2400" dirty="0"/>
              <a:t>, de papel empleado, de agua consumida... A de los deshechos domésticos.</a:t>
            </a:r>
          </a:p>
          <a:p>
            <a:r>
              <a:rPr lang="es-MX" sz="2400" b="1" dirty="0"/>
              <a:t>- Reciclar todos los materiales que sea posible</a:t>
            </a:r>
            <a:r>
              <a:rPr lang="es-MX" sz="2400" dirty="0"/>
              <a:t>, desde el papel a las basuras pasando por juguetes. </a:t>
            </a:r>
            <a:endParaRPr lang="es-MX" sz="2400" b="1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4269476" y="1748062"/>
            <a:ext cx="3827605" cy="48320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Explicación para alumnos</a:t>
            </a:r>
          </a:p>
          <a:p>
            <a:r>
              <a:rPr lang="es-MX" sz="2400" b="1" dirty="0" smtClean="0"/>
              <a:t>Comparar</a:t>
            </a:r>
          </a:p>
          <a:p>
            <a:r>
              <a:rPr lang="es-MX" sz="2400" b="1" dirty="0"/>
              <a:t> </a:t>
            </a:r>
            <a:r>
              <a:rPr lang="es-MX" sz="2400" b="1" dirty="0" smtClean="0"/>
              <a:t>s</a:t>
            </a:r>
            <a:r>
              <a:rPr lang="es-MX" sz="2400" dirty="0" smtClean="0"/>
              <a:t>e </a:t>
            </a:r>
            <a:r>
              <a:rPr lang="es-MX" sz="2400" dirty="0"/>
              <a:t>llama </a:t>
            </a:r>
            <a:r>
              <a:rPr lang="es-MX" sz="2400" b="1" dirty="0"/>
              <a:t>obra de arte</a:t>
            </a:r>
            <a:r>
              <a:rPr lang="es-MX" sz="2400" dirty="0"/>
              <a:t> a aquella producción que realiza un </a:t>
            </a:r>
            <a:r>
              <a:rPr lang="es-MX" sz="2400" b="1" dirty="0"/>
              <a:t>artista</a:t>
            </a:r>
            <a:r>
              <a:rPr lang="es-MX" sz="2400" dirty="0"/>
              <a:t> plástico o cualquier individuo, que es el resultado de su creatividad e imaginación, </a:t>
            </a:r>
            <a:r>
              <a:rPr lang="es-MX" sz="2400" b="1" dirty="0"/>
              <a:t>y</a:t>
            </a:r>
            <a:r>
              <a:rPr lang="es-MX" sz="2400" dirty="0"/>
              <a:t> que expresa, ya sea un concepto o una manifestación sentimental o emocional.</a:t>
            </a:r>
            <a:endParaRPr lang="es-MX" sz="2400" b="1" dirty="0" smtClean="0"/>
          </a:p>
          <a:p>
            <a:endParaRPr lang="es-MX" sz="2400" b="1" dirty="0" smtClean="0"/>
          </a:p>
          <a:p>
            <a:r>
              <a:rPr lang="es-MX" sz="2000" dirty="0"/>
              <a:t> </a:t>
            </a:r>
            <a:endParaRPr lang="es-MX" sz="2000" dirty="0" smtClean="0"/>
          </a:p>
        </p:txBody>
      </p:sp>
      <p:sp>
        <p:nvSpPr>
          <p:cNvPr id="8" name="Rectángulo 7"/>
          <p:cNvSpPr/>
          <p:nvPr/>
        </p:nvSpPr>
        <p:spPr>
          <a:xfrm>
            <a:off x="8480426" y="1913928"/>
            <a:ext cx="3581587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Explicación para los alumnos.</a:t>
            </a: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Lo que sentimos cuando estamos alegres, tristes, pensativos o asombrados. </a:t>
            </a:r>
          </a:p>
          <a:p>
            <a:endParaRPr lang="es-MX" sz="2400" b="1" dirty="0" smtClean="0">
              <a:solidFill>
                <a:srgbClr val="212529"/>
              </a:solidFill>
              <a:latin typeface="Montserrat"/>
            </a:endParaRPr>
          </a:p>
          <a:p>
            <a:r>
              <a:rPr lang="es-MX" sz="2400" b="1" dirty="0" smtClean="0">
                <a:solidFill>
                  <a:srgbClr val="212529"/>
                </a:solidFill>
                <a:latin typeface="Montserrat"/>
              </a:rPr>
              <a:t> 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638990" y="718317"/>
            <a:ext cx="1720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2400" dirty="0" smtClean="0">
                <a:latin typeface="AR BONNIE" panose="02000000000000000000" pitchFamily="2" charset="0"/>
              </a:rPr>
              <a:t>Notas </a:t>
            </a:r>
            <a:r>
              <a:rPr lang="es-MX" sz="2400" smtClean="0">
                <a:latin typeface="AR BONNIE" panose="02000000000000000000" pitchFamily="2" charset="0"/>
              </a:rPr>
              <a:t>científicas </a:t>
            </a:r>
            <a:endParaRPr lang="es-MX" sz="2400" dirty="0" smtClean="0">
              <a:latin typeface="AR BONNIE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7049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240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 BONNIE</vt:lpstr>
      <vt:lpstr>Arial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Carranza</dc:creator>
  <cp:lastModifiedBy>Usuario</cp:lastModifiedBy>
  <cp:revision>8</cp:revision>
  <dcterms:created xsi:type="dcterms:W3CDTF">2020-10-10T04:54:13Z</dcterms:created>
  <dcterms:modified xsi:type="dcterms:W3CDTF">2021-03-20T02:15:37Z</dcterms:modified>
</cp:coreProperties>
</file>