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277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11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43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92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53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424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76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18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82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22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5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6FAE-44A8-4500-876A-E8079A1043A9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28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9" y="295835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982886" y="611515"/>
            <a:ext cx="8242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Notas científicas: </a:t>
            </a:r>
            <a:r>
              <a:rPr lang="es-MX" sz="2800" dirty="0" smtClean="0">
                <a:latin typeface="Berlin Sans FB Demi" panose="020E0802020502020306" pitchFamily="34" charset="0"/>
              </a:rPr>
              <a:t>Primavera</a:t>
            </a:r>
            <a:endParaRPr lang="es-MX" sz="2800" dirty="0" smtClean="0">
              <a:latin typeface="Berlin Sans FB Demi" panose="020E0802020502020306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79182" y="1216873"/>
            <a:ext cx="1065007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Fundamento </a:t>
            </a:r>
            <a:r>
              <a:rPr lang="es-MX" sz="2400" b="1" dirty="0" smtClean="0">
                <a:latin typeface="Berlin Sans FB" panose="020E0602020502020306" pitchFamily="34" charset="0"/>
              </a:rPr>
              <a:t>teórico</a:t>
            </a: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La primavera </a:t>
            </a:r>
            <a:r>
              <a:rPr lang="es-MX" sz="2400" dirty="0" smtClean="0">
                <a:latin typeface="Berlin Sans FB" panose="020E0602020502020306" pitchFamily="34" charset="0"/>
              </a:rPr>
              <a:t>es </a:t>
            </a:r>
            <a:r>
              <a:rPr lang="es-MX" sz="2400" dirty="0">
                <a:latin typeface="Berlin Sans FB" panose="020E0602020502020306" pitchFamily="34" charset="0"/>
              </a:rPr>
              <a:t>una de las cuatro estaciones climáticas en que está dividido el año de las zonas templadas del planeta, junto con el verano, otoño e invierno. la primavera se caracteriza por un ascenso gradual de la temperatura, dispersión de las lluvias, días más largos y soleados, y floración y reverdecimiento de las </a:t>
            </a:r>
            <a:r>
              <a:rPr lang="es-MX" sz="2400" dirty="0" smtClean="0">
                <a:latin typeface="Berlin Sans FB" panose="020E0602020502020306" pitchFamily="34" charset="0"/>
              </a:rPr>
              <a:t>plantas. </a:t>
            </a:r>
            <a:r>
              <a:rPr lang="es-MX" sz="2400" dirty="0">
                <a:latin typeface="Berlin Sans FB" panose="020E0602020502020306" pitchFamily="34" charset="0"/>
              </a:rPr>
              <a:t>La primavera inicia, astronómicamente, con el equinoccio de primavera (del 20 al 21 de marzo en el hemisferio norte y del 21 al 23 de septiembre en el sur) y culmina con el solsticio de verano (cerca del 21 de junio en el hemisferio norte y el 21 de diciembre en el hemisferio sur</a:t>
            </a:r>
            <a:r>
              <a:rPr lang="es-MX" sz="2400" dirty="0" smtClean="0">
                <a:latin typeface="Berlin Sans FB" panose="020E0602020502020306" pitchFamily="34" charset="0"/>
              </a:rPr>
              <a:t>).</a:t>
            </a:r>
            <a:endParaRPr lang="es-MX" sz="2400" b="1" dirty="0">
              <a:latin typeface="Berlin Sans FB" panose="020E0602020502020306" pitchFamily="34" charset="0"/>
            </a:endParaRPr>
          </a:p>
          <a:p>
            <a:pPr algn="just"/>
            <a:r>
              <a:rPr lang="es-MX" sz="2400" dirty="0" smtClean="0">
                <a:latin typeface="Berlin Sans FB Demi" panose="020E0802020502020306" pitchFamily="34" charset="0"/>
              </a:rPr>
              <a:t>Explicación </a:t>
            </a:r>
            <a:r>
              <a:rPr lang="es-MX" sz="2400" dirty="0" smtClean="0">
                <a:latin typeface="Berlin Sans FB Demi" panose="020E0802020502020306" pitchFamily="34" charset="0"/>
              </a:rPr>
              <a:t>para </a:t>
            </a:r>
            <a:r>
              <a:rPr lang="es-MX" sz="2400" dirty="0" smtClean="0">
                <a:latin typeface="Berlin Sans FB Demi" panose="020E0802020502020306" pitchFamily="34" charset="0"/>
              </a:rPr>
              <a:t>niños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La explicación será por medio de un cuento donde se explica cuando inicia la primavera y se nombran algunas características de esta época. 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400" b="1" dirty="0">
                <a:latin typeface="Berlin Sans FB" panose="020E0602020502020306" pitchFamily="34" charset="0"/>
              </a:rPr>
              <a:t>Fuente: </a:t>
            </a:r>
            <a:r>
              <a:rPr lang="es-MX" sz="2400" dirty="0">
                <a:latin typeface="Berlin Sans FB" panose="020E0602020502020306" pitchFamily="34" charset="0"/>
              </a:rPr>
              <a:t>https://concepto.de/primavera/#ixzz6q932K7yx</a:t>
            </a:r>
          </a:p>
          <a:p>
            <a:pPr algn="just"/>
            <a:endParaRPr lang="es-MX" sz="2200" dirty="0">
              <a:latin typeface="Berlin Sans FB" panose="020E0602020502020306" pitchFamily="34" charset="0"/>
            </a:endParaRPr>
          </a:p>
          <a:p>
            <a:pPr algn="just"/>
            <a:r>
              <a:rPr lang="es-MX" sz="2200" dirty="0" smtClean="0">
                <a:latin typeface="Berlin Sans FB Demi" panose="020E0802020502020306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3450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9" y="295835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2686593" y="490166"/>
            <a:ext cx="681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Berlin Sans FB" panose="020E0602020502020306" pitchFamily="34" charset="0"/>
              </a:rPr>
              <a:t>Notas científicas: </a:t>
            </a:r>
            <a:r>
              <a:rPr lang="es-MX" sz="2400" b="1" dirty="0" smtClean="0">
                <a:latin typeface="Berlin Sans FB" panose="020E0602020502020306" pitchFamily="34" charset="0"/>
              </a:rPr>
              <a:t>Clasificación de plantas</a:t>
            </a:r>
            <a:endParaRPr lang="es-MX" sz="2400" b="1" dirty="0" smtClean="0">
              <a:latin typeface="Berlin Sans FB" panose="020E0602020502020306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83474" y="1050685"/>
            <a:ext cx="1102505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Fundamento </a:t>
            </a:r>
            <a:r>
              <a:rPr lang="es-MX" sz="2400" b="1" dirty="0" smtClean="0">
                <a:latin typeface="Berlin Sans FB" panose="020E0602020502020306" pitchFamily="34" charset="0"/>
              </a:rPr>
              <a:t>teórico</a:t>
            </a: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Las plantas nos brindan diferentes utilidades a los seres humanos y de acuerdo con estas se las ha clasificado en</a:t>
            </a:r>
            <a:r>
              <a:rPr lang="es-MX" sz="2400" dirty="0" smtClean="0">
                <a:latin typeface="Berlin Sans FB" panose="020E0602020502020306" pitchFamily="34" charset="0"/>
              </a:rPr>
              <a:t>: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*PLANTAS ALIMENTICIAS: Son </a:t>
            </a:r>
            <a:r>
              <a:rPr lang="es-MX" sz="2400" dirty="0">
                <a:latin typeface="Berlin Sans FB" panose="020E0602020502020306" pitchFamily="34" charset="0"/>
              </a:rPr>
              <a:t>los que  utilizamos para nutrirnos  y alimentarnos  </a:t>
            </a:r>
            <a:r>
              <a:rPr lang="es-MX" sz="2400" dirty="0" smtClean="0">
                <a:latin typeface="Berlin Sans FB" panose="020E0602020502020306" pitchFamily="34" charset="0"/>
              </a:rPr>
              <a:t>como: lechugas, tomate y acelga.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*PLANTAS ORNAMENTALES: Sirven </a:t>
            </a:r>
            <a:r>
              <a:rPr lang="es-MX" sz="2400" dirty="0">
                <a:latin typeface="Berlin Sans FB" panose="020E0602020502020306" pitchFamily="34" charset="0"/>
              </a:rPr>
              <a:t>para adornar parques, jardines e interiores  de las </a:t>
            </a:r>
            <a:r>
              <a:rPr lang="es-MX" sz="2400" dirty="0" smtClean="0">
                <a:latin typeface="Berlin Sans FB" panose="020E0602020502020306" pitchFamily="34" charset="0"/>
              </a:rPr>
              <a:t>viviendas. El </a:t>
            </a:r>
            <a:r>
              <a:rPr lang="es-MX" sz="2400" dirty="0">
                <a:latin typeface="Berlin Sans FB" panose="020E0602020502020306" pitchFamily="34" charset="0"/>
              </a:rPr>
              <a:t>cultivo de plantas </a:t>
            </a:r>
            <a:r>
              <a:rPr lang="es-MX" sz="2400" dirty="0" smtClean="0">
                <a:latin typeface="Berlin Sans FB" panose="020E0602020502020306" pitchFamily="34" charset="0"/>
              </a:rPr>
              <a:t>como: rosas, girasoles y orquídeas.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*PLANTAS MEDICINALES: Nos </a:t>
            </a:r>
            <a:r>
              <a:rPr lang="es-MX" sz="2400" dirty="0">
                <a:latin typeface="Berlin Sans FB" panose="020E0602020502020306" pitchFamily="34" charset="0"/>
              </a:rPr>
              <a:t>brindan alivio o curan algún tipo de dolencia como el: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toronjil, el cedrón y la manzanilla.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r>
              <a:rPr lang="es-MX" sz="2400" b="1" dirty="0" smtClean="0">
                <a:latin typeface="Berlin Sans FB" panose="020E0602020502020306" pitchFamily="34" charset="0"/>
              </a:rPr>
              <a:t>Explicación </a:t>
            </a:r>
            <a:r>
              <a:rPr lang="es-MX" sz="2400" b="1" dirty="0">
                <a:latin typeface="Berlin Sans FB" panose="020E0602020502020306" pitchFamily="34" charset="0"/>
              </a:rPr>
              <a:t>para niños </a:t>
            </a:r>
            <a:endParaRPr lang="es-MX" sz="2400" b="1" dirty="0" smtClean="0">
              <a:latin typeface="Berlin Sans FB" panose="020E0602020502020306" pitchFamily="34" charset="0"/>
            </a:endParaRPr>
          </a:p>
          <a:p>
            <a:r>
              <a:rPr lang="es-MX" sz="2400" dirty="0" smtClean="0">
                <a:latin typeface="Berlin Sans FB" panose="020E0602020502020306" pitchFamily="34" charset="0"/>
              </a:rPr>
              <a:t>La explicación será por medio de un video posteriormente los alumnos tendrán que realizar una actividad donde clasificaran diferentes plantas. 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r>
              <a:rPr lang="es-MX" sz="2400" b="1" dirty="0">
                <a:latin typeface="Berlin Sans FB" panose="020E0602020502020306" pitchFamily="34" charset="0"/>
              </a:rPr>
              <a:t>Fuente: </a:t>
            </a:r>
            <a:r>
              <a:rPr lang="es-MX" sz="2400" dirty="0">
                <a:latin typeface="Berlin Sans FB" panose="020E0602020502020306" pitchFamily="34" charset="0"/>
              </a:rPr>
              <a:t>https://madelyn57.wordpress.com/plantas/clasificacion-de-las-plantas/utilidades-de-las-plantas/clasificacion-de-las-plantas-por-su-utilidad/</a:t>
            </a:r>
            <a:endParaRPr lang="es-MX" sz="24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1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294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Berlin Sans FB Demi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10</cp:revision>
  <dcterms:created xsi:type="dcterms:W3CDTF">2021-02-07T00:07:20Z</dcterms:created>
  <dcterms:modified xsi:type="dcterms:W3CDTF">2021-03-25T17:31:55Z</dcterms:modified>
</cp:coreProperties>
</file>