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26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35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882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477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032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39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59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015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81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84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542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513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F5BD9-DE8C-48FA-8AF7-86217E1B564B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6365-D9AD-477B-ABBA-E0EA25E2B7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20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46BCAC6-A9A4-4B9B-B6AB-2D24765FB8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6857980" cy="914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C132BD1-B9B9-49EE-9F71-5C852A1DCEA4}"/>
              </a:ext>
            </a:extLst>
          </p:cNvPr>
          <p:cNvSpPr txBox="1"/>
          <p:nvPr/>
        </p:nvSpPr>
        <p:spPr>
          <a:xfrm>
            <a:off x="2384612" y="1111624"/>
            <a:ext cx="37113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Expedientes de los alumnos primera entrega:</a:t>
            </a:r>
          </a:p>
          <a:p>
            <a:pPr algn="ctr"/>
            <a:r>
              <a:rPr lang="es-ES" sz="2000" b="1" dirty="0">
                <a:latin typeface="Century Gothic" panose="020B0502020202020204" pitchFamily="34" charset="0"/>
              </a:rPr>
              <a:t>https://</a:t>
            </a:r>
            <a:r>
              <a:rPr lang="es-ES" sz="2000" b="1" dirty="0" err="1">
                <a:latin typeface="Century Gothic" panose="020B0502020202020204" pitchFamily="34" charset="0"/>
              </a:rPr>
              <a:t>drive.google.com</a:t>
            </a:r>
            <a:r>
              <a:rPr lang="es-ES" sz="2000" b="1" dirty="0">
                <a:latin typeface="Century Gothic" panose="020B0502020202020204" pitchFamily="34" charset="0"/>
              </a:rPr>
              <a:t>/file/d/</a:t>
            </a:r>
            <a:r>
              <a:rPr lang="es-ES" sz="2000" b="1" dirty="0" err="1">
                <a:latin typeface="Century Gothic" panose="020B0502020202020204" pitchFamily="34" charset="0"/>
              </a:rPr>
              <a:t>11d1z_RAZTJaC_K79cQgjqgRcyShqQM2C</a:t>
            </a:r>
            <a:r>
              <a:rPr lang="es-ES" sz="2000" b="1" dirty="0">
                <a:latin typeface="Century Gothic" panose="020B0502020202020204" pitchFamily="34" charset="0"/>
              </a:rPr>
              <a:t>/</a:t>
            </a:r>
            <a:r>
              <a:rPr lang="es-ES" sz="2000" b="1" dirty="0" err="1">
                <a:latin typeface="Century Gothic" panose="020B0502020202020204" pitchFamily="34" charset="0"/>
              </a:rPr>
              <a:t>view?usp</a:t>
            </a:r>
            <a:r>
              <a:rPr lang="es-ES" sz="2000" b="1" dirty="0">
                <a:latin typeface="Century Gothic" panose="020B0502020202020204" pitchFamily="34" charset="0"/>
              </a:rPr>
              <a:t>=</a:t>
            </a:r>
            <a:r>
              <a:rPr lang="es-ES" sz="2000" b="1" dirty="0" err="1">
                <a:latin typeface="Century Gothic" panose="020B0502020202020204" pitchFamily="34" charset="0"/>
              </a:rPr>
              <a:t>sharing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744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30</Words>
  <Application>Microsoft Office PowerPoint</Application>
  <PresentationFormat>Carta (216 x 279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mesquitic.arizpe@gmail.com</cp:lastModifiedBy>
  <cp:revision>1</cp:revision>
  <dcterms:created xsi:type="dcterms:W3CDTF">2021-03-26T22:17:10Z</dcterms:created>
  <dcterms:modified xsi:type="dcterms:W3CDTF">2021-03-26T22:20:26Z</dcterms:modified>
</cp:coreProperties>
</file>