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97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3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92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78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59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94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20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8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558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62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20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1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60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22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836863A-137C-42E5-8138-DD8CDAC25D3C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51104DD-8D3E-4695-A66A-F45B65F3D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368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6B8DE-8927-4644-AB4E-8E6B59806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https://drive.google.com/drive/my-drive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CA1EAB-EE96-43CA-A798-155F83D1D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999" y="819897"/>
            <a:ext cx="10572000" cy="12584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4400" dirty="0">
                <a:solidFill>
                  <a:schemeClr val="bg1"/>
                </a:solidFill>
              </a:rPr>
              <a:t>Link de acceso a expedientes de los alumnos </a:t>
            </a:r>
          </a:p>
        </p:txBody>
      </p:sp>
    </p:spTree>
    <p:extLst>
      <p:ext uri="{BB962C8B-B14F-4D97-AF65-F5344CB8AC3E}">
        <p14:creationId xmlns:p14="http://schemas.microsoft.com/office/powerpoint/2010/main" val="3707419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</TotalTime>
  <Words>19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Citable</vt:lpstr>
      <vt:lpstr>https://drive.google.com/drive/my-drive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https://drive.google.com/drive/my-drive</dc:title>
  <dc:creator>Karen Rocha</dc:creator>
  <cp:lastModifiedBy>Karen Rocha</cp:lastModifiedBy>
  <cp:revision>1</cp:revision>
  <dcterms:created xsi:type="dcterms:W3CDTF">2021-03-27T04:53:02Z</dcterms:created>
  <dcterms:modified xsi:type="dcterms:W3CDTF">2021-03-27T04:54:52Z</dcterms:modified>
</cp:coreProperties>
</file>