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0" r:id="rId3"/>
    <p:sldId id="258" r:id="rId4"/>
  </p:sldIdLst>
  <p:sldSz cx="6858000" cy="9144000" type="screen4x3"/>
  <p:notesSz cx="6858000" cy="9144000"/>
  <p:defaultTextStyle>
    <a:defPPr>
      <a:defRPr lang="es-MX"/>
    </a:defPPr>
    <a:lvl1pPr marL="0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2pPr>
    <a:lvl3pPr marL="914356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3pPr>
    <a:lvl4pPr marL="1371534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4pPr>
    <a:lvl5pPr marL="1828712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5pPr>
    <a:lvl6pPr marL="2285890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6pPr>
    <a:lvl7pPr marL="2743068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7pPr>
    <a:lvl8pPr marL="3200246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8pPr>
    <a:lvl9pPr marL="3657424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0" d="100"/>
          <a:sy n="80" d="100"/>
        </p:scale>
        <p:origin x="14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2145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3568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1633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4905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8122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935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766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557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630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3632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116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E5511-F33E-443E-9CEC-491816CA82FD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744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.jpeg"/><Relationship Id="rId2" Type="http://schemas.openxmlformats.org/officeDocument/2006/relationships/video" Target="https://www.youtube.com/embed/OZioO5aeHhY?feature=oembed" TargetMode="External"/><Relationship Id="rId1" Type="http://schemas.openxmlformats.org/officeDocument/2006/relationships/video" Target="https://www.youtube.com/embed/kQuBWaokJ5o?feature=oembed" TargetMode="External"/><Relationship Id="rId6" Type="http://schemas.openxmlformats.org/officeDocument/2006/relationships/image" Target="../media/image2.jpeg"/><Relationship Id="rId5" Type="http://schemas.openxmlformats.org/officeDocument/2006/relationships/hyperlink" Target="https://www.youtube.com/watch?v=kQuBWaokJ5o" TargetMode="External"/><Relationship Id="rId4" Type="http://schemas.openxmlformats.org/officeDocument/2006/relationships/hyperlink" Target="https://www.youtube.com/watch?v=OZioO5aeHhY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48422" y="105095"/>
            <a:ext cx="51435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050" b="1" dirty="0"/>
              <a:t>ESCUELA NORMAL DE EDUCACION PREESCOLAR</a:t>
            </a:r>
            <a:endParaRPr lang="es-ES" sz="1050" dirty="0"/>
          </a:p>
          <a:p>
            <a:pPr algn="ctr"/>
            <a:r>
              <a:rPr lang="es-ES" sz="1050" b="1" dirty="0"/>
              <a:t>ENGLISH A1.2</a:t>
            </a:r>
            <a:endParaRPr lang="es-ES" sz="1050" dirty="0"/>
          </a:p>
          <a:p>
            <a:pPr algn="ctr"/>
            <a:r>
              <a:rPr lang="es-ES" sz="1050" b="1" dirty="0"/>
              <a:t>TEACHER: MAYELA LAEJANDRA DEL CARMEN GAONA GARCIA</a:t>
            </a:r>
            <a:endParaRPr lang="es-ES" sz="1050" dirty="0"/>
          </a:p>
          <a:p>
            <a:pPr algn="ctr"/>
            <a:r>
              <a:rPr lang="es-ES" sz="1050" b="1" dirty="0"/>
              <a:t> LEARNING EVIDENCE UNIT 7  </a:t>
            </a:r>
            <a:endParaRPr lang="es-ES" sz="1050" dirty="0"/>
          </a:p>
        </p:txBody>
      </p:sp>
      <p:sp>
        <p:nvSpPr>
          <p:cNvPr id="5" name="Rectángulo 4"/>
          <p:cNvSpPr/>
          <p:nvPr/>
        </p:nvSpPr>
        <p:spPr>
          <a:xfrm>
            <a:off x="1142798" y="927067"/>
            <a:ext cx="4554747" cy="4778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050" b="1" dirty="0">
                <a:latin typeface="Arial" panose="020B0604020202020204" pitchFamily="34" charset="0"/>
                <a:cs typeface="Arial" panose="020B0604020202020204" pitchFamily="34" charset="0"/>
              </a:rPr>
              <a:t>MY DREAM HOUSE</a:t>
            </a:r>
          </a:p>
          <a:p>
            <a:endParaRPr lang="es-MX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050" b="1" dirty="0" err="1"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Give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describing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house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using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are  (+ and -,)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indicate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room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, use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vocabulary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adjectives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describe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room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use simple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sentences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 (+ and - )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say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 and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family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room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MX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050" b="1" dirty="0" err="1">
                <a:latin typeface="Arial" panose="020B0604020202020204" pitchFamily="34" charset="0"/>
                <a:cs typeface="Arial" panose="020B0604020202020204" pitchFamily="34" charset="0"/>
              </a:rPr>
              <a:t>Preparation</a:t>
            </a:r>
            <a:r>
              <a:rPr lang="es-MX" sz="105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36922" indent="-136922">
              <a:buFont typeface="Arial" panose="020B0604020202020204" pitchFamily="34" charset="0"/>
              <a:buChar char="•"/>
            </a:pP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elaborate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a poster (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floor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plan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origami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house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)of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house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36922" indent="-136922">
              <a:buFont typeface="Arial" panose="020B0604020202020204" pitchFamily="34" charset="0"/>
              <a:buChar char="•"/>
            </a:pP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elaborate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a video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showing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origami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house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describing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romos of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house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using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vocabulary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of home,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furniture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appliances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36922" indent="-136922">
              <a:buFont typeface="Arial" panose="020B0604020202020204" pitchFamily="34" charset="0"/>
              <a:buChar char="•"/>
            </a:pP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say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statements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using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are in positive,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negative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sentences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36922" indent="-136922">
              <a:buFont typeface="Arial" panose="020B0604020202020204" pitchFamily="34" charset="0"/>
              <a:buChar char="•"/>
            </a:pP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talk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possitive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negative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statements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6922" indent="-136922">
              <a:buFont typeface="Arial" panose="020B0604020202020204" pitchFamily="34" charset="0"/>
              <a:buChar char="•"/>
            </a:pP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say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family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room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house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Using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sim-ple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sentences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( +,- and ?) </a:t>
            </a:r>
          </a:p>
          <a:p>
            <a:endParaRPr lang="es-MX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050" b="1" dirty="0" err="1">
                <a:latin typeface="Arial" panose="020B0604020202020204" pitchFamily="34" charset="0"/>
                <a:cs typeface="Arial" panose="020B0604020202020204" pitchFamily="34" charset="0"/>
              </a:rPr>
              <a:t>Materials</a:t>
            </a:r>
            <a:r>
              <a:rPr lang="es-MX" sz="105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Poster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paper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pictures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colored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>
                <a:latin typeface="Arial" panose="020B0604020202020204" pitchFamily="34" charset="0"/>
                <a:cs typeface="Arial" panose="020B0604020202020204" pitchFamily="34" charset="0"/>
              </a:rPr>
              <a:t>pencils</a:t>
            </a:r>
            <a:endParaRPr lang="es-MX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s-MX" sz="1050" b="1" dirty="0"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In a video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show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origami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house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describing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rooms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house</a:t>
            </a: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using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elements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rubric</a:t>
            </a:r>
            <a:endParaRPr lang="es-MX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 descr="Resultado de imagen de my dream house descrip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230" y="5349240"/>
            <a:ext cx="4554747" cy="3497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9280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020813" y="619157"/>
            <a:ext cx="53394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hlinkClick r:id="rId4"/>
              </a:rPr>
              <a:t>https://www.youtube.com/watch?v=OZioO5aeHhY</a:t>
            </a:r>
            <a:endParaRPr lang="es-MX" dirty="0"/>
          </a:p>
        </p:txBody>
      </p:sp>
      <p:sp>
        <p:nvSpPr>
          <p:cNvPr id="5" name="Rectángulo 4"/>
          <p:cNvSpPr/>
          <p:nvPr/>
        </p:nvSpPr>
        <p:spPr>
          <a:xfrm>
            <a:off x="984953" y="2579307"/>
            <a:ext cx="53394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hlinkClick r:id="rId5"/>
              </a:rPr>
              <a:t>https://www.youtube.com/watch?v=kQuBWaokJ5o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178130" y="201881"/>
            <a:ext cx="5972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800" dirty="0" err="1">
                <a:latin typeface="Arial" panose="020B0604020202020204" pitchFamily="34" charset="0"/>
                <a:cs typeface="Arial" panose="020B0604020202020204" pitchFamily="34" charset="0"/>
              </a:rPr>
              <a:t>Watch</a:t>
            </a:r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8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800" dirty="0" err="1">
                <a:latin typeface="Arial" panose="020B0604020202020204" pitchFamily="34" charset="0"/>
                <a:cs typeface="Arial" panose="020B0604020202020204" pitchFamily="34" charset="0"/>
              </a:rPr>
              <a:t>following</a:t>
            </a:r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 video </a:t>
            </a:r>
            <a:r>
              <a:rPr lang="es-MX" sz="18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800" dirty="0" err="1">
                <a:latin typeface="Arial" panose="020B0604020202020204" pitchFamily="34" charset="0"/>
                <a:cs typeface="Arial" panose="020B0604020202020204" pitchFamily="34" charset="0"/>
              </a:rPr>
              <a:t>elaborate</a:t>
            </a:r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yor</a:t>
            </a:r>
            <a:r>
              <a:rPr lang="es-MX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800" dirty="0" err="1">
                <a:latin typeface="Arial" panose="020B0604020202020204" pitchFamily="34" charset="0"/>
                <a:cs typeface="Arial" panose="020B0604020202020204" pitchFamily="34" charset="0"/>
              </a:rPr>
              <a:t>origami</a:t>
            </a:r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800" dirty="0" err="1">
                <a:latin typeface="Arial" panose="020B0604020202020204" pitchFamily="34" charset="0"/>
                <a:cs typeface="Arial" panose="020B0604020202020204" pitchFamily="34" charset="0"/>
              </a:rPr>
              <a:t>house</a:t>
            </a:r>
            <a:endParaRPr lang="es-MX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43436" y="4901075"/>
            <a:ext cx="6714564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Show </a:t>
            </a:r>
            <a:r>
              <a:rPr lang="es-MX" b="1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 origami </a:t>
            </a:r>
            <a:r>
              <a:rPr lang="es-MX" b="1" dirty="0" err="1">
                <a:latin typeface="Arial" panose="020B0604020202020204" pitchFamily="34" charset="0"/>
                <a:cs typeface="Arial" panose="020B0604020202020204" pitchFamily="34" charset="0"/>
              </a:rPr>
              <a:t>house</a:t>
            </a: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 in a video  and </a:t>
            </a:r>
            <a:r>
              <a:rPr lang="es-MX" b="1" dirty="0" err="1">
                <a:latin typeface="Arial" panose="020B0604020202020204" pitchFamily="34" charset="0"/>
                <a:cs typeface="Arial" panose="020B0604020202020204" pitchFamily="34" charset="0"/>
              </a:rPr>
              <a:t>talk</a:t>
            </a: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b="1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b="1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. I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live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parents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family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friend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, etc..) in a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house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apartment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are 5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rooms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house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kitchen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living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room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…,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chairs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kitchen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bed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bedroom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, I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a T:V in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bedroom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dirty="0"/>
              <a:t> </a:t>
            </a:r>
          </a:p>
        </p:txBody>
      </p:sp>
      <p:sp>
        <p:nvSpPr>
          <p:cNvPr id="8" name="Rectángulo 7"/>
          <p:cNvSpPr/>
          <p:nvPr/>
        </p:nvSpPr>
        <p:spPr>
          <a:xfrm>
            <a:off x="66551" y="6555678"/>
            <a:ext cx="23141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err="1"/>
              <a:t>Insert</a:t>
            </a:r>
            <a:r>
              <a:rPr lang="es-MX" dirty="0"/>
              <a:t> </a:t>
            </a:r>
            <a:r>
              <a:rPr lang="es-MX" dirty="0" err="1"/>
              <a:t>your</a:t>
            </a:r>
            <a:r>
              <a:rPr lang="es-MX" dirty="0"/>
              <a:t> video </a:t>
            </a:r>
            <a:r>
              <a:rPr lang="es-MX" dirty="0" err="1"/>
              <a:t>here</a:t>
            </a:r>
            <a:r>
              <a:rPr lang="es-MX" dirty="0"/>
              <a:t>.</a:t>
            </a:r>
          </a:p>
        </p:txBody>
      </p:sp>
      <p:sp>
        <p:nvSpPr>
          <p:cNvPr id="9" name="Flecha derecha 8"/>
          <p:cNvSpPr/>
          <p:nvPr/>
        </p:nvSpPr>
        <p:spPr>
          <a:xfrm>
            <a:off x="419100" y="7178494"/>
            <a:ext cx="533400" cy="4381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" name="Elementos multimedia en línea 1" title="Casita Origami de Papel Facilísima Para Jugar">
            <a:hlinkClick r:id="" action="ppaction://media"/>
            <a:extLst>
              <a:ext uri="{FF2B5EF4-FFF2-40B4-BE49-F238E27FC236}">
                <a16:creationId xmlns:a16="http://schemas.microsoft.com/office/drawing/2014/main" xmlns="" id="{2ACF8626-D634-49DC-AFD8-B0421A9A1F8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1997634" y="2975908"/>
            <a:ext cx="2540000" cy="1435100"/>
          </a:xfrm>
          <a:prstGeom prst="rect">
            <a:avLst/>
          </a:prstGeom>
        </p:spPr>
      </p:pic>
      <p:pic>
        <p:nvPicPr>
          <p:cNvPr id="4" name="Elementos multimedia en línea 3" title="Free Origami House Paper - Print Your Own! - Cute Houses">
            <a:hlinkClick r:id="" action="ppaction://media"/>
            <a:extLst>
              <a:ext uri="{FF2B5EF4-FFF2-40B4-BE49-F238E27FC236}">
                <a16:creationId xmlns:a16="http://schemas.microsoft.com/office/drawing/2014/main" xmlns="" id="{AC16F146-F820-4463-B4F4-47CAD7DDA600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>
          <a:blip r:embed="rId7"/>
          <a:stretch>
            <a:fillRect/>
          </a:stretch>
        </p:blipFill>
        <p:spPr>
          <a:xfrm>
            <a:off x="2105212" y="1075391"/>
            <a:ext cx="2540000" cy="1435100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0549BA2E-55BB-482B-BCD6-C85598F2BE57}"/>
              </a:ext>
            </a:extLst>
          </p:cNvPr>
          <p:cNvSpPr txBox="1"/>
          <p:nvPr/>
        </p:nvSpPr>
        <p:spPr>
          <a:xfrm>
            <a:off x="179293" y="2563905"/>
            <a:ext cx="1024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/>
              <a:t>Spanish</a:t>
            </a:r>
            <a:r>
              <a:rPr lang="es-MX" dirty="0"/>
              <a:t>: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F82CAC12-BE62-46C5-9E1A-74F66CF6434B}"/>
              </a:ext>
            </a:extLst>
          </p:cNvPr>
          <p:cNvSpPr txBox="1"/>
          <p:nvPr/>
        </p:nvSpPr>
        <p:spPr>
          <a:xfrm>
            <a:off x="206189" y="618564"/>
            <a:ext cx="963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/>
              <a:t>english</a:t>
            </a:r>
            <a:r>
              <a:rPr lang="es-MX" dirty="0"/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119482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1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 vol="80000">
                <p:cTn id="1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/>
          </p:nvPr>
        </p:nvGraphicFramePr>
        <p:xfrm>
          <a:off x="998730" y="5894889"/>
          <a:ext cx="4860541" cy="28904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826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28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75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075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750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requirement format (+5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(1)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(.5)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Weak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(0)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0060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correctly apply in context  the new functions and grammar from the module?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0060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correctly apply in context  the vocabulary from the module?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0060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express himself or herself  clearly and fluently?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5029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task is creative.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5119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365125" algn="l"/>
                        </a:tabLs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task fulfill all the elements of the required format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502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</a:t>
                      </a:r>
                      <a:endParaRPr lang="es-MX" sz="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669567"/>
              </p:ext>
            </p:extLst>
          </p:nvPr>
        </p:nvGraphicFramePr>
        <p:xfrm>
          <a:off x="998730" y="1002444"/>
          <a:ext cx="4860540" cy="42553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03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1810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64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requirement format (+25pts)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Points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pts.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84041">
                <a:tc>
                  <a:txBody>
                    <a:bodyPr/>
                    <a:lstStyle/>
                    <a:p>
                      <a:pPr marL="342900" lvl="0" indent="-160338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 of rooms and furniture from the unit</a:t>
                      </a:r>
                      <a:r>
                        <a:rPr lang="en-US" sz="8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 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(at</a:t>
                      </a:r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least</a:t>
                      </a: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words)</a:t>
                      </a:r>
                      <a:endParaRPr lang="es-MX" sz="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4533">
                <a:tc>
                  <a:txBody>
                    <a:bodyPr/>
                    <a:lstStyle/>
                    <a:p>
                      <a:pPr marL="342900" marR="0" lvl="0" indent="-1603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of statements with have and need (3possitive)</a:t>
                      </a:r>
                    </a:p>
                    <a:p>
                      <a:pPr marL="342900" marR="0" lvl="0" indent="-1603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of statements with have and need (3</a:t>
                      </a:r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negative</a:t>
                      </a: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342900" marR="0" lvl="0" indent="-1603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grammar structures in sentences</a:t>
                      </a:r>
                      <a:r>
                        <a:rPr lang="en-US" sz="8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</a:t>
                      </a:r>
                      <a:r>
                        <a:rPr lang="en-US" sz="8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of there is, there </a:t>
                      </a:r>
                      <a:r>
                        <a:rPr lang="en-US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are(3possitive)</a:t>
                      </a:r>
                    </a:p>
                    <a:p>
                      <a:pPr marL="342900" marR="0" lvl="0" indent="-1603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grammar structures in sentences</a:t>
                      </a:r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</a:t>
                      </a:r>
                      <a:r>
                        <a:rPr lang="en-US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of  </a:t>
                      </a:r>
                      <a:r>
                        <a:rPr lang="en-US" sz="8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there is no, there isn´t a, there aren´t any, there are no. </a:t>
                      </a: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</a:t>
                      </a:r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negative</a:t>
                      </a:r>
                      <a:r>
                        <a:rPr lang="en-US" sz="8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342900" marR="0" lvl="0" indent="-1603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Use of questions in simple present use of auxiliary do and does (at least 3)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229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>
                          <a:tab pos="741680" algn="l"/>
                        </a:tabLst>
                        <a:defRPr/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</a:t>
                      </a:r>
                      <a:endParaRPr lang="es-MX" sz="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7" name="1 Rectángulo"/>
          <p:cNvSpPr/>
          <p:nvPr/>
        </p:nvSpPr>
        <p:spPr>
          <a:xfrm>
            <a:off x="857250" y="303350"/>
            <a:ext cx="51435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825" b="1" dirty="0"/>
              <a:t>ESCUELA NORMAL DE EDUCACION PREESCOLAR</a:t>
            </a:r>
            <a:endParaRPr lang="es-ES" sz="825" dirty="0"/>
          </a:p>
          <a:p>
            <a:pPr algn="ctr"/>
            <a:r>
              <a:rPr lang="es-ES" sz="825" b="1" dirty="0"/>
              <a:t>ENGLISH A1.2</a:t>
            </a:r>
            <a:endParaRPr lang="es-ES" sz="825" dirty="0"/>
          </a:p>
          <a:p>
            <a:pPr algn="ctr"/>
            <a:r>
              <a:rPr lang="es-ES" sz="825" b="1" dirty="0"/>
              <a:t>TEACHER: MAYELA LAEJANDRA DEL CARMEN GAONA GARCIA</a:t>
            </a:r>
            <a:endParaRPr lang="es-ES" sz="825" dirty="0"/>
          </a:p>
          <a:p>
            <a:pPr algn="ctr"/>
            <a:r>
              <a:rPr lang="es-ES" sz="825" b="1" dirty="0"/>
              <a:t>LEARNING EVIDENCE RUBRICS </a:t>
            </a:r>
            <a:endParaRPr lang="es-ES" sz="825" dirty="0"/>
          </a:p>
        </p:txBody>
      </p:sp>
    </p:spTree>
    <p:extLst>
      <p:ext uri="{BB962C8B-B14F-4D97-AF65-F5344CB8AC3E}">
        <p14:creationId xmlns:p14="http://schemas.microsoft.com/office/powerpoint/2010/main" val="10293048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495</Words>
  <Application>Microsoft Office PowerPoint</Application>
  <PresentationFormat>Presentación en pantalla (4:3)</PresentationFormat>
  <Paragraphs>88</Paragraphs>
  <Slides>3</Slides>
  <Notes>0</Notes>
  <HiddenSlides>0</HiddenSlides>
  <MMClips>2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ENEP</dc:creator>
  <cp:lastModifiedBy>Cuenta Microsoft</cp:lastModifiedBy>
  <cp:revision>5</cp:revision>
  <dcterms:created xsi:type="dcterms:W3CDTF">2020-02-28T15:55:09Z</dcterms:created>
  <dcterms:modified xsi:type="dcterms:W3CDTF">2021-03-25T16:05:22Z</dcterms:modified>
</cp:coreProperties>
</file>