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jpeg"/><Relationship Id="rId2" Type="http://schemas.openxmlformats.org/officeDocument/2006/relationships/video" Target="https://www.youtube.com/embed/OZioO5aeHhY?feature=oembed" TargetMode="External"/><Relationship Id="rId1" Type="http://schemas.openxmlformats.org/officeDocument/2006/relationships/video" Target="https://www.youtube.com/embed/kQuBWaokJ5o?feature=oembed" TargetMode="External"/><Relationship Id="rId6" Type="http://schemas.openxmlformats.org/officeDocument/2006/relationships/image" Target="../media/image2.jpeg"/><Relationship Id="rId5" Type="http://schemas.openxmlformats.org/officeDocument/2006/relationships/hyperlink" Target="https://www.youtube.com/watch?v=kQuBWaokJ5o" TargetMode="External"/><Relationship Id="rId4" Type="http://schemas.openxmlformats.org/officeDocument/2006/relationships/hyperlink" Target="https://www.youtube.com/watch?v=OZioO5aeHh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7  </a:t>
            </a:r>
            <a:endParaRPr lang="es-ES" sz="1050" dirty="0"/>
          </a:p>
        </p:txBody>
      </p:sp>
      <p:sp>
        <p:nvSpPr>
          <p:cNvPr id="5" name="Rectángulo 4"/>
          <p:cNvSpPr/>
          <p:nvPr/>
        </p:nvSpPr>
        <p:spPr>
          <a:xfrm>
            <a:off x="1142798" y="927067"/>
            <a:ext cx="4554747" cy="477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MY DREAM HOUSE</a:t>
            </a:r>
          </a:p>
          <a:p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are  (+ and -,)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indicate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, use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adjectives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use simple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sentences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 (+ and - )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 and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elaborate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 poster (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floor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plan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origami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)of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elaborate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 video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showing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origami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romos of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of home,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furniture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appliances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are in positive,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sentences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possitive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sim-ple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sentences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( +,- and ?) </a:t>
            </a:r>
          </a:p>
          <a:p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Poster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pictures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colored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pencils</a:t>
            </a:r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In a video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show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origami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rooms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rubric</a:t>
            </a:r>
            <a:endParaRPr lang="es-MX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Resultado de imagen de my dream house descrip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230" y="5349240"/>
            <a:ext cx="4554747" cy="349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20813" y="619157"/>
            <a:ext cx="5339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4"/>
              </a:rPr>
              <a:t>https://www.youtube.com/watch?v=OZioO5aeHhY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984953" y="2579307"/>
            <a:ext cx="5339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5"/>
              </a:rPr>
              <a:t>https://www.youtube.com/watch?v=kQuBWaokJ5o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78130" y="201881"/>
            <a:ext cx="5972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Watch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elaborate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</a:t>
            </a:r>
            <a:r>
              <a:rPr lang="es-MX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origami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3436" y="4901075"/>
            <a:ext cx="6714564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Show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origami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in a video  and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friend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etc..) in a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apartment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are 5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rooms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living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…,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chairs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bed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bedroom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 T:V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bedroom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/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6551" y="6555678"/>
            <a:ext cx="2314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err="1"/>
              <a:t>Insert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.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19100" y="7178494"/>
            <a:ext cx="533400" cy="438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Elementos multimedia en línea 1" title="Casita Origami de Papel Facilísima Para Jugar">
            <a:hlinkClick r:id="" action="ppaction://media"/>
            <a:extLst>
              <a:ext uri="{FF2B5EF4-FFF2-40B4-BE49-F238E27FC236}">
                <a16:creationId xmlns:a16="http://schemas.microsoft.com/office/drawing/2014/main" xmlns="" id="{2ACF8626-D634-49DC-AFD8-B0421A9A1F8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1997634" y="2975908"/>
            <a:ext cx="2540000" cy="1435100"/>
          </a:xfrm>
          <a:prstGeom prst="rect">
            <a:avLst/>
          </a:prstGeom>
        </p:spPr>
      </p:pic>
      <p:pic>
        <p:nvPicPr>
          <p:cNvPr id="4" name="Elementos multimedia en línea 3" title="Free Origami House Paper - Print Your Own! - Cute Houses">
            <a:hlinkClick r:id="" action="ppaction://media"/>
            <a:extLst>
              <a:ext uri="{FF2B5EF4-FFF2-40B4-BE49-F238E27FC236}">
                <a16:creationId xmlns:a16="http://schemas.microsoft.com/office/drawing/2014/main" xmlns="" id="{AC16F146-F820-4463-B4F4-47CAD7DDA600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2105212" y="1075391"/>
            <a:ext cx="2540000" cy="14351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549BA2E-55BB-482B-BCD6-C85598F2BE57}"/>
              </a:ext>
            </a:extLst>
          </p:cNvPr>
          <p:cNvSpPr txBox="1"/>
          <p:nvPr/>
        </p:nvSpPr>
        <p:spPr>
          <a:xfrm>
            <a:off x="179293" y="2563905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Spanish</a:t>
            </a:r>
            <a:r>
              <a:rPr lang="es-MX" dirty="0"/>
              <a:t>: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F82CAC12-BE62-46C5-9E1A-74F66CF6434B}"/>
              </a:ext>
            </a:extLst>
          </p:cNvPr>
          <p:cNvSpPr txBox="1"/>
          <p:nvPr/>
        </p:nvSpPr>
        <p:spPr>
          <a:xfrm>
            <a:off x="206189" y="618564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english</a:t>
            </a:r>
            <a:r>
              <a:rPr lang="es-MX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19482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1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669567"/>
              </p:ext>
            </p:extLst>
          </p:nvPr>
        </p:nvGraphicFramePr>
        <p:xfrm>
          <a:off x="998730" y="1002444"/>
          <a:ext cx="4860540" cy="4255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rooms and furniture from the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(at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least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words)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4533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statements with have and need (3possitive)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statements with have and need (3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negative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 structures in sentences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r>
                        <a:rPr lang="en-US" sz="8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there is, there 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are(3possitive)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 in sentences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n-US" sz="8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there is no, there isn´t a, there aren´t any, there are no.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negative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Use of questions in simple present use of auxiliary do and does (at least 3)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495</Words>
  <Application>Microsoft Office PowerPoint</Application>
  <PresentationFormat>Presentación en pantalla (4:3)</PresentationFormat>
  <Paragraphs>88</Paragraphs>
  <Slides>3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Cuenta Microsoft</cp:lastModifiedBy>
  <cp:revision>5</cp:revision>
  <dcterms:created xsi:type="dcterms:W3CDTF">2020-02-28T15:55:09Z</dcterms:created>
  <dcterms:modified xsi:type="dcterms:W3CDTF">2021-03-25T16:05:22Z</dcterms:modified>
</cp:coreProperties>
</file>