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62" r:id="rId3"/>
    <p:sldId id="264" r:id="rId4"/>
    <p:sldId id="265" r:id="rId5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6CFBE"/>
    <a:srgbClr val="FCF4F1"/>
    <a:srgbClr val="EED5D8"/>
    <a:srgbClr val="D9ABB6"/>
    <a:srgbClr val="A9C8C0"/>
    <a:srgbClr val="7D98AB"/>
    <a:srgbClr val="AE8A8C"/>
    <a:srgbClr val="DBBC8E"/>
    <a:srgbClr val="698296"/>
    <a:srgbClr val="C2DA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95" d="100"/>
          <a:sy n="95" d="100"/>
        </p:scale>
        <p:origin x="284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3A949-B026-4EC4-863B-B73CF7320E7C}" type="datetimeFigureOut">
              <a:rPr lang="es-BO" smtClean="0"/>
              <a:t>25/3/21</a:t>
            </a:fld>
            <a:endParaRPr lang="es-B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43255-2BA7-4993-BB88-2FCD63757F80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4207803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3A949-B026-4EC4-863B-B73CF7320E7C}" type="datetimeFigureOut">
              <a:rPr lang="es-BO" smtClean="0"/>
              <a:t>25/3/21</a:t>
            </a:fld>
            <a:endParaRPr lang="es-B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43255-2BA7-4993-BB88-2FCD63757F80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2753994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3A949-B026-4EC4-863B-B73CF7320E7C}" type="datetimeFigureOut">
              <a:rPr lang="es-BO" smtClean="0"/>
              <a:t>25/3/21</a:t>
            </a:fld>
            <a:endParaRPr lang="es-B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43255-2BA7-4993-BB88-2FCD63757F80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23389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3A949-B026-4EC4-863B-B73CF7320E7C}" type="datetimeFigureOut">
              <a:rPr lang="es-BO" smtClean="0"/>
              <a:t>25/3/21</a:t>
            </a:fld>
            <a:endParaRPr lang="es-B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43255-2BA7-4993-BB88-2FCD63757F80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4177819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3A949-B026-4EC4-863B-B73CF7320E7C}" type="datetimeFigureOut">
              <a:rPr lang="es-BO" smtClean="0"/>
              <a:t>25/3/21</a:t>
            </a:fld>
            <a:endParaRPr lang="es-B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43255-2BA7-4993-BB88-2FCD63757F80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275325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3A949-B026-4EC4-863B-B73CF7320E7C}" type="datetimeFigureOut">
              <a:rPr lang="es-BO" smtClean="0"/>
              <a:t>25/3/21</a:t>
            </a:fld>
            <a:endParaRPr lang="es-B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43255-2BA7-4993-BB88-2FCD63757F80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8222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3A949-B026-4EC4-863B-B73CF7320E7C}" type="datetimeFigureOut">
              <a:rPr lang="es-BO" smtClean="0"/>
              <a:t>25/3/21</a:t>
            </a:fld>
            <a:endParaRPr lang="es-B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43255-2BA7-4993-BB88-2FCD63757F80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1703908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3A949-B026-4EC4-863B-B73CF7320E7C}" type="datetimeFigureOut">
              <a:rPr lang="es-BO" smtClean="0"/>
              <a:t>25/3/21</a:t>
            </a:fld>
            <a:endParaRPr lang="es-B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43255-2BA7-4993-BB88-2FCD63757F80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276004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3A949-B026-4EC4-863B-B73CF7320E7C}" type="datetimeFigureOut">
              <a:rPr lang="es-BO" smtClean="0"/>
              <a:t>25/3/21</a:t>
            </a:fld>
            <a:endParaRPr lang="es-B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43255-2BA7-4993-BB88-2FCD63757F80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4143735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3A949-B026-4EC4-863B-B73CF7320E7C}" type="datetimeFigureOut">
              <a:rPr lang="es-BO" smtClean="0"/>
              <a:t>25/3/21</a:t>
            </a:fld>
            <a:endParaRPr lang="es-B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43255-2BA7-4993-BB88-2FCD63757F80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3445880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3A949-B026-4EC4-863B-B73CF7320E7C}" type="datetimeFigureOut">
              <a:rPr lang="es-BO" smtClean="0"/>
              <a:t>25/3/21</a:t>
            </a:fld>
            <a:endParaRPr lang="es-B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43255-2BA7-4993-BB88-2FCD63757F80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405774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73A949-B026-4EC4-863B-B73CF7320E7C}" type="datetimeFigureOut">
              <a:rPr lang="es-BO" smtClean="0"/>
              <a:t>25/3/21</a:t>
            </a:fld>
            <a:endParaRPr lang="es-B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B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43255-2BA7-4993-BB88-2FCD63757F80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726979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14F6DD4A-91C5-464E-AFCF-4C2ED40A4EBE}"/>
              </a:ext>
            </a:extLst>
          </p:cNvPr>
          <p:cNvSpPr txBox="1"/>
          <p:nvPr/>
        </p:nvSpPr>
        <p:spPr>
          <a:xfrm>
            <a:off x="699247" y="322729"/>
            <a:ext cx="5378823" cy="83593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_tradnl" b="1" dirty="0"/>
              <a:t>ESCUELA NORMAL DE EDUCACIÓN PREESCOLAR</a:t>
            </a:r>
          </a:p>
          <a:p>
            <a:pPr algn="ctr">
              <a:lnSpc>
                <a:spcPct val="150000"/>
              </a:lnSpc>
            </a:pPr>
            <a:endParaRPr lang="es-ES_tradnl" b="1" dirty="0"/>
          </a:p>
          <a:p>
            <a:pPr algn="ctr">
              <a:lnSpc>
                <a:spcPct val="150000"/>
              </a:lnSpc>
            </a:pPr>
            <a:endParaRPr lang="es-ES_tradnl" b="1" dirty="0"/>
          </a:p>
          <a:p>
            <a:pPr algn="ctr">
              <a:lnSpc>
                <a:spcPct val="150000"/>
              </a:lnSpc>
            </a:pPr>
            <a:endParaRPr lang="es-ES_tradnl" b="1" dirty="0"/>
          </a:p>
          <a:p>
            <a:pPr algn="ctr">
              <a:lnSpc>
                <a:spcPct val="150000"/>
              </a:lnSpc>
            </a:pPr>
            <a:endParaRPr lang="es-ES_tradnl" b="1" dirty="0"/>
          </a:p>
          <a:p>
            <a:pPr algn="ctr">
              <a:lnSpc>
                <a:spcPct val="150000"/>
              </a:lnSpc>
            </a:pPr>
            <a:endParaRPr lang="es-ES_tradnl" b="1" dirty="0"/>
          </a:p>
          <a:p>
            <a:pPr algn="ctr">
              <a:lnSpc>
                <a:spcPct val="150000"/>
              </a:lnSpc>
            </a:pPr>
            <a:endParaRPr lang="es-ES_tradnl" b="1" dirty="0"/>
          </a:p>
          <a:p>
            <a:pPr algn="ctr">
              <a:lnSpc>
                <a:spcPct val="150000"/>
              </a:lnSpc>
            </a:pPr>
            <a:r>
              <a:rPr lang="es-US" dirty="0"/>
              <a:t> </a:t>
            </a:r>
            <a:r>
              <a:rPr lang="es-ES_tradnl" b="1" dirty="0"/>
              <a:t>Creación de textos</a:t>
            </a:r>
            <a:endParaRPr lang="es-US" dirty="0"/>
          </a:p>
          <a:p>
            <a:pPr algn="ctr">
              <a:lnSpc>
                <a:spcPct val="150000"/>
              </a:lnSpc>
            </a:pPr>
            <a:r>
              <a:rPr lang="es-ES_tradnl" dirty="0"/>
              <a:t>Maestra: Silvia Banda Servín </a:t>
            </a:r>
            <a:endParaRPr lang="es-US" dirty="0"/>
          </a:p>
          <a:p>
            <a:pPr algn="ctr">
              <a:lnSpc>
                <a:spcPct val="150000"/>
              </a:lnSpc>
            </a:pPr>
            <a:r>
              <a:rPr lang="es-ES_tradnl" dirty="0"/>
              <a:t>Alumna: Jaqueline Morales </a:t>
            </a:r>
            <a:r>
              <a:rPr lang="es-ES_tradnl" dirty="0" err="1"/>
              <a:t>Candia</a:t>
            </a:r>
            <a:r>
              <a:rPr lang="es-ES_tradnl" dirty="0"/>
              <a:t> </a:t>
            </a:r>
            <a:endParaRPr lang="es-US" dirty="0"/>
          </a:p>
          <a:p>
            <a:pPr algn="ctr">
              <a:lnSpc>
                <a:spcPct val="150000"/>
              </a:lnSpc>
            </a:pPr>
            <a:r>
              <a:rPr lang="es-ES_tradnl" dirty="0"/>
              <a:t>No. De lista 10</a:t>
            </a:r>
            <a:endParaRPr lang="es-US" dirty="0"/>
          </a:p>
          <a:p>
            <a:pPr algn="ctr">
              <a:lnSpc>
                <a:spcPct val="150000"/>
              </a:lnSpc>
            </a:pPr>
            <a:r>
              <a:rPr lang="es-ES_tradnl" dirty="0"/>
              <a:t>Sexto semestre </a:t>
            </a:r>
            <a:endParaRPr lang="es-US" dirty="0"/>
          </a:p>
          <a:p>
            <a:pPr algn="ctr">
              <a:lnSpc>
                <a:spcPct val="150000"/>
              </a:lnSpc>
            </a:pPr>
            <a:r>
              <a:rPr lang="es-ES_tradnl" dirty="0"/>
              <a:t>Sección B </a:t>
            </a:r>
            <a:endParaRPr lang="es-US" dirty="0"/>
          </a:p>
          <a:p>
            <a:pPr algn="ctr">
              <a:lnSpc>
                <a:spcPct val="150000"/>
              </a:lnSpc>
            </a:pPr>
            <a:r>
              <a:rPr lang="es-ES_tradnl" dirty="0"/>
              <a:t>Actividad: Mapa mental </a:t>
            </a:r>
          </a:p>
          <a:p>
            <a:pPr algn="ctr">
              <a:lnSpc>
                <a:spcPct val="150000"/>
              </a:lnSpc>
            </a:pPr>
            <a:endParaRPr lang="es-ES_tradnl" dirty="0"/>
          </a:p>
          <a:p>
            <a:pPr algn="ctr">
              <a:lnSpc>
                <a:spcPct val="150000"/>
              </a:lnSpc>
            </a:pPr>
            <a:endParaRPr lang="es-ES_tradnl" dirty="0"/>
          </a:p>
          <a:p>
            <a:pPr algn="ctr">
              <a:lnSpc>
                <a:spcPct val="150000"/>
              </a:lnSpc>
            </a:pPr>
            <a:endParaRPr lang="es-ES_tradnl" dirty="0"/>
          </a:p>
          <a:p>
            <a:pPr algn="ctr">
              <a:lnSpc>
                <a:spcPct val="150000"/>
              </a:lnSpc>
            </a:pPr>
            <a:endParaRPr lang="es-ES_tradnl" dirty="0"/>
          </a:p>
          <a:p>
            <a:pPr algn="ctr">
              <a:lnSpc>
                <a:spcPct val="150000"/>
              </a:lnSpc>
            </a:pPr>
            <a:endParaRPr lang="es-ES_tradnl" dirty="0"/>
          </a:p>
          <a:p>
            <a:pPr algn="just">
              <a:lnSpc>
                <a:spcPct val="150000"/>
              </a:lnSpc>
            </a:pPr>
            <a:r>
              <a:rPr lang="es-ES_tradnl" dirty="0"/>
              <a:t>Saltillo, Coahuila                             25 de marzo de 2021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241F124B-722F-D340-98A8-301759B269FE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3482" y="961389"/>
            <a:ext cx="1530351" cy="2050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36251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7" name="Imagen 146">
            <a:extLst>
              <a:ext uri="{FF2B5EF4-FFF2-40B4-BE49-F238E27FC236}">
                <a16:creationId xmlns:a16="http://schemas.microsoft.com/office/drawing/2014/main" id="{B2DE3C73-C365-4EB5-A5E0-6980EDF0A5C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5775"/>
          <a:stretch/>
        </p:blipFill>
        <p:spPr>
          <a:xfrm>
            <a:off x="5113730" y="0"/>
            <a:ext cx="1759573" cy="9144000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EB3984BC-A833-45F0-AB14-7FB80B7A48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1" y="12049"/>
            <a:ext cx="5141205" cy="9144000"/>
          </a:xfrm>
          <a:prstGeom prst="rect">
            <a:avLst/>
          </a:prstGeom>
        </p:spPr>
      </p:pic>
      <p:sp>
        <p:nvSpPr>
          <p:cNvPr id="100" name="Rectángulo 99">
            <a:extLst>
              <a:ext uri="{FF2B5EF4-FFF2-40B4-BE49-F238E27FC236}">
                <a16:creationId xmlns:a16="http://schemas.microsoft.com/office/drawing/2014/main" id="{CD39DBCC-8765-42E4-87CB-D9F11E616CEF}"/>
              </a:ext>
            </a:extLst>
          </p:cNvPr>
          <p:cNvSpPr/>
          <p:nvPr/>
        </p:nvSpPr>
        <p:spPr>
          <a:xfrm>
            <a:off x="-18190" y="633165"/>
            <a:ext cx="1806014" cy="229548"/>
          </a:xfrm>
          <a:prstGeom prst="rect">
            <a:avLst/>
          </a:prstGeom>
          <a:solidFill>
            <a:srgbClr val="C6CFBE">
              <a:alpha val="7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BO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9F4430BC-3BDE-47C8-98D0-B9211AFE30F8}"/>
              </a:ext>
            </a:extLst>
          </p:cNvPr>
          <p:cNvSpPr/>
          <p:nvPr/>
        </p:nvSpPr>
        <p:spPr>
          <a:xfrm>
            <a:off x="4935752" y="649882"/>
            <a:ext cx="1922248" cy="199170"/>
          </a:xfrm>
          <a:prstGeom prst="rect">
            <a:avLst/>
          </a:prstGeom>
          <a:solidFill>
            <a:srgbClr val="C6CFBE">
              <a:alpha val="7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BO"/>
          </a:p>
        </p:txBody>
      </p:sp>
      <p:grpSp>
        <p:nvGrpSpPr>
          <p:cNvPr id="3" name="Grupo 2">
            <a:extLst>
              <a:ext uri="{FF2B5EF4-FFF2-40B4-BE49-F238E27FC236}">
                <a16:creationId xmlns:a16="http://schemas.microsoft.com/office/drawing/2014/main" id="{052B46B3-01E8-4D7E-9A3F-E5229BA44FD2}"/>
              </a:ext>
            </a:extLst>
          </p:cNvPr>
          <p:cNvGrpSpPr/>
          <p:nvPr/>
        </p:nvGrpSpPr>
        <p:grpSpPr>
          <a:xfrm>
            <a:off x="1193459" y="2028187"/>
            <a:ext cx="4566524" cy="711550"/>
            <a:chOff x="1650380" y="1988239"/>
            <a:chExt cx="3343067" cy="711550"/>
          </a:xfrm>
        </p:grpSpPr>
        <p:sp>
          <p:nvSpPr>
            <p:cNvPr id="10" name="Rectángulo: esquinas redondeadas 9">
              <a:extLst>
                <a:ext uri="{FF2B5EF4-FFF2-40B4-BE49-F238E27FC236}">
                  <a16:creationId xmlns:a16="http://schemas.microsoft.com/office/drawing/2014/main" id="{2CEEBA0E-EA18-40BA-A14B-494777F7FCDA}"/>
                </a:ext>
              </a:extLst>
            </p:cNvPr>
            <p:cNvSpPr/>
            <p:nvPr/>
          </p:nvSpPr>
          <p:spPr>
            <a:xfrm>
              <a:off x="1920557" y="2108118"/>
              <a:ext cx="3072890" cy="591671"/>
            </a:xfrm>
            <a:prstGeom prst="roundRect">
              <a:avLst>
                <a:gd name="adj" fmla="val 50000"/>
              </a:avLst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BO" dirty="0"/>
            </a:p>
          </p:txBody>
        </p:sp>
        <p:sp>
          <p:nvSpPr>
            <p:cNvPr id="5" name="Rectángulo: esquinas redondeadas 4">
              <a:extLst>
                <a:ext uri="{FF2B5EF4-FFF2-40B4-BE49-F238E27FC236}">
                  <a16:creationId xmlns:a16="http://schemas.microsoft.com/office/drawing/2014/main" id="{56010671-649B-4131-A783-ED52DA4C554B}"/>
                </a:ext>
              </a:extLst>
            </p:cNvPr>
            <p:cNvSpPr/>
            <p:nvPr/>
          </p:nvSpPr>
          <p:spPr>
            <a:xfrm>
              <a:off x="1650380" y="1988239"/>
              <a:ext cx="3256156" cy="591671"/>
            </a:xfrm>
            <a:prstGeom prst="roundRect">
              <a:avLst>
                <a:gd name="adj" fmla="val 50000"/>
              </a:avLst>
            </a:prstGeom>
            <a:solidFill>
              <a:srgbClr val="EED5D8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BO" dirty="0"/>
            </a:p>
          </p:txBody>
        </p:sp>
      </p:grp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8B2F9F39-0441-4EA6-81CA-966EB47DC28A}"/>
              </a:ext>
            </a:extLst>
          </p:cNvPr>
          <p:cNvCxnSpPr>
            <a:cxnSpLocks/>
          </p:cNvCxnSpPr>
          <p:nvPr/>
        </p:nvCxnSpPr>
        <p:spPr>
          <a:xfrm>
            <a:off x="3311115" y="1716191"/>
            <a:ext cx="0" cy="272048"/>
          </a:xfrm>
          <a:prstGeom prst="line">
            <a:avLst/>
          </a:prstGeom>
          <a:ln w="38100" cap="rnd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CuadroTexto 3">
            <a:extLst>
              <a:ext uri="{FF2B5EF4-FFF2-40B4-BE49-F238E27FC236}">
                <a16:creationId xmlns:a16="http://schemas.microsoft.com/office/drawing/2014/main" id="{896A5B97-02C1-4D82-B8DA-72C816D654C8}"/>
              </a:ext>
            </a:extLst>
          </p:cNvPr>
          <p:cNvSpPr txBox="1"/>
          <p:nvPr/>
        </p:nvSpPr>
        <p:spPr>
          <a:xfrm>
            <a:off x="1576218" y="105434"/>
            <a:ext cx="359942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BO" sz="6600" dirty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rgbClr val="C6CFBE"/>
                </a:solidFill>
                <a:latin typeface="Snacker Comic Personal Use Only" panose="02000000000000000000" pitchFamily="2" charset="0"/>
              </a:rPr>
              <a:t>Literatura</a:t>
            </a:r>
          </a:p>
        </p:txBody>
      </p:sp>
      <p:cxnSp>
        <p:nvCxnSpPr>
          <p:cNvPr id="52" name="Conector recto 51">
            <a:extLst>
              <a:ext uri="{FF2B5EF4-FFF2-40B4-BE49-F238E27FC236}">
                <a16:creationId xmlns:a16="http://schemas.microsoft.com/office/drawing/2014/main" id="{F3816CB8-E1B4-4403-A76D-A65073E294C1}"/>
              </a:ext>
            </a:extLst>
          </p:cNvPr>
          <p:cNvCxnSpPr>
            <a:cxnSpLocks/>
          </p:cNvCxnSpPr>
          <p:nvPr/>
        </p:nvCxnSpPr>
        <p:spPr>
          <a:xfrm>
            <a:off x="3311115" y="2699789"/>
            <a:ext cx="0" cy="180264"/>
          </a:xfrm>
          <a:prstGeom prst="line">
            <a:avLst/>
          </a:prstGeom>
          <a:ln w="38100" cap="rnd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CuadroTexto 27">
            <a:extLst>
              <a:ext uri="{FF2B5EF4-FFF2-40B4-BE49-F238E27FC236}">
                <a16:creationId xmlns:a16="http://schemas.microsoft.com/office/drawing/2014/main" id="{F86C6E8C-A2DF-4950-9941-28144E9C1650}"/>
              </a:ext>
            </a:extLst>
          </p:cNvPr>
          <p:cNvSpPr txBox="1"/>
          <p:nvPr/>
        </p:nvSpPr>
        <p:spPr>
          <a:xfrm>
            <a:off x="1234719" y="2133925"/>
            <a:ext cx="43332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latin typeface="Chalkboard SE" panose="03050602040202020205" pitchFamily="66" charset="77"/>
              </a:rPr>
              <a:t>Es un beneficio para el lenguaje escrito.</a:t>
            </a:r>
            <a:endParaRPr lang="es-BO" dirty="0">
              <a:latin typeface="Chalkboard SE" panose="03050602040202020205" pitchFamily="66" charset="77"/>
            </a:endParaRPr>
          </a:p>
        </p:txBody>
      </p:sp>
      <p:cxnSp>
        <p:nvCxnSpPr>
          <p:cNvPr id="57" name="Conector recto 56">
            <a:extLst>
              <a:ext uri="{FF2B5EF4-FFF2-40B4-BE49-F238E27FC236}">
                <a16:creationId xmlns:a16="http://schemas.microsoft.com/office/drawing/2014/main" id="{7B9021AE-E3DF-4A38-90E9-35724832BDDD}"/>
              </a:ext>
            </a:extLst>
          </p:cNvPr>
          <p:cNvCxnSpPr>
            <a:cxnSpLocks/>
          </p:cNvCxnSpPr>
          <p:nvPr/>
        </p:nvCxnSpPr>
        <p:spPr>
          <a:xfrm>
            <a:off x="3262729" y="3788575"/>
            <a:ext cx="0" cy="203853"/>
          </a:xfrm>
          <a:prstGeom prst="line">
            <a:avLst/>
          </a:prstGeom>
          <a:ln w="38100" cap="rnd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1" name="Rectángulo: esquinas redondeadas 100">
            <a:extLst>
              <a:ext uri="{FF2B5EF4-FFF2-40B4-BE49-F238E27FC236}">
                <a16:creationId xmlns:a16="http://schemas.microsoft.com/office/drawing/2014/main" id="{C9BFFE00-8711-4268-A981-CF3A5DF76DEC}"/>
              </a:ext>
            </a:extLst>
          </p:cNvPr>
          <p:cNvSpPr/>
          <p:nvPr/>
        </p:nvSpPr>
        <p:spPr>
          <a:xfrm>
            <a:off x="806231" y="3010629"/>
            <a:ext cx="4941138" cy="870306"/>
          </a:xfrm>
          <a:prstGeom prst="roundRect">
            <a:avLst>
              <a:gd name="adj" fmla="val 50000"/>
            </a:avLst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BO"/>
          </a:p>
        </p:txBody>
      </p:sp>
      <p:sp>
        <p:nvSpPr>
          <p:cNvPr id="103" name="Rectángulo: esquinas redondeadas 102">
            <a:extLst>
              <a:ext uri="{FF2B5EF4-FFF2-40B4-BE49-F238E27FC236}">
                <a16:creationId xmlns:a16="http://schemas.microsoft.com/office/drawing/2014/main" id="{703C46A6-3485-4F45-89D6-D14EB37556B9}"/>
              </a:ext>
            </a:extLst>
          </p:cNvPr>
          <p:cNvSpPr/>
          <p:nvPr/>
        </p:nvSpPr>
        <p:spPr>
          <a:xfrm>
            <a:off x="475367" y="2914531"/>
            <a:ext cx="5235826" cy="870306"/>
          </a:xfrm>
          <a:prstGeom prst="roundRect">
            <a:avLst>
              <a:gd name="adj" fmla="val 50000"/>
            </a:avLst>
          </a:prstGeom>
          <a:solidFill>
            <a:srgbClr val="C6CFBE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BO" dirty="0"/>
          </a:p>
        </p:txBody>
      </p:sp>
      <p:grpSp>
        <p:nvGrpSpPr>
          <p:cNvPr id="113" name="Grupo 112">
            <a:extLst>
              <a:ext uri="{FF2B5EF4-FFF2-40B4-BE49-F238E27FC236}">
                <a16:creationId xmlns:a16="http://schemas.microsoft.com/office/drawing/2014/main" id="{3C3C6326-D515-4C03-AA8F-455073157D7E}"/>
              </a:ext>
            </a:extLst>
          </p:cNvPr>
          <p:cNvGrpSpPr/>
          <p:nvPr/>
        </p:nvGrpSpPr>
        <p:grpSpPr>
          <a:xfrm>
            <a:off x="776706" y="3992190"/>
            <a:ext cx="5990980" cy="1045279"/>
            <a:chOff x="1650380" y="1988240"/>
            <a:chExt cx="3343067" cy="616186"/>
          </a:xfrm>
        </p:grpSpPr>
        <p:sp>
          <p:nvSpPr>
            <p:cNvPr id="114" name="Rectángulo: esquinas redondeadas 113">
              <a:extLst>
                <a:ext uri="{FF2B5EF4-FFF2-40B4-BE49-F238E27FC236}">
                  <a16:creationId xmlns:a16="http://schemas.microsoft.com/office/drawing/2014/main" id="{52B72F2A-170E-4F5F-893C-4AB27338E475}"/>
                </a:ext>
              </a:extLst>
            </p:cNvPr>
            <p:cNvSpPr/>
            <p:nvPr/>
          </p:nvSpPr>
          <p:spPr>
            <a:xfrm>
              <a:off x="1920558" y="2108119"/>
              <a:ext cx="3072889" cy="496307"/>
            </a:xfrm>
            <a:prstGeom prst="roundRect">
              <a:avLst>
                <a:gd name="adj" fmla="val 50000"/>
              </a:avLst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BO"/>
            </a:p>
          </p:txBody>
        </p:sp>
        <p:sp>
          <p:nvSpPr>
            <p:cNvPr id="115" name="Rectángulo: esquinas redondeadas 114">
              <a:extLst>
                <a:ext uri="{FF2B5EF4-FFF2-40B4-BE49-F238E27FC236}">
                  <a16:creationId xmlns:a16="http://schemas.microsoft.com/office/drawing/2014/main" id="{7EDF909B-4496-4F91-BF7F-DA148A441F59}"/>
                </a:ext>
              </a:extLst>
            </p:cNvPr>
            <p:cNvSpPr/>
            <p:nvPr/>
          </p:nvSpPr>
          <p:spPr>
            <a:xfrm>
              <a:off x="1650380" y="1988240"/>
              <a:ext cx="3256157" cy="539563"/>
            </a:xfrm>
            <a:prstGeom prst="roundRect">
              <a:avLst>
                <a:gd name="adj" fmla="val 50000"/>
              </a:avLst>
            </a:prstGeom>
            <a:solidFill>
              <a:srgbClr val="EED5D8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BO"/>
            </a:p>
          </p:txBody>
        </p:sp>
      </p:grpSp>
      <p:sp>
        <p:nvSpPr>
          <p:cNvPr id="72" name="CuadroTexto 71">
            <a:extLst>
              <a:ext uri="{FF2B5EF4-FFF2-40B4-BE49-F238E27FC236}">
                <a16:creationId xmlns:a16="http://schemas.microsoft.com/office/drawing/2014/main" id="{5134D01C-DA3E-4B1C-B817-803CC552A9AC}"/>
              </a:ext>
            </a:extLst>
          </p:cNvPr>
          <p:cNvSpPr txBox="1"/>
          <p:nvPr/>
        </p:nvSpPr>
        <p:spPr>
          <a:xfrm>
            <a:off x="846502" y="4157760"/>
            <a:ext cx="56163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BO" sz="1600" dirty="0">
                <a:latin typeface="Chalkboard SE" panose="03050602040202020205" pitchFamily="66" charset="77"/>
              </a:rPr>
              <a:t>La fecuencia esto permite apropiarse </a:t>
            </a:r>
            <a:r>
              <a:rPr lang="es-MX" sz="1600" dirty="0">
                <a:latin typeface="Chalkboard SE" panose="03050602040202020205" pitchFamily="66" charset="77"/>
              </a:rPr>
              <a:t>de elementos textuales, fórmulas y marcas propias del lenguaje escrito</a:t>
            </a:r>
            <a:r>
              <a:rPr lang="es-US" sz="1600" dirty="0">
                <a:latin typeface="Chalkboard SE" panose="03050602040202020205" pitchFamily="66" charset="77"/>
              </a:rPr>
              <a:t> </a:t>
            </a:r>
            <a:endParaRPr lang="es-BO" sz="1600" dirty="0">
              <a:latin typeface="Chalkboard SE" panose="03050602040202020205" pitchFamily="66" charset="77"/>
            </a:endParaRPr>
          </a:p>
        </p:txBody>
      </p:sp>
      <p:grpSp>
        <p:nvGrpSpPr>
          <p:cNvPr id="102" name="Grupo 101">
            <a:extLst>
              <a:ext uri="{FF2B5EF4-FFF2-40B4-BE49-F238E27FC236}">
                <a16:creationId xmlns:a16="http://schemas.microsoft.com/office/drawing/2014/main" id="{ADC306CD-5D45-4885-977E-8A0E632590E0}"/>
              </a:ext>
            </a:extLst>
          </p:cNvPr>
          <p:cNvGrpSpPr/>
          <p:nvPr/>
        </p:nvGrpSpPr>
        <p:grpSpPr>
          <a:xfrm>
            <a:off x="776706" y="990838"/>
            <a:ext cx="5594963" cy="694842"/>
            <a:chOff x="1208926" y="748700"/>
            <a:chExt cx="6133005" cy="761662"/>
          </a:xfrm>
          <a:solidFill>
            <a:srgbClr val="C6CFBE">
              <a:alpha val="40000"/>
            </a:srgbClr>
          </a:solidFill>
        </p:grpSpPr>
        <p:sp>
          <p:nvSpPr>
            <p:cNvPr id="116" name="Elipse 115">
              <a:extLst>
                <a:ext uri="{FF2B5EF4-FFF2-40B4-BE49-F238E27FC236}">
                  <a16:creationId xmlns:a16="http://schemas.microsoft.com/office/drawing/2014/main" id="{9B0CAFC1-A41C-40D3-9525-BC8BC74E5904}"/>
                </a:ext>
              </a:extLst>
            </p:cNvPr>
            <p:cNvSpPr/>
            <p:nvPr/>
          </p:nvSpPr>
          <p:spPr>
            <a:xfrm>
              <a:off x="1208926" y="748700"/>
              <a:ext cx="696650" cy="69665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BO"/>
            </a:p>
          </p:txBody>
        </p:sp>
        <p:sp>
          <p:nvSpPr>
            <p:cNvPr id="117" name="Elipse 116">
              <a:extLst>
                <a:ext uri="{FF2B5EF4-FFF2-40B4-BE49-F238E27FC236}">
                  <a16:creationId xmlns:a16="http://schemas.microsoft.com/office/drawing/2014/main" id="{4219D1BC-5DC6-4923-A763-264DB4716F00}"/>
                </a:ext>
              </a:extLst>
            </p:cNvPr>
            <p:cNvSpPr/>
            <p:nvPr/>
          </p:nvSpPr>
          <p:spPr>
            <a:xfrm>
              <a:off x="1992430" y="758039"/>
              <a:ext cx="696650" cy="69665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BO" dirty="0"/>
            </a:p>
          </p:txBody>
        </p:sp>
        <p:sp>
          <p:nvSpPr>
            <p:cNvPr id="118" name="Elipse 117">
              <a:extLst>
                <a:ext uri="{FF2B5EF4-FFF2-40B4-BE49-F238E27FC236}">
                  <a16:creationId xmlns:a16="http://schemas.microsoft.com/office/drawing/2014/main" id="{24C0EDE1-9C26-4597-A554-05B34C3ABFF8}"/>
                </a:ext>
              </a:extLst>
            </p:cNvPr>
            <p:cNvSpPr/>
            <p:nvPr/>
          </p:nvSpPr>
          <p:spPr>
            <a:xfrm>
              <a:off x="2755829" y="758276"/>
              <a:ext cx="696650" cy="69665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BO"/>
            </a:p>
          </p:txBody>
        </p:sp>
        <p:sp>
          <p:nvSpPr>
            <p:cNvPr id="119" name="Elipse 118">
              <a:extLst>
                <a:ext uri="{FF2B5EF4-FFF2-40B4-BE49-F238E27FC236}">
                  <a16:creationId xmlns:a16="http://schemas.microsoft.com/office/drawing/2014/main" id="{7A4DEF3A-0D42-4CCF-8A96-5D4E4BD651E9}"/>
                </a:ext>
              </a:extLst>
            </p:cNvPr>
            <p:cNvSpPr/>
            <p:nvPr/>
          </p:nvSpPr>
          <p:spPr>
            <a:xfrm>
              <a:off x="3539333" y="767615"/>
              <a:ext cx="696650" cy="69665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BO" dirty="0"/>
            </a:p>
          </p:txBody>
        </p:sp>
        <p:sp>
          <p:nvSpPr>
            <p:cNvPr id="120" name="Elipse 119">
              <a:extLst>
                <a:ext uri="{FF2B5EF4-FFF2-40B4-BE49-F238E27FC236}">
                  <a16:creationId xmlns:a16="http://schemas.microsoft.com/office/drawing/2014/main" id="{84398615-7262-4288-B18D-1E59FB8BAA48}"/>
                </a:ext>
              </a:extLst>
            </p:cNvPr>
            <p:cNvSpPr/>
            <p:nvPr/>
          </p:nvSpPr>
          <p:spPr>
            <a:xfrm>
              <a:off x="4302732" y="768508"/>
              <a:ext cx="696650" cy="69665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BO"/>
            </a:p>
          </p:txBody>
        </p:sp>
        <p:sp>
          <p:nvSpPr>
            <p:cNvPr id="121" name="Elipse 120">
              <a:extLst>
                <a:ext uri="{FF2B5EF4-FFF2-40B4-BE49-F238E27FC236}">
                  <a16:creationId xmlns:a16="http://schemas.microsoft.com/office/drawing/2014/main" id="{37B99905-35FA-4BE5-B459-8BDD045AB64C}"/>
                </a:ext>
              </a:extLst>
            </p:cNvPr>
            <p:cNvSpPr/>
            <p:nvPr/>
          </p:nvSpPr>
          <p:spPr>
            <a:xfrm>
              <a:off x="5086236" y="777847"/>
              <a:ext cx="696650" cy="69665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BO" dirty="0"/>
            </a:p>
          </p:txBody>
        </p:sp>
        <p:sp>
          <p:nvSpPr>
            <p:cNvPr id="122" name="Elipse 121">
              <a:extLst>
                <a:ext uri="{FF2B5EF4-FFF2-40B4-BE49-F238E27FC236}">
                  <a16:creationId xmlns:a16="http://schemas.microsoft.com/office/drawing/2014/main" id="{85473148-5C99-4620-BAD6-EBE9A81E1C14}"/>
                </a:ext>
              </a:extLst>
            </p:cNvPr>
            <p:cNvSpPr/>
            <p:nvPr/>
          </p:nvSpPr>
          <p:spPr>
            <a:xfrm>
              <a:off x="5876459" y="801543"/>
              <a:ext cx="696650" cy="69665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BO"/>
            </a:p>
          </p:txBody>
        </p:sp>
        <p:sp>
          <p:nvSpPr>
            <p:cNvPr id="123" name="Elipse 122">
              <a:extLst>
                <a:ext uri="{FF2B5EF4-FFF2-40B4-BE49-F238E27FC236}">
                  <a16:creationId xmlns:a16="http://schemas.microsoft.com/office/drawing/2014/main" id="{FD4D988A-3123-4A0C-AC9C-804ACE9FAB12}"/>
                </a:ext>
              </a:extLst>
            </p:cNvPr>
            <p:cNvSpPr/>
            <p:nvPr/>
          </p:nvSpPr>
          <p:spPr>
            <a:xfrm>
              <a:off x="6645281" y="813712"/>
              <a:ext cx="696650" cy="69665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BO" dirty="0"/>
            </a:p>
          </p:txBody>
        </p:sp>
      </p:grpSp>
      <p:grpSp>
        <p:nvGrpSpPr>
          <p:cNvPr id="125" name="Grupo 124">
            <a:extLst>
              <a:ext uri="{FF2B5EF4-FFF2-40B4-BE49-F238E27FC236}">
                <a16:creationId xmlns:a16="http://schemas.microsoft.com/office/drawing/2014/main" id="{7D218B10-D977-42C6-B574-9DF4F3E6E90D}"/>
              </a:ext>
            </a:extLst>
          </p:cNvPr>
          <p:cNvGrpSpPr/>
          <p:nvPr/>
        </p:nvGrpSpPr>
        <p:grpSpPr>
          <a:xfrm>
            <a:off x="872417" y="1015041"/>
            <a:ext cx="5594963" cy="694842"/>
            <a:chOff x="1208926" y="748700"/>
            <a:chExt cx="6133005" cy="761662"/>
          </a:xfrm>
          <a:noFill/>
        </p:grpSpPr>
        <p:sp>
          <p:nvSpPr>
            <p:cNvPr id="126" name="Elipse 125">
              <a:extLst>
                <a:ext uri="{FF2B5EF4-FFF2-40B4-BE49-F238E27FC236}">
                  <a16:creationId xmlns:a16="http://schemas.microsoft.com/office/drawing/2014/main" id="{FB9741F6-C97E-4311-B245-3CED198E25B0}"/>
                </a:ext>
              </a:extLst>
            </p:cNvPr>
            <p:cNvSpPr/>
            <p:nvPr/>
          </p:nvSpPr>
          <p:spPr>
            <a:xfrm>
              <a:off x="1208926" y="748700"/>
              <a:ext cx="696650" cy="69665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BO"/>
            </a:p>
          </p:txBody>
        </p:sp>
        <p:sp>
          <p:nvSpPr>
            <p:cNvPr id="127" name="Elipse 126">
              <a:extLst>
                <a:ext uri="{FF2B5EF4-FFF2-40B4-BE49-F238E27FC236}">
                  <a16:creationId xmlns:a16="http://schemas.microsoft.com/office/drawing/2014/main" id="{60E934E8-F695-4E8C-8642-8A1C62EAD44C}"/>
                </a:ext>
              </a:extLst>
            </p:cNvPr>
            <p:cNvSpPr/>
            <p:nvPr/>
          </p:nvSpPr>
          <p:spPr>
            <a:xfrm>
              <a:off x="1992430" y="758039"/>
              <a:ext cx="696650" cy="69665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BO" dirty="0"/>
            </a:p>
          </p:txBody>
        </p:sp>
        <p:sp>
          <p:nvSpPr>
            <p:cNvPr id="128" name="Elipse 127">
              <a:extLst>
                <a:ext uri="{FF2B5EF4-FFF2-40B4-BE49-F238E27FC236}">
                  <a16:creationId xmlns:a16="http://schemas.microsoft.com/office/drawing/2014/main" id="{6BF9BEB6-955E-43B4-B284-F8548EED87A9}"/>
                </a:ext>
              </a:extLst>
            </p:cNvPr>
            <p:cNvSpPr/>
            <p:nvPr/>
          </p:nvSpPr>
          <p:spPr>
            <a:xfrm>
              <a:off x="2755829" y="758276"/>
              <a:ext cx="696650" cy="69665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BO"/>
            </a:p>
          </p:txBody>
        </p:sp>
        <p:sp>
          <p:nvSpPr>
            <p:cNvPr id="129" name="Elipse 128">
              <a:extLst>
                <a:ext uri="{FF2B5EF4-FFF2-40B4-BE49-F238E27FC236}">
                  <a16:creationId xmlns:a16="http://schemas.microsoft.com/office/drawing/2014/main" id="{FADC89D1-8C3B-4938-AC49-7958179A5E6E}"/>
                </a:ext>
              </a:extLst>
            </p:cNvPr>
            <p:cNvSpPr/>
            <p:nvPr/>
          </p:nvSpPr>
          <p:spPr>
            <a:xfrm>
              <a:off x="3539333" y="767615"/>
              <a:ext cx="696650" cy="69665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BO" dirty="0"/>
            </a:p>
          </p:txBody>
        </p:sp>
        <p:sp>
          <p:nvSpPr>
            <p:cNvPr id="130" name="Elipse 129">
              <a:extLst>
                <a:ext uri="{FF2B5EF4-FFF2-40B4-BE49-F238E27FC236}">
                  <a16:creationId xmlns:a16="http://schemas.microsoft.com/office/drawing/2014/main" id="{250E1835-131B-408B-8890-8B19698107BA}"/>
                </a:ext>
              </a:extLst>
            </p:cNvPr>
            <p:cNvSpPr/>
            <p:nvPr/>
          </p:nvSpPr>
          <p:spPr>
            <a:xfrm>
              <a:off x="4302732" y="768508"/>
              <a:ext cx="696650" cy="69665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BO"/>
            </a:p>
          </p:txBody>
        </p:sp>
        <p:sp>
          <p:nvSpPr>
            <p:cNvPr id="131" name="Elipse 130">
              <a:extLst>
                <a:ext uri="{FF2B5EF4-FFF2-40B4-BE49-F238E27FC236}">
                  <a16:creationId xmlns:a16="http://schemas.microsoft.com/office/drawing/2014/main" id="{CD6FB55A-1868-469B-AA1F-46569B7DA953}"/>
                </a:ext>
              </a:extLst>
            </p:cNvPr>
            <p:cNvSpPr/>
            <p:nvPr/>
          </p:nvSpPr>
          <p:spPr>
            <a:xfrm>
              <a:off x="5086236" y="777847"/>
              <a:ext cx="696650" cy="69665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BO" dirty="0"/>
            </a:p>
          </p:txBody>
        </p:sp>
        <p:sp>
          <p:nvSpPr>
            <p:cNvPr id="132" name="Elipse 131">
              <a:extLst>
                <a:ext uri="{FF2B5EF4-FFF2-40B4-BE49-F238E27FC236}">
                  <a16:creationId xmlns:a16="http://schemas.microsoft.com/office/drawing/2014/main" id="{1A169241-563D-4E2B-BE4C-41F189B78832}"/>
                </a:ext>
              </a:extLst>
            </p:cNvPr>
            <p:cNvSpPr/>
            <p:nvPr/>
          </p:nvSpPr>
          <p:spPr>
            <a:xfrm>
              <a:off x="5876459" y="801543"/>
              <a:ext cx="696650" cy="69665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BO" dirty="0"/>
            </a:p>
          </p:txBody>
        </p:sp>
        <p:sp>
          <p:nvSpPr>
            <p:cNvPr id="133" name="Elipse 132">
              <a:extLst>
                <a:ext uri="{FF2B5EF4-FFF2-40B4-BE49-F238E27FC236}">
                  <a16:creationId xmlns:a16="http://schemas.microsoft.com/office/drawing/2014/main" id="{77986A13-E7A1-40FA-A604-296152E72A6B}"/>
                </a:ext>
              </a:extLst>
            </p:cNvPr>
            <p:cNvSpPr/>
            <p:nvPr/>
          </p:nvSpPr>
          <p:spPr>
            <a:xfrm>
              <a:off x="6645281" y="813712"/>
              <a:ext cx="696650" cy="69665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BO" dirty="0"/>
            </a:p>
          </p:txBody>
        </p:sp>
      </p:grpSp>
      <p:grpSp>
        <p:nvGrpSpPr>
          <p:cNvPr id="7" name="Grupo 6">
            <a:extLst>
              <a:ext uri="{FF2B5EF4-FFF2-40B4-BE49-F238E27FC236}">
                <a16:creationId xmlns:a16="http://schemas.microsoft.com/office/drawing/2014/main" id="{CA6BB3C1-9514-46EF-983F-78C6C72654A9}"/>
              </a:ext>
            </a:extLst>
          </p:cNvPr>
          <p:cNvGrpSpPr/>
          <p:nvPr/>
        </p:nvGrpSpPr>
        <p:grpSpPr>
          <a:xfrm>
            <a:off x="976710" y="1012393"/>
            <a:ext cx="6454747" cy="1362457"/>
            <a:chOff x="282839" y="1016899"/>
            <a:chExt cx="6454747" cy="1362457"/>
          </a:xfrm>
        </p:grpSpPr>
        <p:sp>
          <p:nvSpPr>
            <p:cNvPr id="135" name="CuadroTexto 134">
              <a:extLst>
                <a:ext uri="{FF2B5EF4-FFF2-40B4-BE49-F238E27FC236}">
                  <a16:creationId xmlns:a16="http://schemas.microsoft.com/office/drawing/2014/main" id="{55BCEE61-E9FA-4758-B359-11AB81EB8EC6}"/>
                </a:ext>
              </a:extLst>
            </p:cNvPr>
            <p:cNvSpPr txBox="1"/>
            <p:nvPr/>
          </p:nvSpPr>
          <p:spPr>
            <a:xfrm>
              <a:off x="282839" y="1018176"/>
              <a:ext cx="57735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BO" sz="4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ugar Caramel" pitchFamily="50" charset="0"/>
                </a:rPr>
                <a:t>I</a:t>
              </a:r>
            </a:p>
          </p:txBody>
        </p:sp>
        <p:sp>
          <p:nvSpPr>
            <p:cNvPr id="136" name="CuadroTexto 135">
              <a:extLst>
                <a:ext uri="{FF2B5EF4-FFF2-40B4-BE49-F238E27FC236}">
                  <a16:creationId xmlns:a16="http://schemas.microsoft.com/office/drawing/2014/main" id="{13BDCA89-8316-47A7-8EEF-F1D17642FA76}"/>
                </a:ext>
              </a:extLst>
            </p:cNvPr>
            <p:cNvSpPr txBox="1"/>
            <p:nvPr/>
          </p:nvSpPr>
          <p:spPr>
            <a:xfrm>
              <a:off x="995235" y="1018176"/>
              <a:ext cx="57735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BO" sz="4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ugar Caramel" pitchFamily="50" charset="0"/>
                </a:rPr>
                <a:t>N</a:t>
              </a:r>
            </a:p>
          </p:txBody>
        </p:sp>
        <p:sp>
          <p:nvSpPr>
            <p:cNvPr id="137" name="CuadroTexto 136">
              <a:extLst>
                <a:ext uri="{FF2B5EF4-FFF2-40B4-BE49-F238E27FC236}">
                  <a16:creationId xmlns:a16="http://schemas.microsoft.com/office/drawing/2014/main" id="{BC7420A5-71F3-47C1-9D07-097E7B80196F}"/>
                </a:ext>
              </a:extLst>
            </p:cNvPr>
            <p:cNvSpPr txBox="1"/>
            <p:nvPr/>
          </p:nvSpPr>
          <p:spPr>
            <a:xfrm>
              <a:off x="1692534" y="1018176"/>
              <a:ext cx="531369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BO" sz="4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ugar Caramel" pitchFamily="50" charset="0"/>
                </a:rPr>
                <a:t>F</a:t>
              </a:r>
            </a:p>
          </p:txBody>
        </p:sp>
        <p:sp>
          <p:nvSpPr>
            <p:cNvPr id="138" name="CuadroTexto 137">
              <a:extLst>
                <a:ext uri="{FF2B5EF4-FFF2-40B4-BE49-F238E27FC236}">
                  <a16:creationId xmlns:a16="http://schemas.microsoft.com/office/drawing/2014/main" id="{4659533D-FA41-4E3C-A1E4-3F85DC32ED05}"/>
                </a:ext>
              </a:extLst>
            </p:cNvPr>
            <p:cNvSpPr txBox="1"/>
            <p:nvPr/>
          </p:nvSpPr>
          <p:spPr>
            <a:xfrm>
              <a:off x="2388962" y="1018176"/>
              <a:ext cx="57735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BO" sz="4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ugar Caramel" pitchFamily="50" charset="0"/>
                </a:rPr>
                <a:t>A</a:t>
              </a:r>
            </a:p>
          </p:txBody>
        </p:sp>
        <p:sp>
          <p:nvSpPr>
            <p:cNvPr id="139" name="CuadroTexto 138">
              <a:extLst>
                <a:ext uri="{FF2B5EF4-FFF2-40B4-BE49-F238E27FC236}">
                  <a16:creationId xmlns:a16="http://schemas.microsoft.com/office/drawing/2014/main" id="{AF1BF49E-8F1B-4C0D-887E-B73B59BB1B5E}"/>
                </a:ext>
              </a:extLst>
            </p:cNvPr>
            <p:cNvSpPr txBox="1"/>
            <p:nvPr/>
          </p:nvSpPr>
          <p:spPr>
            <a:xfrm>
              <a:off x="3063297" y="1016899"/>
              <a:ext cx="470663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BO" sz="4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ugar Caramel" pitchFamily="50" charset="0"/>
                </a:rPr>
                <a:t>N</a:t>
              </a:r>
            </a:p>
          </p:txBody>
        </p:sp>
        <p:sp>
          <p:nvSpPr>
            <p:cNvPr id="140" name="CuadroTexto 139">
              <a:extLst>
                <a:ext uri="{FF2B5EF4-FFF2-40B4-BE49-F238E27FC236}">
                  <a16:creationId xmlns:a16="http://schemas.microsoft.com/office/drawing/2014/main" id="{49B76857-F0CA-4C84-B608-2CDC54458211}"/>
                </a:ext>
              </a:extLst>
            </p:cNvPr>
            <p:cNvSpPr txBox="1"/>
            <p:nvPr/>
          </p:nvSpPr>
          <p:spPr>
            <a:xfrm>
              <a:off x="3827444" y="1054626"/>
              <a:ext cx="48404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BO" sz="4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ugar Caramel" pitchFamily="50" charset="0"/>
                </a:rPr>
                <a:t>T</a:t>
              </a:r>
            </a:p>
          </p:txBody>
        </p:sp>
        <p:sp>
          <p:nvSpPr>
            <p:cNvPr id="141" name="CuadroTexto 140">
              <a:extLst>
                <a:ext uri="{FF2B5EF4-FFF2-40B4-BE49-F238E27FC236}">
                  <a16:creationId xmlns:a16="http://schemas.microsoft.com/office/drawing/2014/main" id="{85E07955-A2A2-4A6E-B185-3314429E377E}"/>
                </a:ext>
              </a:extLst>
            </p:cNvPr>
            <p:cNvSpPr txBox="1"/>
            <p:nvPr/>
          </p:nvSpPr>
          <p:spPr>
            <a:xfrm>
              <a:off x="4613165" y="1065532"/>
              <a:ext cx="57735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BO" sz="4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ugar Caramel" pitchFamily="50" charset="0"/>
                </a:rPr>
                <a:t>I</a:t>
              </a:r>
            </a:p>
          </p:txBody>
        </p:sp>
        <p:sp>
          <p:nvSpPr>
            <p:cNvPr id="142" name="CuadroTexto 141">
              <a:extLst>
                <a:ext uri="{FF2B5EF4-FFF2-40B4-BE49-F238E27FC236}">
                  <a16:creationId xmlns:a16="http://schemas.microsoft.com/office/drawing/2014/main" id="{67DD7D88-0C3B-4EBC-9C88-A826447AA0EE}"/>
                </a:ext>
              </a:extLst>
            </p:cNvPr>
            <p:cNvSpPr txBox="1"/>
            <p:nvPr/>
          </p:nvSpPr>
          <p:spPr>
            <a:xfrm>
              <a:off x="5218290" y="1080223"/>
              <a:ext cx="57735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BO" sz="4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Sugar Caramel" pitchFamily="50" charset="0"/>
                </a:rPr>
                <a:t>L</a:t>
              </a:r>
            </a:p>
          </p:txBody>
        </p:sp>
        <p:sp>
          <p:nvSpPr>
            <p:cNvPr id="143" name="CuadroTexto 142">
              <a:extLst>
                <a:ext uri="{FF2B5EF4-FFF2-40B4-BE49-F238E27FC236}">
                  <a16:creationId xmlns:a16="http://schemas.microsoft.com/office/drawing/2014/main" id="{574515B8-2C29-4D13-9403-EB110328B9C6}"/>
                </a:ext>
              </a:extLst>
            </p:cNvPr>
            <p:cNvSpPr txBox="1"/>
            <p:nvPr/>
          </p:nvSpPr>
          <p:spPr>
            <a:xfrm>
              <a:off x="6160228" y="1671470"/>
              <a:ext cx="57735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s-BO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Sugar Caramel" pitchFamily="50" charset="0"/>
              </a:endParaRPr>
            </a:p>
          </p:txBody>
        </p:sp>
      </p:grpSp>
      <p:sp>
        <p:nvSpPr>
          <p:cNvPr id="6" name="CuadroTexto 5">
            <a:extLst>
              <a:ext uri="{FF2B5EF4-FFF2-40B4-BE49-F238E27FC236}">
                <a16:creationId xmlns:a16="http://schemas.microsoft.com/office/drawing/2014/main" id="{DE9C8A1D-8DE0-4C45-8234-6C0B6046F87B}"/>
              </a:ext>
            </a:extLst>
          </p:cNvPr>
          <p:cNvSpPr txBox="1"/>
          <p:nvPr/>
        </p:nvSpPr>
        <p:spPr>
          <a:xfrm>
            <a:off x="607057" y="2909663"/>
            <a:ext cx="46999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>
                <a:latin typeface="Chalkboard SE" panose="03050602040202020205" pitchFamily="66" charset="77"/>
              </a:rPr>
              <a:t>El contacto con libros familiariza al niño con el lenguaje escrito y le ofrece la oportunidad de reconocer y de apropiarse de los textos</a:t>
            </a:r>
            <a:endParaRPr lang="es-ES_tradnl" sz="1600" dirty="0">
              <a:latin typeface="Chalkboard SE" panose="03050602040202020205" pitchFamily="66" charset="77"/>
            </a:endParaRPr>
          </a:p>
        </p:txBody>
      </p:sp>
      <p:sp>
        <p:nvSpPr>
          <p:cNvPr id="91" name="Rectángulo: esquinas redondeadas 100">
            <a:extLst>
              <a:ext uri="{FF2B5EF4-FFF2-40B4-BE49-F238E27FC236}">
                <a16:creationId xmlns:a16="http://schemas.microsoft.com/office/drawing/2014/main" id="{8D8DB8C8-5E31-6448-ACC6-A1C778CC9CB7}"/>
              </a:ext>
            </a:extLst>
          </p:cNvPr>
          <p:cNvSpPr/>
          <p:nvPr/>
        </p:nvSpPr>
        <p:spPr>
          <a:xfrm>
            <a:off x="729156" y="5356244"/>
            <a:ext cx="5625315" cy="870306"/>
          </a:xfrm>
          <a:prstGeom prst="roundRect">
            <a:avLst>
              <a:gd name="adj" fmla="val 50000"/>
            </a:avLst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BO"/>
          </a:p>
        </p:txBody>
      </p:sp>
      <p:sp>
        <p:nvSpPr>
          <p:cNvPr id="93" name="Rectángulo: esquinas redondeadas 102">
            <a:extLst>
              <a:ext uri="{FF2B5EF4-FFF2-40B4-BE49-F238E27FC236}">
                <a16:creationId xmlns:a16="http://schemas.microsoft.com/office/drawing/2014/main" id="{9C60429D-09E5-9949-86DC-3D04E88E4BF6}"/>
              </a:ext>
            </a:extLst>
          </p:cNvPr>
          <p:cNvSpPr/>
          <p:nvPr/>
        </p:nvSpPr>
        <p:spPr>
          <a:xfrm>
            <a:off x="239546" y="5240828"/>
            <a:ext cx="5868646" cy="870306"/>
          </a:xfrm>
          <a:prstGeom prst="roundRect">
            <a:avLst>
              <a:gd name="adj" fmla="val 50000"/>
            </a:avLst>
          </a:prstGeom>
          <a:solidFill>
            <a:srgbClr val="C6CFBE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BO" dirty="0"/>
          </a:p>
        </p:txBody>
      </p:sp>
      <p:cxnSp>
        <p:nvCxnSpPr>
          <p:cNvPr id="94" name="Conector recto 93">
            <a:extLst>
              <a:ext uri="{FF2B5EF4-FFF2-40B4-BE49-F238E27FC236}">
                <a16:creationId xmlns:a16="http://schemas.microsoft.com/office/drawing/2014/main" id="{BBC6DDA3-1905-BD41-8119-DC8660323067}"/>
              </a:ext>
            </a:extLst>
          </p:cNvPr>
          <p:cNvCxnSpPr>
            <a:cxnSpLocks/>
          </p:cNvCxnSpPr>
          <p:nvPr/>
        </p:nvCxnSpPr>
        <p:spPr>
          <a:xfrm flipH="1">
            <a:off x="3371512" y="5037469"/>
            <a:ext cx="8482" cy="211071"/>
          </a:xfrm>
          <a:prstGeom prst="line">
            <a:avLst/>
          </a:prstGeom>
          <a:ln w="38100" cap="rnd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5" name="CuadroTexto 94">
            <a:extLst>
              <a:ext uri="{FF2B5EF4-FFF2-40B4-BE49-F238E27FC236}">
                <a16:creationId xmlns:a16="http://schemas.microsoft.com/office/drawing/2014/main" id="{9F861263-28DB-C94B-887D-69BF462D4EB5}"/>
              </a:ext>
            </a:extLst>
          </p:cNvPr>
          <p:cNvSpPr txBox="1"/>
          <p:nvPr/>
        </p:nvSpPr>
        <p:spPr>
          <a:xfrm>
            <a:off x="412897" y="5436967"/>
            <a:ext cx="56163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BO" sz="1600" dirty="0">
                <a:latin typeface="Chalkboard SE" panose="03050602040202020205" pitchFamily="66" charset="77"/>
              </a:rPr>
              <a:t>En la literatura infantil estos elementos los podemos encontrar en la forma y formato del texto e imagen</a:t>
            </a:r>
            <a:r>
              <a:rPr lang="es-US" sz="1600" dirty="0">
                <a:latin typeface="Chalkboard SE" panose="03050602040202020205" pitchFamily="66" charset="77"/>
              </a:rPr>
              <a:t> </a:t>
            </a:r>
            <a:endParaRPr lang="es-BO" sz="1600" dirty="0">
              <a:latin typeface="Chalkboard SE" panose="03050602040202020205" pitchFamily="66" charset="77"/>
            </a:endParaRPr>
          </a:p>
        </p:txBody>
      </p:sp>
      <p:grpSp>
        <p:nvGrpSpPr>
          <p:cNvPr id="96" name="Grupo 95">
            <a:extLst>
              <a:ext uri="{FF2B5EF4-FFF2-40B4-BE49-F238E27FC236}">
                <a16:creationId xmlns:a16="http://schemas.microsoft.com/office/drawing/2014/main" id="{AC3BF86B-C471-9E45-8E95-A31AA468BD76}"/>
              </a:ext>
            </a:extLst>
          </p:cNvPr>
          <p:cNvGrpSpPr/>
          <p:nvPr/>
        </p:nvGrpSpPr>
        <p:grpSpPr>
          <a:xfrm>
            <a:off x="776707" y="6573023"/>
            <a:ext cx="5462728" cy="621094"/>
            <a:chOff x="1650380" y="1988239"/>
            <a:chExt cx="3343067" cy="711550"/>
          </a:xfrm>
        </p:grpSpPr>
        <p:sp>
          <p:nvSpPr>
            <p:cNvPr id="97" name="Rectángulo: esquinas redondeadas 9">
              <a:extLst>
                <a:ext uri="{FF2B5EF4-FFF2-40B4-BE49-F238E27FC236}">
                  <a16:creationId xmlns:a16="http://schemas.microsoft.com/office/drawing/2014/main" id="{FF4529EF-FE32-D547-A1CE-0ADA41C9010D}"/>
                </a:ext>
              </a:extLst>
            </p:cNvPr>
            <p:cNvSpPr/>
            <p:nvPr/>
          </p:nvSpPr>
          <p:spPr>
            <a:xfrm>
              <a:off x="1920557" y="2108118"/>
              <a:ext cx="3072890" cy="591671"/>
            </a:xfrm>
            <a:prstGeom prst="roundRect">
              <a:avLst>
                <a:gd name="adj" fmla="val 50000"/>
              </a:avLst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BO" dirty="0"/>
            </a:p>
          </p:txBody>
        </p:sp>
        <p:sp>
          <p:nvSpPr>
            <p:cNvPr id="98" name="Rectángulo: esquinas redondeadas 4">
              <a:extLst>
                <a:ext uri="{FF2B5EF4-FFF2-40B4-BE49-F238E27FC236}">
                  <a16:creationId xmlns:a16="http://schemas.microsoft.com/office/drawing/2014/main" id="{D51D4B15-F89E-A04C-AFE0-36610F8086F9}"/>
                </a:ext>
              </a:extLst>
            </p:cNvPr>
            <p:cNvSpPr/>
            <p:nvPr/>
          </p:nvSpPr>
          <p:spPr>
            <a:xfrm>
              <a:off x="1650380" y="1988239"/>
              <a:ext cx="3256156" cy="591671"/>
            </a:xfrm>
            <a:prstGeom prst="roundRect">
              <a:avLst>
                <a:gd name="adj" fmla="val 50000"/>
              </a:avLst>
            </a:prstGeom>
            <a:solidFill>
              <a:srgbClr val="EED5D8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BO" dirty="0"/>
            </a:p>
          </p:txBody>
        </p:sp>
      </p:grpSp>
      <p:cxnSp>
        <p:nvCxnSpPr>
          <p:cNvPr id="99" name="Conector recto 98">
            <a:extLst>
              <a:ext uri="{FF2B5EF4-FFF2-40B4-BE49-F238E27FC236}">
                <a16:creationId xmlns:a16="http://schemas.microsoft.com/office/drawing/2014/main" id="{06314414-7B23-7D45-AF1D-A350953220DF}"/>
              </a:ext>
            </a:extLst>
          </p:cNvPr>
          <p:cNvCxnSpPr>
            <a:cxnSpLocks/>
          </p:cNvCxnSpPr>
          <p:nvPr/>
        </p:nvCxnSpPr>
        <p:spPr>
          <a:xfrm>
            <a:off x="3398089" y="6226550"/>
            <a:ext cx="0" cy="272048"/>
          </a:xfrm>
          <a:prstGeom prst="line">
            <a:avLst/>
          </a:prstGeom>
          <a:ln w="38100" cap="rnd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4" name="CuadroTexto 143">
            <a:extLst>
              <a:ext uri="{FF2B5EF4-FFF2-40B4-BE49-F238E27FC236}">
                <a16:creationId xmlns:a16="http://schemas.microsoft.com/office/drawing/2014/main" id="{FD54F5DA-C5FA-2B48-B2E1-DCE04131CBDD}"/>
              </a:ext>
            </a:extLst>
          </p:cNvPr>
          <p:cNvSpPr txBox="1"/>
          <p:nvPr/>
        </p:nvSpPr>
        <p:spPr>
          <a:xfrm>
            <a:off x="810842" y="6685519"/>
            <a:ext cx="54050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BO" sz="1600" dirty="0">
                <a:latin typeface="Chalkboard SE" panose="03050602040202020205" pitchFamily="66" charset="77"/>
              </a:rPr>
              <a:t>La inflencia de la tegnologia digital ha cambiado esto</a:t>
            </a:r>
          </a:p>
        </p:txBody>
      </p:sp>
      <p:cxnSp>
        <p:nvCxnSpPr>
          <p:cNvPr id="145" name="Conector recto 144">
            <a:extLst>
              <a:ext uri="{FF2B5EF4-FFF2-40B4-BE49-F238E27FC236}">
                <a16:creationId xmlns:a16="http://schemas.microsoft.com/office/drawing/2014/main" id="{905626E8-9C62-4549-8E6B-581C5100AA96}"/>
              </a:ext>
            </a:extLst>
          </p:cNvPr>
          <p:cNvCxnSpPr>
            <a:cxnSpLocks/>
          </p:cNvCxnSpPr>
          <p:nvPr/>
        </p:nvCxnSpPr>
        <p:spPr>
          <a:xfrm>
            <a:off x="3436921" y="7284573"/>
            <a:ext cx="0" cy="180264"/>
          </a:xfrm>
          <a:prstGeom prst="line">
            <a:avLst/>
          </a:prstGeom>
          <a:ln w="38100" cap="rnd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48" name="Grupo 147">
            <a:extLst>
              <a:ext uri="{FF2B5EF4-FFF2-40B4-BE49-F238E27FC236}">
                <a16:creationId xmlns:a16="http://schemas.microsoft.com/office/drawing/2014/main" id="{E6CFD19A-E4FC-B249-9C1E-AD83969C49A3}"/>
              </a:ext>
            </a:extLst>
          </p:cNvPr>
          <p:cNvGrpSpPr/>
          <p:nvPr/>
        </p:nvGrpSpPr>
        <p:grpSpPr>
          <a:xfrm>
            <a:off x="1009340" y="7580220"/>
            <a:ext cx="1271219" cy="1540430"/>
            <a:chOff x="1109988" y="2807165"/>
            <a:chExt cx="3195229" cy="441328"/>
          </a:xfrm>
        </p:grpSpPr>
        <p:sp>
          <p:nvSpPr>
            <p:cNvPr id="149" name="Rectángulo 148">
              <a:extLst>
                <a:ext uri="{FF2B5EF4-FFF2-40B4-BE49-F238E27FC236}">
                  <a16:creationId xmlns:a16="http://schemas.microsoft.com/office/drawing/2014/main" id="{C48FA95D-7245-0B4D-8BD7-D858E1EBBA7A}"/>
                </a:ext>
              </a:extLst>
            </p:cNvPr>
            <p:cNvSpPr/>
            <p:nvPr/>
          </p:nvSpPr>
          <p:spPr>
            <a:xfrm>
              <a:off x="1497912" y="2823025"/>
              <a:ext cx="2807305" cy="425468"/>
            </a:xfrm>
            <a:prstGeom prst="rect">
              <a:avLst/>
            </a:prstGeom>
            <a:solidFill>
              <a:srgbClr val="C6CFBE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BO" dirty="0"/>
            </a:p>
          </p:txBody>
        </p:sp>
        <p:sp>
          <p:nvSpPr>
            <p:cNvPr id="150" name="Rectángulo 149">
              <a:extLst>
                <a:ext uri="{FF2B5EF4-FFF2-40B4-BE49-F238E27FC236}">
                  <a16:creationId xmlns:a16="http://schemas.microsoft.com/office/drawing/2014/main" id="{E4B531F4-68C0-4743-A963-40A5D3FD4E27}"/>
                </a:ext>
              </a:extLst>
            </p:cNvPr>
            <p:cNvSpPr/>
            <p:nvPr/>
          </p:nvSpPr>
          <p:spPr>
            <a:xfrm>
              <a:off x="1109988" y="2807165"/>
              <a:ext cx="2904592" cy="42009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BO"/>
            </a:p>
          </p:txBody>
        </p:sp>
      </p:grpSp>
      <p:sp>
        <p:nvSpPr>
          <p:cNvPr id="151" name="CuadroTexto 150">
            <a:extLst>
              <a:ext uri="{FF2B5EF4-FFF2-40B4-BE49-F238E27FC236}">
                <a16:creationId xmlns:a16="http://schemas.microsoft.com/office/drawing/2014/main" id="{9F5814C4-2E5D-1E4C-B1A0-7B2EEBF611B6}"/>
              </a:ext>
            </a:extLst>
          </p:cNvPr>
          <p:cNvSpPr txBox="1"/>
          <p:nvPr/>
        </p:nvSpPr>
        <p:spPr>
          <a:xfrm>
            <a:off x="793652" y="7961597"/>
            <a:ext cx="15687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BO" sz="1600" dirty="0">
                <a:latin typeface="Chalkboard SE" panose="03050602040202020205" pitchFamily="66" charset="77"/>
              </a:rPr>
              <a:t>Recursos graficos</a:t>
            </a:r>
          </a:p>
        </p:txBody>
      </p:sp>
      <p:grpSp>
        <p:nvGrpSpPr>
          <p:cNvPr id="152" name="Grupo 151">
            <a:extLst>
              <a:ext uri="{FF2B5EF4-FFF2-40B4-BE49-F238E27FC236}">
                <a16:creationId xmlns:a16="http://schemas.microsoft.com/office/drawing/2014/main" id="{930A4EB2-524C-4E41-B0AA-6A644537A184}"/>
              </a:ext>
            </a:extLst>
          </p:cNvPr>
          <p:cNvGrpSpPr/>
          <p:nvPr/>
        </p:nvGrpSpPr>
        <p:grpSpPr>
          <a:xfrm>
            <a:off x="2796014" y="7557970"/>
            <a:ext cx="1509414" cy="1540430"/>
            <a:chOff x="1109988" y="2807165"/>
            <a:chExt cx="3195229" cy="441328"/>
          </a:xfrm>
        </p:grpSpPr>
        <p:sp>
          <p:nvSpPr>
            <p:cNvPr id="153" name="Rectángulo 152">
              <a:extLst>
                <a:ext uri="{FF2B5EF4-FFF2-40B4-BE49-F238E27FC236}">
                  <a16:creationId xmlns:a16="http://schemas.microsoft.com/office/drawing/2014/main" id="{075FAB1B-4B80-C348-896B-AA9B149774EF}"/>
                </a:ext>
              </a:extLst>
            </p:cNvPr>
            <p:cNvSpPr/>
            <p:nvPr/>
          </p:nvSpPr>
          <p:spPr>
            <a:xfrm>
              <a:off x="1497912" y="2823025"/>
              <a:ext cx="2807305" cy="425468"/>
            </a:xfrm>
            <a:prstGeom prst="rect">
              <a:avLst/>
            </a:prstGeom>
            <a:solidFill>
              <a:srgbClr val="C6CFBE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BO" dirty="0"/>
            </a:p>
          </p:txBody>
        </p:sp>
        <p:sp>
          <p:nvSpPr>
            <p:cNvPr id="154" name="Rectángulo 153">
              <a:extLst>
                <a:ext uri="{FF2B5EF4-FFF2-40B4-BE49-F238E27FC236}">
                  <a16:creationId xmlns:a16="http://schemas.microsoft.com/office/drawing/2014/main" id="{DBC0DE88-B294-7A46-A4AA-469EDE65DCD9}"/>
                </a:ext>
              </a:extLst>
            </p:cNvPr>
            <p:cNvSpPr/>
            <p:nvPr/>
          </p:nvSpPr>
          <p:spPr>
            <a:xfrm>
              <a:off x="1109988" y="2807165"/>
              <a:ext cx="2904592" cy="42009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BO"/>
            </a:p>
          </p:txBody>
        </p:sp>
      </p:grpSp>
      <p:sp>
        <p:nvSpPr>
          <p:cNvPr id="155" name="CuadroTexto 154">
            <a:extLst>
              <a:ext uri="{FF2B5EF4-FFF2-40B4-BE49-F238E27FC236}">
                <a16:creationId xmlns:a16="http://schemas.microsoft.com/office/drawing/2014/main" id="{55415EC6-6F88-AE47-B675-4B3F5ADD5F74}"/>
              </a:ext>
            </a:extLst>
          </p:cNvPr>
          <p:cNvSpPr txBox="1"/>
          <p:nvPr/>
        </p:nvSpPr>
        <p:spPr>
          <a:xfrm>
            <a:off x="2841972" y="8089032"/>
            <a:ext cx="14304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BO" sz="1600" dirty="0">
                <a:latin typeface="Chalkboard SE" panose="03050602040202020205" pitchFamily="66" charset="77"/>
              </a:rPr>
              <a:t>Tipograficos</a:t>
            </a:r>
          </a:p>
        </p:txBody>
      </p:sp>
      <p:grpSp>
        <p:nvGrpSpPr>
          <p:cNvPr id="159" name="Grupo 158">
            <a:extLst>
              <a:ext uri="{FF2B5EF4-FFF2-40B4-BE49-F238E27FC236}">
                <a16:creationId xmlns:a16="http://schemas.microsoft.com/office/drawing/2014/main" id="{AC07AD1D-64DA-414B-B356-2186DDE049D2}"/>
              </a:ext>
            </a:extLst>
          </p:cNvPr>
          <p:cNvGrpSpPr/>
          <p:nvPr/>
        </p:nvGrpSpPr>
        <p:grpSpPr>
          <a:xfrm>
            <a:off x="4659339" y="7530291"/>
            <a:ext cx="1509414" cy="1540430"/>
            <a:chOff x="1109988" y="2807165"/>
            <a:chExt cx="3195229" cy="441328"/>
          </a:xfrm>
        </p:grpSpPr>
        <p:sp>
          <p:nvSpPr>
            <p:cNvPr id="160" name="Rectángulo 159">
              <a:extLst>
                <a:ext uri="{FF2B5EF4-FFF2-40B4-BE49-F238E27FC236}">
                  <a16:creationId xmlns:a16="http://schemas.microsoft.com/office/drawing/2014/main" id="{AD66A014-3857-7E4F-9383-84113D6C83F9}"/>
                </a:ext>
              </a:extLst>
            </p:cNvPr>
            <p:cNvSpPr/>
            <p:nvPr/>
          </p:nvSpPr>
          <p:spPr>
            <a:xfrm>
              <a:off x="1497912" y="2823025"/>
              <a:ext cx="2807305" cy="425468"/>
            </a:xfrm>
            <a:prstGeom prst="rect">
              <a:avLst/>
            </a:prstGeom>
            <a:solidFill>
              <a:srgbClr val="C6CFBE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BO" dirty="0"/>
            </a:p>
          </p:txBody>
        </p:sp>
        <p:sp>
          <p:nvSpPr>
            <p:cNvPr id="161" name="Rectángulo 160">
              <a:extLst>
                <a:ext uri="{FF2B5EF4-FFF2-40B4-BE49-F238E27FC236}">
                  <a16:creationId xmlns:a16="http://schemas.microsoft.com/office/drawing/2014/main" id="{CC948D25-151B-E144-8C01-26C4D4DF5727}"/>
                </a:ext>
              </a:extLst>
            </p:cNvPr>
            <p:cNvSpPr/>
            <p:nvPr/>
          </p:nvSpPr>
          <p:spPr>
            <a:xfrm>
              <a:off x="1109988" y="2807165"/>
              <a:ext cx="2904592" cy="42009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BO"/>
            </a:p>
          </p:txBody>
        </p:sp>
      </p:grpSp>
      <p:sp>
        <p:nvSpPr>
          <p:cNvPr id="162" name="CuadroTexto 161">
            <a:extLst>
              <a:ext uri="{FF2B5EF4-FFF2-40B4-BE49-F238E27FC236}">
                <a16:creationId xmlns:a16="http://schemas.microsoft.com/office/drawing/2014/main" id="{820995DB-A493-0D40-972B-DF7720A2AB1A}"/>
              </a:ext>
            </a:extLst>
          </p:cNvPr>
          <p:cNvSpPr txBox="1"/>
          <p:nvPr/>
        </p:nvSpPr>
        <p:spPr>
          <a:xfrm>
            <a:off x="4733016" y="8036962"/>
            <a:ext cx="14304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BO" sz="1600" dirty="0">
                <a:latin typeface="Chalkboard SE" panose="03050602040202020205" pitchFamily="66" charset="77"/>
              </a:rPr>
              <a:t>De formato</a:t>
            </a:r>
          </a:p>
        </p:txBody>
      </p:sp>
      <p:cxnSp>
        <p:nvCxnSpPr>
          <p:cNvPr id="172" name="Conector recto 171">
            <a:extLst>
              <a:ext uri="{FF2B5EF4-FFF2-40B4-BE49-F238E27FC236}">
                <a16:creationId xmlns:a16="http://schemas.microsoft.com/office/drawing/2014/main" id="{DCD2BD69-DE55-8A41-B889-1AB5C357A398}"/>
              </a:ext>
            </a:extLst>
          </p:cNvPr>
          <p:cNvCxnSpPr>
            <a:cxnSpLocks/>
          </p:cNvCxnSpPr>
          <p:nvPr/>
        </p:nvCxnSpPr>
        <p:spPr>
          <a:xfrm>
            <a:off x="1063552" y="7284573"/>
            <a:ext cx="4746737" cy="0"/>
          </a:xfrm>
          <a:prstGeom prst="line">
            <a:avLst/>
          </a:prstGeom>
          <a:ln w="38100" cap="rnd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3" name="Conector recto 172">
            <a:extLst>
              <a:ext uri="{FF2B5EF4-FFF2-40B4-BE49-F238E27FC236}">
                <a16:creationId xmlns:a16="http://schemas.microsoft.com/office/drawing/2014/main" id="{4714D441-B893-1549-9D32-7E2931E217FE}"/>
              </a:ext>
            </a:extLst>
          </p:cNvPr>
          <p:cNvCxnSpPr>
            <a:cxnSpLocks/>
          </p:cNvCxnSpPr>
          <p:nvPr/>
        </p:nvCxnSpPr>
        <p:spPr>
          <a:xfrm>
            <a:off x="1485948" y="7284573"/>
            <a:ext cx="0" cy="180264"/>
          </a:xfrm>
          <a:prstGeom prst="line">
            <a:avLst/>
          </a:prstGeom>
          <a:ln w="38100" cap="rnd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4" name="Conector recto 173">
            <a:extLst>
              <a:ext uri="{FF2B5EF4-FFF2-40B4-BE49-F238E27FC236}">
                <a16:creationId xmlns:a16="http://schemas.microsoft.com/office/drawing/2014/main" id="{44B13F66-4D13-E849-A5D7-9710F6C83221}"/>
              </a:ext>
            </a:extLst>
          </p:cNvPr>
          <p:cNvCxnSpPr>
            <a:cxnSpLocks/>
          </p:cNvCxnSpPr>
          <p:nvPr/>
        </p:nvCxnSpPr>
        <p:spPr>
          <a:xfrm>
            <a:off x="5183567" y="7351746"/>
            <a:ext cx="0" cy="180264"/>
          </a:xfrm>
          <a:prstGeom prst="line">
            <a:avLst/>
          </a:prstGeom>
          <a:ln w="38100" cap="rnd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6" name="Conector recto 175">
            <a:extLst>
              <a:ext uri="{FF2B5EF4-FFF2-40B4-BE49-F238E27FC236}">
                <a16:creationId xmlns:a16="http://schemas.microsoft.com/office/drawing/2014/main" id="{01A71DAD-D00F-FE4C-A5FB-25CA0CE76CF6}"/>
              </a:ext>
            </a:extLst>
          </p:cNvPr>
          <p:cNvCxnSpPr>
            <a:cxnSpLocks/>
          </p:cNvCxnSpPr>
          <p:nvPr/>
        </p:nvCxnSpPr>
        <p:spPr>
          <a:xfrm flipH="1">
            <a:off x="5829250" y="7194117"/>
            <a:ext cx="278942" cy="90456"/>
          </a:xfrm>
          <a:prstGeom prst="line">
            <a:avLst/>
          </a:prstGeom>
          <a:ln w="38100" cap="rnd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45424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7" name="Imagen 146">
            <a:extLst>
              <a:ext uri="{FF2B5EF4-FFF2-40B4-BE49-F238E27FC236}">
                <a16:creationId xmlns:a16="http://schemas.microsoft.com/office/drawing/2014/main" id="{B2DE3C73-C365-4EB5-A5E0-6980EDF0A5C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5775"/>
          <a:stretch/>
        </p:blipFill>
        <p:spPr>
          <a:xfrm>
            <a:off x="5113730" y="0"/>
            <a:ext cx="1759573" cy="9144000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EB3984BC-A833-45F0-AB14-7FB80B7A48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1" y="12049"/>
            <a:ext cx="5141205" cy="9144000"/>
          </a:xfrm>
          <a:prstGeom prst="rect">
            <a:avLst/>
          </a:prstGeom>
        </p:spPr>
      </p:pic>
      <p:grpSp>
        <p:nvGrpSpPr>
          <p:cNvPr id="3" name="Grupo 2">
            <a:extLst>
              <a:ext uri="{FF2B5EF4-FFF2-40B4-BE49-F238E27FC236}">
                <a16:creationId xmlns:a16="http://schemas.microsoft.com/office/drawing/2014/main" id="{052B46B3-01E8-4D7E-9A3F-E5229BA44FD2}"/>
              </a:ext>
            </a:extLst>
          </p:cNvPr>
          <p:cNvGrpSpPr/>
          <p:nvPr/>
        </p:nvGrpSpPr>
        <p:grpSpPr>
          <a:xfrm>
            <a:off x="1141113" y="280421"/>
            <a:ext cx="5347573" cy="1324277"/>
            <a:chOff x="1650380" y="1988239"/>
            <a:chExt cx="3343067" cy="711550"/>
          </a:xfrm>
        </p:grpSpPr>
        <p:sp>
          <p:nvSpPr>
            <p:cNvPr id="10" name="Rectángulo: esquinas redondeadas 9">
              <a:extLst>
                <a:ext uri="{FF2B5EF4-FFF2-40B4-BE49-F238E27FC236}">
                  <a16:creationId xmlns:a16="http://schemas.microsoft.com/office/drawing/2014/main" id="{2CEEBA0E-EA18-40BA-A14B-494777F7FCDA}"/>
                </a:ext>
              </a:extLst>
            </p:cNvPr>
            <p:cNvSpPr/>
            <p:nvPr/>
          </p:nvSpPr>
          <p:spPr>
            <a:xfrm>
              <a:off x="1920557" y="2108118"/>
              <a:ext cx="3072890" cy="591671"/>
            </a:xfrm>
            <a:prstGeom prst="roundRect">
              <a:avLst>
                <a:gd name="adj" fmla="val 50000"/>
              </a:avLst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BO"/>
            </a:p>
          </p:txBody>
        </p:sp>
        <p:sp>
          <p:nvSpPr>
            <p:cNvPr id="5" name="Rectángulo: esquinas redondeadas 4">
              <a:extLst>
                <a:ext uri="{FF2B5EF4-FFF2-40B4-BE49-F238E27FC236}">
                  <a16:creationId xmlns:a16="http://schemas.microsoft.com/office/drawing/2014/main" id="{56010671-649B-4131-A783-ED52DA4C554B}"/>
                </a:ext>
              </a:extLst>
            </p:cNvPr>
            <p:cNvSpPr/>
            <p:nvPr/>
          </p:nvSpPr>
          <p:spPr>
            <a:xfrm>
              <a:off x="1650380" y="1988239"/>
              <a:ext cx="3256156" cy="591671"/>
            </a:xfrm>
            <a:prstGeom prst="roundRect">
              <a:avLst>
                <a:gd name="adj" fmla="val 50000"/>
              </a:avLst>
            </a:prstGeom>
            <a:solidFill>
              <a:srgbClr val="EED5D8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BO" dirty="0"/>
            </a:p>
          </p:txBody>
        </p:sp>
      </p:grp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8B2F9F39-0441-4EA6-81CA-966EB47DC28A}"/>
              </a:ext>
            </a:extLst>
          </p:cNvPr>
          <p:cNvCxnSpPr>
            <a:cxnSpLocks/>
          </p:cNvCxnSpPr>
          <p:nvPr/>
        </p:nvCxnSpPr>
        <p:spPr>
          <a:xfrm>
            <a:off x="3233686" y="1604698"/>
            <a:ext cx="0" cy="272048"/>
          </a:xfrm>
          <a:prstGeom prst="line">
            <a:avLst/>
          </a:prstGeom>
          <a:ln w="38100" cap="rnd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46" name="Grupo 45">
            <a:extLst>
              <a:ext uri="{FF2B5EF4-FFF2-40B4-BE49-F238E27FC236}">
                <a16:creationId xmlns:a16="http://schemas.microsoft.com/office/drawing/2014/main" id="{77195016-EACA-4D4E-B350-9C7D1E325C2C}"/>
              </a:ext>
            </a:extLst>
          </p:cNvPr>
          <p:cNvGrpSpPr/>
          <p:nvPr/>
        </p:nvGrpSpPr>
        <p:grpSpPr>
          <a:xfrm>
            <a:off x="301001" y="3767479"/>
            <a:ext cx="2806110" cy="2510299"/>
            <a:chOff x="1109988" y="2807165"/>
            <a:chExt cx="3195229" cy="512924"/>
          </a:xfrm>
        </p:grpSpPr>
        <p:sp>
          <p:nvSpPr>
            <p:cNvPr id="47" name="Rectángulo 46">
              <a:extLst>
                <a:ext uri="{FF2B5EF4-FFF2-40B4-BE49-F238E27FC236}">
                  <a16:creationId xmlns:a16="http://schemas.microsoft.com/office/drawing/2014/main" id="{F2CB4F2B-0D4B-4CE3-9C1A-56B580DC2A80}"/>
                </a:ext>
              </a:extLst>
            </p:cNvPr>
            <p:cNvSpPr/>
            <p:nvPr/>
          </p:nvSpPr>
          <p:spPr>
            <a:xfrm>
              <a:off x="1497911" y="2823025"/>
              <a:ext cx="2807306" cy="497064"/>
            </a:xfrm>
            <a:prstGeom prst="rect">
              <a:avLst/>
            </a:prstGeom>
            <a:solidFill>
              <a:srgbClr val="D9ABB6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BO" dirty="0"/>
            </a:p>
          </p:txBody>
        </p:sp>
        <p:sp>
          <p:nvSpPr>
            <p:cNvPr id="48" name="Rectángulo 47">
              <a:extLst>
                <a:ext uri="{FF2B5EF4-FFF2-40B4-BE49-F238E27FC236}">
                  <a16:creationId xmlns:a16="http://schemas.microsoft.com/office/drawing/2014/main" id="{DA274D32-57D8-4F7A-B1F9-569166549FF6}"/>
                </a:ext>
              </a:extLst>
            </p:cNvPr>
            <p:cNvSpPr/>
            <p:nvPr/>
          </p:nvSpPr>
          <p:spPr>
            <a:xfrm>
              <a:off x="1109988" y="2807165"/>
              <a:ext cx="2904591" cy="49706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BO"/>
            </a:p>
          </p:txBody>
        </p:sp>
      </p:grpSp>
      <p:cxnSp>
        <p:nvCxnSpPr>
          <p:cNvPr id="58" name="Conector recto 57">
            <a:extLst>
              <a:ext uri="{FF2B5EF4-FFF2-40B4-BE49-F238E27FC236}">
                <a16:creationId xmlns:a16="http://schemas.microsoft.com/office/drawing/2014/main" id="{80DD4739-F44B-4086-AA5A-956EE6A163C3}"/>
              </a:ext>
            </a:extLst>
          </p:cNvPr>
          <p:cNvCxnSpPr>
            <a:cxnSpLocks/>
          </p:cNvCxnSpPr>
          <p:nvPr/>
        </p:nvCxnSpPr>
        <p:spPr>
          <a:xfrm>
            <a:off x="652065" y="2674616"/>
            <a:ext cx="4746737" cy="0"/>
          </a:xfrm>
          <a:prstGeom prst="line">
            <a:avLst/>
          </a:prstGeom>
          <a:ln w="38100" cap="rnd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Conector recto 68">
            <a:extLst>
              <a:ext uri="{FF2B5EF4-FFF2-40B4-BE49-F238E27FC236}">
                <a16:creationId xmlns:a16="http://schemas.microsoft.com/office/drawing/2014/main" id="{B88B0066-0F06-45FB-893D-58D0EB9146DA}"/>
              </a:ext>
            </a:extLst>
          </p:cNvPr>
          <p:cNvCxnSpPr>
            <a:cxnSpLocks/>
          </p:cNvCxnSpPr>
          <p:nvPr/>
        </p:nvCxnSpPr>
        <p:spPr>
          <a:xfrm>
            <a:off x="1704056" y="2673618"/>
            <a:ext cx="4214" cy="186473"/>
          </a:xfrm>
          <a:prstGeom prst="line">
            <a:avLst/>
          </a:prstGeom>
          <a:ln w="38100" cap="rnd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76" name="Grupo 75">
            <a:extLst>
              <a:ext uri="{FF2B5EF4-FFF2-40B4-BE49-F238E27FC236}">
                <a16:creationId xmlns:a16="http://schemas.microsoft.com/office/drawing/2014/main" id="{91A4A6AC-7DFE-4ECE-944A-BF005E544CFD}"/>
              </a:ext>
            </a:extLst>
          </p:cNvPr>
          <p:cNvGrpSpPr/>
          <p:nvPr/>
        </p:nvGrpSpPr>
        <p:grpSpPr>
          <a:xfrm>
            <a:off x="3736989" y="6247601"/>
            <a:ext cx="2799693" cy="2605502"/>
            <a:chOff x="1109988" y="2807165"/>
            <a:chExt cx="3195229" cy="335052"/>
          </a:xfrm>
        </p:grpSpPr>
        <p:sp>
          <p:nvSpPr>
            <p:cNvPr id="77" name="Rectángulo 76">
              <a:extLst>
                <a:ext uri="{FF2B5EF4-FFF2-40B4-BE49-F238E27FC236}">
                  <a16:creationId xmlns:a16="http://schemas.microsoft.com/office/drawing/2014/main" id="{CC641CF7-18ED-4AA2-A475-D6F47CB81A6A}"/>
                </a:ext>
              </a:extLst>
            </p:cNvPr>
            <p:cNvSpPr/>
            <p:nvPr/>
          </p:nvSpPr>
          <p:spPr>
            <a:xfrm>
              <a:off x="1497912" y="2823025"/>
              <a:ext cx="2807305" cy="319192"/>
            </a:xfrm>
            <a:prstGeom prst="rect">
              <a:avLst/>
            </a:prstGeom>
            <a:solidFill>
              <a:srgbClr val="FCF4F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BO" dirty="0"/>
            </a:p>
          </p:txBody>
        </p:sp>
        <p:sp>
          <p:nvSpPr>
            <p:cNvPr id="78" name="Rectángulo 77">
              <a:extLst>
                <a:ext uri="{FF2B5EF4-FFF2-40B4-BE49-F238E27FC236}">
                  <a16:creationId xmlns:a16="http://schemas.microsoft.com/office/drawing/2014/main" id="{7DDC00E3-5639-4D43-9FAF-99777181B7DA}"/>
                </a:ext>
              </a:extLst>
            </p:cNvPr>
            <p:cNvSpPr/>
            <p:nvPr/>
          </p:nvSpPr>
          <p:spPr>
            <a:xfrm>
              <a:off x="1109988" y="2807165"/>
              <a:ext cx="2904592" cy="31932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BO" dirty="0"/>
            </a:p>
          </p:txBody>
        </p:sp>
      </p:grpSp>
      <p:grpSp>
        <p:nvGrpSpPr>
          <p:cNvPr id="80" name="Grupo 79">
            <a:extLst>
              <a:ext uri="{FF2B5EF4-FFF2-40B4-BE49-F238E27FC236}">
                <a16:creationId xmlns:a16="http://schemas.microsoft.com/office/drawing/2014/main" id="{D1B1E828-4D5B-4358-8555-BEB2063EE79C}"/>
              </a:ext>
            </a:extLst>
          </p:cNvPr>
          <p:cNvGrpSpPr/>
          <p:nvPr/>
        </p:nvGrpSpPr>
        <p:grpSpPr>
          <a:xfrm>
            <a:off x="3756787" y="3737349"/>
            <a:ext cx="2580346" cy="2219355"/>
            <a:chOff x="1109988" y="2807165"/>
            <a:chExt cx="3195229" cy="441328"/>
          </a:xfrm>
        </p:grpSpPr>
        <p:sp>
          <p:nvSpPr>
            <p:cNvPr id="81" name="Rectángulo 80">
              <a:extLst>
                <a:ext uri="{FF2B5EF4-FFF2-40B4-BE49-F238E27FC236}">
                  <a16:creationId xmlns:a16="http://schemas.microsoft.com/office/drawing/2014/main" id="{B82313AD-9B4F-4EC0-A670-1108B90AE646}"/>
                </a:ext>
              </a:extLst>
            </p:cNvPr>
            <p:cNvSpPr/>
            <p:nvPr/>
          </p:nvSpPr>
          <p:spPr>
            <a:xfrm>
              <a:off x="1497912" y="2823025"/>
              <a:ext cx="2807305" cy="425468"/>
            </a:xfrm>
            <a:prstGeom prst="rect">
              <a:avLst/>
            </a:prstGeom>
            <a:solidFill>
              <a:srgbClr val="C6CFBE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BO" dirty="0"/>
            </a:p>
          </p:txBody>
        </p:sp>
        <p:sp>
          <p:nvSpPr>
            <p:cNvPr id="82" name="Rectángulo 81">
              <a:extLst>
                <a:ext uri="{FF2B5EF4-FFF2-40B4-BE49-F238E27FC236}">
                  <a16:creationId xmlns:a16="http://schemas.microsoft.com/office/drawing/2014/main" id="{2A209B95-F27B-4C7C-A4A5-54EDEAF8A460}"/>
                </a:ext>
              </a:extLst>
            </p:cNvPr>
            <p:cNvSpPr/>
            <p:nvPr/>
          </p:nvSpPr>
          <p:spPr>
            <a:xfrm>
              <a:off x="1109988" y="2807165"/>
              <a:ext cx="2904592" cy="42009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BO"/>
            </a:p>
          </p:txBody>
        </p:sp>
      </p:grpSp>
      <p:cxnSp>
        <p:nvCxnSpPr>
          <p:cNvPr id="86" name="Conector recto 85">
            <a:extLst>
              <a:ext uri="{FF2B5EF4-FFF2-40B4-BE49-F238E27FC236}">
                <a16:creationId xmlns:a16="http://schemas.microsoft.com/office/drawing/2014/main" id="{EEE99D4F-0930-4DD7-A41F-B7EEE5B29433}"/>
              </a:ext>
            </a:extLst>
          </p:cNvPr>
          <p:cNvCxnSpPr>
            <a:cxnSpLocks/>
          </p:cNvCxnSpPr>
          <p:nvPr/>
        </p:nvCxnSpPr>
        <p:spPr>
          <a:xfrm>
            <a:off x="1704056" y="3522435"/>
            <a:ext cx="0" cy="186473"/>
          </a:xfrm>
          <a:prstGeom prst="line">
            <a:avLst/>
          </a:prstGeom>
          <a:ln w="38100" cap="rnd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1" name="Rectángulo: esquinas redondeadas 100">
            <a:extLst>
              <a:ext uri="{FF2B5EF4-FFF2-40B4-BE49-F238E27FC236}">
                <a16:creationId xmlns:a16="http://schemas.microsoft.com/office/drawing/2014/main" id="{C9BFFE00-8711-4268-A981-CF3A5DF76DEC}"/>
              </a:ext>
            </a:extLst>
          </p:cNvPr>
          <p:cNvSpPr/>
          <p:nvPr/>
        </p:nvSpPr>
        <p:spPr>
          <a:xfrm>
            <a:off x="683451" y="1885320"/>
            <a:ext cx="4683967" cy="507071"/>
          </a:xfrm>
          <a:prstGeom prst="roundRect">
            <a:avLst>
              <a:gd name="adj" fmla="val 50000"/>
            </a:avLst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BO" dirty="0"/>
          </a:p>
        </p:txBody>
      </p:sp>
      <p:sp>
        <p:nvSpPr>
          <p:cNvPr id="103" name="Rectángulo: esquinas redondeadas 102">
            <a:extLst>
              <a:ext uri="{FF2B5EF4-FFF2-40B4-BE49-F238E27FC236}">
                <a16:creationId xmlns:a16="http://schemas.microsoft.com/office/drawing/2014/main" id="{703C46A6-3485-4F45-89D6-D14EB37556B9}"/>
              </a:ext>
            </a:extLst>
          </p:cNvPr>
          <p:cNvSpPr/>
          <p:nvPr/>
        </p:nvSpPr>
        <p:spPr>
          <a:xfrm>
            <a:off x="618048" y="1736103"/>
            <a:ext cx="4308543" cy="572863"/>
          </a:xfrm>
          <a:prstGeom prst="roundRect">
            <a:avLst>
              <a:gd name="adj" fmla="val 50000"/>
            </a:avLst>
          </a:prstGeom>
          <a:solidFill>
            <a:srgbClr val="C6CFBE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BO" dirty="0"/>
          </a:p>
        </p:txBody>
      </p:sp>
      <p:grpSp>
        <p:nvGrpSpPr>
          <p:cNvPr id="110" name="Grupo 109">
            <a:extLst>
              <a:ext uri="{FF2B5EF4-FFF2-40B4-BE49-F238E27FC236}">
                <a16:creationId xmlns:a16="http://schemas.microsoft.com/office/drawing/2014/main" id="{146D7E6D-1350-4934-827D-4FE8B048C056}"/>
              </a:ext>
            </a:extLst>
          </p:cNvPr>
          <p:cNvGrpSpPr/>
          <p:nvPr/>
        </p:nvGrpSpPr>
        <p:grpSpPr>
          <a:xfrm>
            <a:off x="3748306" y="2929662"/>
            <a:ext cx="1923530" cy="602762"/>
            <a:chOff x="1650380" y="1988240"/>
            <a:chExt cx="3343067" cy="616186"/>
          </a:xfrm>
        </p:grpSpPr>
        <p:sp>
          <p:nvSpPr>
            <p:cNvPr id="111" name="Rectángulo: esquinas redondeadas 110">
              <a:extLst>
                <a:ext uri="{FF2B5EF4-FFF2-40B4-BE49-F238E27FC236}">
                  <a16:creationId xmlns:a16="http://schemas.microsoft.com/office/drawing/2014/main" id="{F5290BC3-FE3C-4CA3-BC18-28C25BB28EA7}"/>
                </a:ext>
              </a:extLst>
            </p:cNvPr>
            <p:cNvSpPr/>
            <p:nvPr/>
          </p:nvSpPr>
          <p:spPr>
            <a:xfrm>
              <a:off x="1920558" y="2108119"/>
              <a:ext cx="3072889" cy="496307"/>
            </a:xfrm>
            <a:prstGeom prst="roundRect">
              <a:avLst>
                <a:gd name="adj" fmla="val 50000"/>
              </a:avLst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BO"/>
            </a:p>
          </p:txBody>
        </p:sp>
        <p:sp>
          <p:nvSpPr>
            <p:cNvPr id="112" name="Rectángulo: esquinas redondeadas 111">
              <a:extLst>
                <a:ext uri="{FF2B5EF4-FFF2-40B4-BE49-F238E27FC236}">
                  <a16:creationId xmlns:a16="http://schemas.microsoft.com/office/drawing/2014/main" id="{86F3029E-4D98-4507-8FF9-47C76669C473}"/>
                </a:ext>
              </a:extLst>
            </p:cNvPr>
            <p:cNvSpPr/>
            <p:nvPr/>
          </p:nvSpPr>
          <p:spPr>
            <a:xfrm>
              <a:off x="1650380" y="1988240"/>
              <a:ext cx="3256157" cy="539563"/>
            </a:xfrm>
            <a:prstGeom prst="roundRect">
              <a:avLst>
                <a:gd name="adj" fmla="val 50000"/>
              </a:avLst>
            </a:prstGeom>
            <a:solidFill>
              <a:srgbClr val="EED5D8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BO"/>
            </a:p>
          </p:txBody>
        </p:sp>
      </p:grpSp>
      <p:grpSp>
        <p:nvGrpSpPr>
          <p:cNvPr id="113" name="Grupo 112">
            <a:extLst>
              <a:ext uri="{FF2B5EF4-FFF2-40B4-BE49-F238E27FC236}">
                <a16:creationId xmlns:a16="http://schemas.microsoft.com/office/drawing/2014/main" id="{3C3C6326-D515-4C03-AA8F-455073157D7E}"/>
              </a:ext>
            </a:extLst>
          </p:cNvPr>
          <p:cNvGrpSpPr/>
          <p:nvPr/>
        </p:nvGrpSpPr>
        <p:grpSpPr>
          <a:xfrm>
            <a:off x="842247" y="2913275"/>
            <a:ext cx="1603789" cy="602762"/>
            <a:chOff x="1650380" y="1988240"/>
            <a:chExt cx="3343067" cy="616186"/>
          </a:xfrm>
        </p:grpSpPr>
        <p:sp>
          <p:nvSpPr>
            <p:cNvPr id="114" name="Rectángulo: esquinas redondeadas 113">
              <a:extLst>
                <a:ext uri="{FF2B5EF4-FFF2-40B4-BE49-F238E27FC236}">
                  <a16:creationId xmlns:a16="http://schemas.microsoft.com/office/drawing/2014/main" id="{52B72F2A-170E-4F5F-893C-4AB27338E475}"/>
                </a:ext>
              </a:extLst>
            </p:cNvPr>
            <p:cNvSpPr/>
            <p:nvPr/>
          </p:nvSpPr>
          <p:spPr>
            <a:xfrm>
              <a:off x="1920558" y="2108119"/>
              <a:ext cx="3072889" cy="496307"/>
            </a:xfrm>
            <a:prstGeom prst="roundRect">
              <a:avLst>
                <a:gd name="adj" fmla="val 50000"/>
              </a:avLst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BO"/>
            </a:p>
          </p:txBody>
        </p:sp>
        <p:sp>
          <p:nvSpPr>
            <p:cNvPr id="115" name="Rectángulo: esquinas redondeadas 114">
              <a:extLst>
                <a:ext uri="{FF2B5EF4-FFF2-40B4-BE49-F238E27FC236}">
                  <a16:creationId xmlns:a16="http://schemas.microsoft.com/office/drawing/2014/main" id="{7EDF909B-4496-4F91-BF7F-DA148A441F59}"/>
                </a:ext>
              </a:extLst>
            </p:cNvPr>
            <p:cNvSpPr/>
            <p:nvPr/>
          </p:nvSpPr>
          <p:spPr>
            <a:xfrm>
              <a:off x="1650380" y="1988240"/>
              <a:ext cx="3256157" cy="539563"/>
            </a:xfrm>
            <a:prstGeom prst="roundRect">
              <a:avLst>
                <a:gd name="adj" fmla="val 50000"/>
              </a:avLst>
            </a:prstGeom>
            <a:solidFill>
              <a:srgbClr val="EED5D8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BO" dirty="0"/>
            </a:p>
          </p:txBody>
        </p:sp>
      </p:grpSp>
      <p:sp>
        <p:nvSpPr>
          <p:cNvPr id="6" name="CuadroTexto 5">
            <a:extLst>
              <a:ext uri="{FF2B5EF4-FFF2-40B4-BE49-F238E27FC236}">
                <a16:creationId xmlns:a16="http://schemas.microsoft.com/office/drawing/2014/main" id="{DE9C8A1D-8DE0-4C45-8234-6C0B6046F87B}"/>
              </a:ext>
            </a:extLst>
          </p:cNvPr>
          <p:cNvSpPr txBox="1"/>
          <p:nvPr/>
        </p:nvSpPr>
        <p:spPr>
          <a:xfrm>
            <a:off x="324053" y="1852098"/>
            <a:ext cx="50842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600" dirty="0">
                <a:latin typeface="Chalkboard SE" panose="03050602040202020205" pitchFamily="66" charset="77"/>
              </a:rPr>
              <a:t>Los mecanismos</a:t>
            </a:r>
          </a:p>
        </p:txBody>
      </p:sp>
      <p:sp>
        <p:nvSpPr>
          <p:cNvPr id="88" name="CuadroTexto 87">
            <a:extLst>
              <a:ext uri="{FF2B5EF4-FFF2-40B4-BE49-F238E27FC236}">
                <a16:creationId xmlns:a16="http://schemas.microsoft.com/office/drawing/2014/main" id="{C7B63E26-8F04-5840-A46B-664F5FD6672F}"/>
              </a:ext>
            </a:extLst>
          </p:cNvPr>
          <p:cNvSpPr txBox="1"/>
          <p:nvPr/>
        </p:nvSpPr>
        <p:spPr>
          <a:xfrm>
            <a:off x="1214913" y="421981"/>
            <a:ext cx="51577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BO" sz="1600" dirty="0">
                <a:latin typeface="Chalkboard SE" panose="03050602040202020205" pitchFamily="66" charset="77"/>
              </a:rPr>
              <a:t>Todo esto tiene un fin comunicativo y significativo </a:t>
            </a:r>
            <a:r>
              <a:rPr lang="es-MX" sz="1600" dirty="0">
                <a:latin typeface="Chalkboard SE" panose="03050602040202020205" pitchFamily="66" charset="77"/>
              </a:rPr>
              <a:t>pueden reforzar la expresión de las formas del discurso y de los tipos de textos</a:t>
            </a:r>
            <a:r>
              <a:rPr lang="es-US" sz="1600" dirty="0">
                <a:latin typeface="Chalkboard SE" panose="03050602040202020205" pitchFamily="66" charset="77"/>
              </a:rPr>
              <a:t> </a:t>
            </a:r>
            <a:r>
              <a:rPr lang="es-BO" sz="1600" dirty="0">
                <a:latin typeface="Chalkboard SE" panose="03050602040202020205" pitchFamily="66" charset="77"/>
              </a:rPr>
              <a:t> </a:t>
            </a:r>
          </a:p>
        </p:txBody>
      </p:sp>
      <p:sp>
        <p:nvSpPr>
          <p:cNvPr id="93" name="CuadroTexto 92">
            <a:extLst>
              <a:ext uri="{FF2B5EF4-FFF2-40B4-BE49-F238E27FC236}">
                <a16:creationId xmlns:a16="http://schemas.microsoft.com/office/drawing/2014/main" id="{F52E7102-9DDC-FE49-BC5F-42D69C4A322B}"/>
              </a:ext>
            </a:extLst>
          </p:cNvPr>
          <p:cNvSpPr txBox="1"/>
          <p:nvPr/>
        </p:nvSpPr>
        <p:spPr>
          <a:xfrm>
            <a:off x="889975" y="3001013"/>
            <a:ext cx="14403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600" dirty="0">
                <a:latin typeface="Chalkboard SE" panose="03050602040202020205" pitchFamily="66" charset="77"/>
              </a:rPr>
              <a:t>Figura-fondo</a:t>
            </a:r>
          </a:p>
        </p:txBody>
      </p:sp>
      <p:sp>
        <p:nvSpPr>
          <p:cNvPr id="96" name="CuadroTexto 95">
            <a:extLst>
              <a:ext uri="{FF2B5EF4-FFF2-40B4-BE49-F238E27FC236}">
                <a16:creationId xmlns:a16="http://schemas.microsoft.com/office/drawing/2014/main" id="{88A2A8B0-F10C-7D4F-A405-E8F2990E378E}"/>
              </a:ext>
            </a:extLst>
          </p:cNvPr>
          <p:cNvSpPr txBox="1"/>
          <p:nvPr/>
        </p:nvSpPr>
        <p:spPr>
          <a:xfrm>
            <a:off x="239569" y="3894601"/>
            <a:ext cx="244819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600" dirty="0">
                <a:latin typeface="Chalkboard SE" panose="03050602040202020205" pitchFamily="66" charset="77"/>
              </a:rPr>
              <a:t>Hace referencia al rango de variaciones estilísticas que ocurren en la literatura a nivel fonético, gramatical o semántico y que tienen el efecto de llamar la atención sobre sí mismas</a:t>
            </a:r>
            <a:r>
              <a:rPr lang="es-US" sz="1600" dirty="0">
                <a:latin typeface="Chalkboard SE" panose="03050602040202020205" pitchFamily="66" charset="77"/>
              </a:rPr>
              <a:t> </a:t>
            </a:r>
            <a:endParaRPr lang="es-ES_tradnl" sz="1600" dirty="0">
              <a:latin typeface="Chalkboard SE" panose="03050602040202020205" pitchFamily="66" charset="77"/>
            </a:endParaRPr>
          </a:p>
        </p:txBody>
      </p:sp>
      <p:sp>
        <p:nvSpPr>
          <p:cNvPr id="97" name="CuadroTexto 96">
            <a:extLst>
              <a:ext uri="{FF2B5EF4-FFF2-40B4-BE49-F238E27FC236}">
                <a16:creationId xmlns:a16="http://schemas.microsoft.com/office/drawing/2014/main" id="{65B6C271-BC50-414A-99FC-B227A2659479}"/>
              </a:ext>
            </a:extLst>
          </p:cNvPr>
          <p:cNvSpPr txBox="1"/>
          <p:nvPr/>
        </p:nvSpPr>
        <p:spPr>
          <a:xfrm>
            <a:off x="3984777" y="2947649"/>
            <a:ext cx="14403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dirty="0">
                <a:latin typeface="Chalkboard SE" panose="03050602040202020205" pitchFamily="66" charset="77"/>
              </a:rPr>
              <a:t>Desviación y el paralelismo</a:t>
            </a:r>
            <a:r>
              <a:rPr lang="es-US" sz="1600" dirty="0">
                <a:latin typeface="Chalkboard SE" panose="03050602040202020205" pitchFamily="66" charset="77"/>
              </a:rPr>
              <a:t> </a:t>
            </a:r>
            <a:endParaRPr lang="es-ES_tradnl" sz="1600" dirty="0">
              <a:latin typeface="Chalkboard SE" panose="03050602040202020205" pitchFamily="66" charset="77"/>
            </a:endParaRPr>
          </a:p>
        </p:txBody>
      </p:sp>
      <p:cxnSp>
        <p:nvCxnSpPr>
          <p:cNvPr id="98" name="Conector recto 97">
            <a:extLst>
              <a:ext uri="{FF2B5EF4-FFF2-40B4-BE49-F238E27FC236}">
                <a16:creationId xmlns:a16="http://schemas.microsoft.com/office/drawing/2014/main" id="{7A75C08A-84F6-2941-B77F-BFC3C1A05E99}"/>
              </a:ext>
            </a:extLst>
          </p:cNvPr>
          <p:cNvCxnSpPr>
            <a:cxnSpLocks/>
          </p:cNvCxnSpPr>
          <p:nvPr/>
        </p:nvCxnSpPr>
        <p:spPr>
          <a:xfrm>
            <a:off x="4781517" y="2674616"/>
            <a:ext cx="4214" cy="186473"/>
          </a:xfrm>
          <a:prstGeom prst="line">
            <a:avLst/>
          </a:prstGeom>
          <a:ln w="38100" cap="rnd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9" name="CuadroTexto 98">
            <a:extLst>
              <a:ext uri="{FF2B5EF4-FFF2-40B4-BE49-F238E27FC236}">
                <a16:creationId xmlns:a16="http://schemas.microsoft.com/office/drawing/2014/main" id="{6510CE27-7EFC-4D4A-B83B-085B2445708F}"/>
              </a:ext>
            </a:extLst>
          </p:cNvPr>
          <p:cNvSpPr txBox="1"/>
          <p:nvPr/>
        </p:nvSpPr>
        <p:spPr>
          <a:xfrm>
            <a:off x="3772934" y="3812303"/>
            <a:ext cx="230928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600" dirty="0">
                <a:latin typeface="Chalkboard SE" panose="03050602040202020205" pitchFamily="66" charset="77"/>
              </a:rPr>
              <a:t>operan como procesos opuestos que se complementan el uno al otro, actuando como fuerzas alternativas en la organización de los textos literarios</a:t>
            </a:r>
            <a:r>
              <a:rPr lang="es-US" sz="1600" dirty="0">
                <a:latin typeface="Chalkboard SE" panose="03050602040202020205" pitchFamily="66" charset="77"/>
              </a:rPr>
              <a:t> </a:t>
            </a:r>
            <a:endParaRPr lang="es-ES_tradnl" sz="1600" dirty="0">
              <a:latin typeface="Chalkboard SE" panose="03050602040202020205" pitchFamily="66" charset="77"/>
            </a:endParaRPr>
          </a:p>
        </p:txBody>
      </p:sp>
      <p:sp>
        <p:nvSpPr>
          <p:cNvPr id="124" name="CuadroTexto 123">
            <a:extLst>
              <a:ext uri="{FF2B5EF4-FFF2-40B4-BE49-F238E27FC236}">
                <a16:creationId xmlns:a16="http://schemas.microsoft.com/office/drawing/2014/main" id="{91F870E7-A948-2941-B40B-45ADF9ED8245}"/>
              </a:ext>
            </a:extLst>
          </p:cNvPr>
          <p:cNvSpPr txBox="1"/>
          <p:nvPr/>
        </p:nvSpPr>
        <p:spPr>
          <a:xfrm>
            <a:off x="3763457" y="6328550"/>
            <a:ext cx="230928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600" dirty="0">
                <a:latin typeface="Chalkboard SE" panose="03050602040202020205" pitchFamily="66" charset="77"/>
              </a:rPr>
              <a:t>El efecto en el lector es el de llamar la atención sobre el lenguaje, sobre las maneras de representar sentidos y de comunicar el contenido o el tema del texto en general</a:t>
            </a:r>
            <a:r>
              <a:rPr lang="es-US" sz="1600" dirty="0">
                <a:latin typeface="Chalkboard SE" panose="03050602040202020205" pitchFamily="66" charset="77"/>
              </a:rPr>
              <a:t> </a:t>
            </a:r>
            <a:endParaRPr lang="es-ES_tradnl" sz="1600" dirty="0">
              <a:latin typeface="Chalkboard SE" panose="03050602040202020205" pitchFamily="66" charset="77"/>
            </a:endParaRPr>
          </a:p>
        </p:txBody>
      </p:sp>
      <p:cxnSp>
        <p:nvCxnSpPr>
          <p:cNvPr id="134" name="Conector recto 133">
            <a:extLst>
              <a:ext uri="{FF2B5EF4-FFF2-40B4-BE49-F238E27FC236}">
                <a16:creationId xmlns:a16="http://schemas.microsoft.com/office/drawing/2014/main" id="{D76A56D7-F367-C043-8416-65D6ABBE4464}"/>
              </a:ext>
            </a:extLst>
          </p:cNvPr>
          <p:cNvCxnSpPr>
            <a:cxnSpLocks/>
          </p:cNvCxnSpPr>
          <p:nvPr/>
        </p:nvCxnSpPr>
        <p:spPr>
          <a:xfrm>
            <a:off x="5005292" y="6036461"/>
            <a:ext cx="4214" cy="186473"/>
          </a:xfrm>
          <a:prstGeom prst="line">
            <a:avLst/>
          </a:prstGeom>
          <a:ln w="38100" cap="rnd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38765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044612B0-E80E-BE47-8464-370B7CC2B02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041" y="1931800"/>
            <a:ext cx="5612130" cy="40163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5146719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387</TotalTime>
  <Words>246</Words>
  <Application>Microsoft Macintosh PowerPoint</Application>
  <PresentationFormat>Carta (216 x 279 mm)</PresentationFormat>
  <Paragraphs>44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Chalkboard SE</vt:lpstr>
      <vt:lpstr>Snacker Comic Personal Use Only</vt:lpstr>
      <vt:lpstr>Sugar Caramel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subject/>
  <dc:creator>mireyaf527@gmail.com</dc:creator>
  <cp:keywords/>
  <dc:description/>
  <cp:lastModifiedBy>Microsoft Office User</cp:lastModifiedBy>
  <cp:revision>39</cp:revision>
  <dcterms:created xsi:type="dcterms:W3CDTF">2021-02-02T13:00:36Z</dcterms:created>
  <dcterms:modified xsi:type="dcterms:W3CDTF">2021-03-26T04:08:44Z</dcterms:modified>
  <cp:category/>
</cp:coreProperties>
</file>