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7" r:id="rId6"/>
    <p:sldId id="262" r:id="rId7"/>
    <p:sldId id="263" r:id="rId8"/>
    <p:sldId id="264" r:id="rId9"/>
    <p:sldId id="265" r:id="rId10"/>
    <p:sldId id="268" r:id="rId11"/>
    <p:sldId id="277" r:id="rId12"/>
    <p:sldId id="276" r:id="rId13"/>
    <p:sldId id="269" r:id="rId14"/>
    <p:sldId id="280" r:id="rId15"/>
    <p:sldId id="279" r:id="rId16"/>
    <p:sldId id="270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34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21/04/2021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5" Type="http://schemas.openxmlformats.org/officeDocument/2006/relationships/hyperlink" Target="https://elrincondesofista.wordpress.com/2017/02/05/una-mente-que-se-abre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SEMESTRE.  SEGUNDO</a:t>
            </a: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KARLA GRISELDA GARCÍA PIMENTEL</a:t>
            </a:r>
            <a:endParaRPr lang="es-E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s-ES_tradnl" dirty="0"/>
            </a:br>
            <a:br>
              <a:rPr lang="es-ES_tradnl" dirty="0"/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Trabajos escritos                                 20%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Participación                                        20%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Asistencia                                            30%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Portafolio                                             30%                        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      </a:t>
            </a:r>
            <a:br>
              <a:rPr lang="es-ES_tradnl" sz="2400" dirty="0">
                <a:latin typeface="Arial" pitchFamily="34" charset="0"/>
                <a:cs typeface="Arial" pitchFamily="34" charset="0"/>
              </a:rPr>
            </a:br>
            <a:r>
              <a:rPr lang="es-ES_tradnl" sz="2400" dirty="0">
                <a:latin typeface="Arial" pitchFamily="34" charset="0"/>
                <a:cs typeface="Arial" pitchFamily="34" charset="0"/>
              </a:rPr>
              <a:t>Total de evaluación                           100</a:t>
            </a:r>
            <a:r>
              <a:rPr lang="es-ES_tradnl" sz="3200" dirty="0">
                <a:latin typeface="Arial" pitchFamily="34" charset="0"/>
                <a:cs typeface="Arial" pitchFamily="34" charset="0"/>
              </a:rPr>
              <a:t>%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72" y="175722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87430" y="277573"/>
            <a:ext cx="673967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profesor tutor valora el desempeño del grupo bajo un sentido formativo y de retroalimentación, a fin de fortalecer las estrategias y actividades que contribuyan al logro de competencias genéricas y profesionales y a su vez mejoren las condiciones del trabajo escolar y por ende sus resultados de aprendizaje.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Evaluación continua y permanente a lo largo del semestre y ciclo escolar. </a:t>
            </a:r>
          </a:p>
          <a:p>
            <a:pPr algn="just"/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Para lo anterior utiliza diversos instrumentos de evaluación como: rúbricas, listas de cotejo, guías de observación, cuestionarios, entrevistas, formatos de autoevaluación y coevaluación para los estudiantes, así como su portafolio de evidencias de aprendizaje, permitiendo al tutor, con previo análisis de resultados, adecuar o modificar las actividades de cada línea de acción del PITEENC, considerando también la dinámica grupal entre estudiantes y tutor.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620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Aprendizaje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ACCION. MEMORIA Y REFLEXION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56485" y="1645904"/>
            <a:ext cx="36834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Al termino del tema el estudiante identificara y desarrollara estrategias de como mejorar la habilidad de memorizar que ya tiene. También examinará que es la memoria y porque nos puede fallar en ocasiones ; así como conocer técnicas de mnemotecnia para recordar cuando sea necesario.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80574" y="198511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Conceptos relacionados con el tema “memoria”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Diferencia entre los cerebros de hombre y mujer en estructura y función,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Psicopatologías de la memoria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Estrategias de como mejorar la habilidad de memorizar.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Técnicas de mnemotecnia</a:t>
            </a:r>
          </a:p>
        </p:txBody>
      </p:sp>
    </p:spTree>
    <p:extLst>
      <p:ext uri="{BB962C8B-B14F-4D97-AF65-F5344CB8AC3E}">
        <p14:creationId xmlns:p14="http://schemas.microsoft.com/office/powerpoint/2010/main" val="3673710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123728" y="613867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ACCIÓN: COMO TOMAR APUNTES DIRIGIDOS A CADA ESTILO DE APRENDIZAJE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692696" y="1854116"/>
            <a:ext cx="3159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estudiante conocerá y desarrollará estrategias de aprendizaje para tomar apuntes durante la clase, en presentaciones orales, y durante el tiempo de estudio para un examen; de acuerdo a su estilo de aprendizaje.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084906" y="2450145"/>
            <a:ext cx="36649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Encuadre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10 pasos para tomar apuntes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Plenaria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Estrategias para tomar apuntes; ejercicio no. 1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004048" y="1854116"/>
            <a:ext cx="3826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Actividades de Aprendizaje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572000" y="1615787"/>
            <a:ext cx="39604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 de Aprendizaje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51720" y="561454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DEL TEMA/LÍNEA DE ACCIÓN: COMO ESTUDIAR PARA EXAMENES SEGÚN EL ESTILO DE APRENDIZAJE Y AREA DE CONOCIMIENTO.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56486" y="1645904"/>
            <a:ext cx="37554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Propósito: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estudiante identificará claramente el concepto de evaluación por asignatura. Así como también identificará los objetivos del curso, del profesor y su estilo como aprendiz.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80574" y="1985119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Dinámica “radiografía de grupo”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Como estudiar para exámenes según el estilo de aprendizaje y área de conocimiento</a:t>
            </a:r>
          </a:p>
          <a:p>
            <a:pPr marL="342900" indent="-342900">
              <a:buFontTx/>
              <a:buChar char="-"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Como prepararse para los exámenes.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8BAC949-10F4-47E3-9DF9-62F5BD86FBFF}"/>
              </a:ext>
            </a:extLst>
          </p:cNvPr>
          <p:cNvSpPr txBox="1"/>
          <p:nvPr/>
        </p:nvSpPr>
        <p:spPr>
          <a:xfrm>
            <a:off x="5155475" y="6402739"/>
            <a:ext cx="34098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>
                <a:hlinkClick r:id="rId5" tooltip="https://elrincondesofista.wordpress.com/2017/02/05/una-mente-que-se-abre/"/>
              </a:rPr>
              <a:t>Esta foto</a:t>
            </a:r>
            <a:r>
              <a:rPr lang="es-MX" sz="900"/>
              <a:t> de Autor desconocido está bajo licencia </a:t>
            </a:r>
            <a:r>
              <a:rPr lang="es-MX" sz="900">
                <a:hlinkClick r:id="rId6" tooltip="https://creativecommons.org/licenses/by-nc-nd/3.0/"/>
              </a:rPr>
              <a:t>CC BY-NC-ND</a:t>
            </a:r>
            <a:endParaRPr lang="es-MX" sz="900"/>
          </a:p>
        </p:txBody>
      </p:sp>
    </p:spTree>
    <p:extLst>
      <p:ext uri="{BB962C8B-B14F-4D97-AF65-F5344CB8AC3E}">
        <p14:creationId xmlns:p14="http://schemas.microsoft.com/office/powerpoint/2010/main" val="203732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/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   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/>
          </a:p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DEL  PITEENC.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 dirty="0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latin typeface="Arial" pitchFamily="34" charset="0"/>
                <a:cs typeface="Arial" pitchFamily="34" charset="0"/>
              </a:rPr>
              <a:t>TIPOS DE TUTORÍA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TUTORÍA DE GRUPO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  <a:p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 dirty="0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 dirty="0">
                <a:solidFill>
                  <a:prstClr val="black"/>
                </a:solidFill>
              </a:rPr>
              <a:t>V00/102017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MX" b="1" dirty="0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1404</Words>
  <Application>Microsoft Office PowerPoint</Application>
  <PresentationFormat>Presentación en pantalla (4:3)</PresentationFormat>
  <Paragraphs>270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Jose Alejandro Davila Rangel</cp:lastModifiedBy>
  <cp:revision>56</cp:revision>
  <dcterms:created xsi:type="dcterms:W3CDTF">2017-07-11T17:21:51Z</dcterms:created>
  <dcterms:modified xsi:type="dcterms:W3CDTF">2021-04-21T21:20:43Z</dcterms:modified>
</cp:coreProperties>
</file>