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95AAD1-1352-493A-BE54-0E2F3A94B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C4840B-0CC5-46D4-B41D-4B09C57CC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2037AA-238C-4C84-90F5-12BD07BE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729950-4E90-4877-9986-AD73E2D97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727119-EFA7-46F7-9353-D1ADB4F6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455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8D9E43-98D8-4CF8-B0DF-FB5F88FA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D48FEA-349B-497C-B101-E37DB49BD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3067C4-0A55-40FA-BEE2-356F11E8F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EFE780-2E7D-4BB2-B33E-4E6E14146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3DD166-FEE5-4754-A397-E3261FB18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586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9FD26E-DB96-4572-A9DC-8E4BD8E774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445180-636E-4780-A072-215A5AEFF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287322-73FD-4BC3-A003-CB42C4AE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D46070-038B-4CEA-813A-5D5840A1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47F182-E873-441A-8B2A-8C64E96B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812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F222CD-725E-4C3F-A0F8-F6FA59D41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A6800A-5415-4F31-B56D-EB917D07B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5EE20E-387F-4DD3-854D-385DF2CD1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F5DC78-9108-4270-8A8F-698EFD6DF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BA9238-C52E-4802-97C1-F89632497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514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A3E57-006E-4D2B-9ADF-78146C537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E0C5EE-E581-4D0E-9CB3-819F715BE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31E54B-85DB-4242-A81E-38D00AD1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0C47CE-DD52-4F35-8314-8CABED623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CE4E94-806A-47E8-9A40-8A052187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35252-A9BE-4DB1-8CCB-5E944484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7CD94B-ABFC-410D-AAB9-47727C6FFE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BC1E30-0A45-4959-8CC5-30E7588F5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6D8E6C-F755-4F62-9D8E-BC444125B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24747A-515D-42EE-BB20-48C1A5463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2B398E-159B-4C1B-86F0-92F6F54BE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630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29FC6-A42A-4AC5-8A44-A910E0034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3209D5-C581-40CC-8E10-D3CE881D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B84581-5B29-4E18-B119-38531E8A7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4B982C-943F-4E53-AC9F-B6EB5C92C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00E411-0B30-4879-83F4-6AF7AE95FD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C4ABEC7-9839-4721-B935-A2CA9EBE0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00C599-4433-44B1-B5F4-6D1EC8F8D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633081-A934-4D15-99A9-1BE461BD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5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2CBEB0-8E30-40BC-AF6F-7898DABAF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2AAB23-4EC2-4DC3-9D6A-A08A18ED0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287D46-0EF1-44DD-91F2-DA4092C4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2D6E9A-77B9-4F00-B098-263F6101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981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445233D-E12A-4833-98BB-E1A7E7B61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633ABD5-BC7E-4C1A-84C7-66AC8B095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2BA5B-3CB9-4DDF-9ECB-3479853A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69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43699-1133-4BA9-A053-846BC0451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8565FC-C0E3-4024-8FFB-F24219B7A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A109CD-ACB6-4F3B-9F3B-2AAB113D8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EC6E2C-686C-4E4F-8090-EF8EE9D99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81E737-D32A-41ED-890D-DAFE2387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7B0A5B-CB0C-4D30-BCF7-AACF3B9B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96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3089C5-6427-4CBF-8E84-2E05526D9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72022BF-3FE7-4601-BFBC-86ABA3587B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543B7A-EAEE-486F-96D5-E213D1538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2C44B7-2E05-4762-9C83-1CDDF2C2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A6C494-91B7-4AD6-BA87-C63C7D13E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2CA367-C8BB-4C1C-8D83-75CA8189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24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262F15-DEF4-4A90-9E76-24FEAABE6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064AC3-2701-4BFB-87F5-3C5EFAF6F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72727-C9CF-4C36-8F1E-162A5381A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826E-F647-43AE-A3F3-17EC7CADEF8F}" type="datetimeFigureOut">
              <a:rPr lang="es-ES" smtClean="0"/>
              <a:t>23/03/2021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3330BE-12FE-4C40-99DF-840EB585C0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3FD092-B751-4574-8F86-327B5177E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C34B8-3C45-4B25-998D-AB9F17D734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270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5092D7D-13F6-45DE-8F4E-98929ECB5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3C5A154-294B-4B36-9C36-E8F0D55126F1}"/>
              </a:ext>
            </a:extLst>
          </p:cNvPr>
          <p:cNvSpPr txBox="1"/>
          <p:nvPr/>
        </p:nvSpPr>
        <p:spPr>
          <a:xfrm>
            <a:off x="1190480" y="809613"/>
            <a:ext cx="6613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latin typeface="Arial Rounded MT Bold" panose="020F0704030504030204" pitchFamily="34" charset="0"/>
              </a:rPr>
              <a:t>ESCUELA NORMAL DE EDUCACIÓN PREESCOLAR </a:t>
            </a: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DEL ESTADO DE COAHUILA</a:t>
            </a:r>
          </a:p>
        </p:txBody>
      </p:sp>
      <p:pic>
        <p:nvPicPr>
          <p:cNvPr id="7" name="Imagen 6" descr="Imagen que contiene señal&#10;&#10;Descripción generada automáticamente">
            <a:extLst>
              <a:ext uri="{FF2B5EF4-FFF2-40B4-BE49-F238E27FC236}">
                <a16:creationId xmlns:a16="http://schemas.microsoft.com/office/drawing/2014/main" id="{9AB47B5F-DB88-4FF5-A84D-7A0304D403B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0" y="878763"/>
            <a:ext cx="1170940" cy="871220"/>
          </a:xfrm>
          <a:prstGeom prst="rect">
            <a:avLst/>
          </a:prstGeom>
        </p:spPr>
      </p:pic>
      <p:sp>
        <p:nvSpPr>
          <p:cNvPr id="8" name="Cuadro de texto 2">
            <a:extLst>
              <a:ext uri="{FF2B5EF4-FFF2-40B4-BE49-F238E27FC236}">
                <a16:creationId xmlns:a16="http://schemas.microsoft.com/office/drawing/2014/main" id="{C8E1A428-BDD4-40A4-B311-9CEF96072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480" y="1778312"/>
            <a:ext cx="6772275" cy="77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Observación y análisis de prácticas 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contextos escolares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 de texto 2">
            <a:extLst>
              <a:ext uri="{FF2B5EF4-FFF2-40B4-BE49-F238E27FC236}">
                <a16:creationId xmlns:a16="http://schemas.microsoft.com/office/drawing/2014/main" id="{032E1099-1FB3-4292-B149-B16735F4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984" y="1479881"/>
            <a:ext cx="2619375" cy="37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 de texto 2">
            <a:extLst>
              <a:ext uri="{FF2B5EF4-FFF2-40B4-BE49-F238E27FC236}">
                <a16:creationId xmlns:a16="http://schemas.microsoft.com/office/drawing/2014/main" id="{044F1BD6-CF65-4C79-97CD-3080461BC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1" y="4518866"/>
            <a:ext cx="4181475" cy="187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titular: María Efigenia Maury Arredondo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alumna: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Mónica Guadalupe Bustamante Gutiérrez #4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semestre, sección D.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 de texto 2">
            <a:extLst>
              <a:ext uri="{FF2B5EF4-FFF2-40B4-BE49-F238E27FC236}">
                <a16:creationId xmlns:a16="http://schemas.microsoft.com/office/drawing/2014/main" id="{9C68EF2E-53B0-4F80-8734-0CF44B98C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134" y="6226345"/>
            <a:ext cx="6324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                                                                                       Marzo 2021</a:t>
            </a:r>
            <a:endParaRPr lang="es-E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3680E7F-3120-4F90-B079-A6573C6E9087}"/>
              </a:ext>
            </a:extLst>
          </p:cNvPr>
          <p:cNvSpPr txBox="1"/>
          <p:nvPr/>
        </p:nvSpPr>
        <p:spPr>
          <a:xfrm>
            <a:off x="2538728" y="2834146"/>
            <a:ext cx="4038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Arial Rounded MT Bold" panose="020F0704030504030204" pitchFamily="34" charset="0"/>
              </a:rPr>
              <a:t>“Reporte de observación”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BAE13E5-1343-4D86-8FD9-CF61BA8F615A}"/>
              </a:ext>
            </a:extLst>
          </p:cNvPr>
          <p:cNvSpPr/>
          <p:nvPr/>
        </p:nvSpPr>
        <p:spPr>
          <a:xfrm>
            <a:off x="7240482" y="3834462"/>
            <a:ext cx="3621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Jardín de niños Salvador M. Lima</a:t>
            </a:r>
          </a:p>
        </p:txBody>
      </p:sp>
    </p:spTree>
    <p:extLst>
      <p:ext uri="{BB962C8B-B14F-4D97-AF65-F5344CB8AC3E}">
        <p14:creationId xmlns:p14="http://schemas.microsoft.com/office/powerpoint/2010/main" val="60526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091205B-A259-4D14-BB23-C7F71F142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274D4C0-8419-4A99-AFEB-EC6DDA88044B}"/>
              </a:ext>
            </a:extLst>
          </p:cNvPr>
          <p:cNvSpPr txBox="1"/>
          <p:nvPr/>
        </p:nvSpPr>
        <p:spPr>
          <a:xfrm>
            <a:off x="357809" y="251791"/>
            <a:ext cx="40014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Jardín de niños Salvador M. Lima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DFF2C98-09C6-42EE-9D68-D9263E4E7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908" y="2317474"/>
            <a:ext cx="4953000" cy="24765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DDBE1C2-AFDA-47E6-A638-EC100F98A0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704" y="903692"/>
            <a:ext cx="4739190" cy="236959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8F00303-C317-4E1F-9056-19C9991865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817" y="3722205"/>
            <a:ext cx="49530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58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2" descr="Patrón de fondo&#10;&#10;Descripción generada automáticamente">
            <a:extLst>
              <a:ext uri="{FF2B5EF4-FFF2-40B4-BE49-F238E27FC236}">
                <a16:creationId xmlns:a16="http://schemas.microsoft.com/office/drawing/2014/main" id="{B3D11014-E858-4B1B-9D30-6F04E4ADB8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80" r="1" b="10185"/>
          <a:stretch/>
        </p:blipFill>
        <p:spPr bwMode="auto">
          <a:xfrm>
            <a:off x="-1524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F0F493E-2F86-4EB5-A231-5B66548B822B}"/>
              </a:ext>
            </a:extLst>
          </p:cNvPr>
          <p:cNvSpPr txBox="1"/>
          <p:nvPr/>
        </p:nvSpPr>
        <p:spPr>
          <a:xfrm>
            <a:off x="5017327" y="187682"/>
            <a:ext cx="4782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Arial Rounded MT Bold" panose="020F0704030504030204" pitchFamily="34" charset="0"/>
              </a:rPr>
              <a:t>Información del jardín de niños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1A7D3A5-17D1-4A73-BB4E-ADC908AEB8F5}"/>
              </a:ext>
            </a:extLst>
          </p:cNvPr>
          <p:cNvSpPr txBox="1"/>
          <p:nvPr/>
        </p:nvSpPr>
        <p:spPr>
          <a:xfrm>
            <a:off x="192357" y="1027309"/>
            <a:ext cx="33849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Dirección</a:t>
            </a:r>
            <a:r>
              <a:rPr lang="es-ES" dirty="0"/>
              <a:t>: Abraham Cepeda 1626 </a:t>
            </a:r>
          </a:p>
          <a:p>
            <a:r>
              <a:rPr lang="es-ES" dirty="0"/>
              <a:t>Colonia Topo chico. </a:t>
            </a:r>
          </a:p>
          <a:p>
            <a:r>
              <a:rPr lang="es-ES" dirty="0"/>
              <a:t>Saltillo, Coahuila </a:t>
            </a:r>
          </a:p>
          <a:p>
            <a:r>
              <a:rPr lang="es-ES" b="1" dirty="0"/>
              <a:t>Código postal: </a:t>
            </a:r>
            <a:r>
              <a:rPr lang="es-ES" dirty="0"/>
              <a:t>25284</a:t>
            </a:r>
          </a:p>
          <a:p>
            <a:r>
              <a:rPr lang="es-ES" b="1" dirty="0"/>
              <a:t>Teléfono: </a:t>
            </a:r>
            <a:r>
              <a:rPr lang="es-ES" dirty="0"/>
              <a:t>4162422</a:t>
            </a:r>
            <a:endParaRPr lang="es-ES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233D0E2-5BDA-42F6-85D4-6391FB8F4422}"/>
              </a:ext>
            </a:extLst>
          </p:cNvPr>
          <p:cNvSpPr txBox="1"/>
          <p:nvPr/>
        </p:nvSpPr>
        <p:spPr>
          <a:xfrm>
            <a:off x="192357" y="2567895"/>
            <a:ext cx="5360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jardín de niños cuenta con 7 grupos.</a:t>
            </a:r>
          </a:p>
          <a:p>
            <a:r>
              <a:rPr lang="es-ES" dirty="0"/>
              <a:t>En total son 149 alumnos de los cuales 77 son mujeres y 72 son hombres.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95C2077-BB5B-47C9-8DBE-E6D63BEED9CA}"/>
              </a:ext>
            </a:extLst>
          </p:cNvPr>
          <p:cNvSpPr txBox="1"/>
          <p:nvPr/>
        </p:nvSpPr>
        <p:spPr>
          <a:xfrm>
            <a:off x="192357" y="3561934"/>
            <a:ext cx="5871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En el tema del personal tiene 2 administrativos, 5 docentes y</a:t>
            </a:r>
          </a:p>
          <a:p>
            <a:r>
              <a:rPr lang="es-ES" dirty="0"/>
              <a:t>1 directivo sin grupo. En total son 8 personas en el personal.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B7B9C53-FFD1-4BE4-8BC2-B5D46B3C21E3}"/>
              </a:ext>
            </a:extLst>
          </p:cNvPr>
          <p:cNvSpPr txBox="1"/>
          <p:nvPr/>
        </p:nvSpPr>
        <p:spPr>
          <a:xfrm>
            <a:off x="192357" y="4214505"/>
            <a:ext cx="3975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Es un jardín de tiempo completo.</a:t>
            </a:r>
          </a:p>
          <a:p>
            <a:r>
              <a:rPr lang="es-ES" dirty="0"/>
              <a:t>El horario es de las 8:00 a.m. a 3:20 p.m.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030CB09-6E92-42BB-80D5-8BFC2D0F1447}"/>
              </a:ext>
            </a:extLst>
          </p:cNvPr>
          <p:cNvSpPr txBox="1"/>
          <p:nvPr/>
        </p:nvSpPr>
        <p:spPr>
          <a:xfrm>
            <a:off x="192357" y="4908055"/>
            <a:ext cx="5037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El Jardín cuenta con más de 60 años de experiencia.</a:t>
            </a:r>
          </a:p>
          <a:p>
            <a:r>
              <a:rPr lang="es-ES" dirty="0"/>
              <a:t>Siendo fundado en 1958.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6657554-BCE9-48CE-994A-7DEFC80A8E3E}"/>
              </a:ext>
            </a:extLst>
          </p:cNvPr>
          <p:cNvSpPr txBox="1"/>
          <p:nvPr/>
        </p:nvSpPr>
        <p:spPr>
          <a:xfrm>
            <a:off x="7182683" y="5231221"/>
            <a:ext cx="48169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Directora</a:t>
            </a:r>
            <a:r>
              <a:rPr lang="es-ES" dirty="0"/>
              <a:t>: Albina Salas Niño</a:t>
            </a:r>
          </a:p>
          <a:p>
            <a:r>
              <a:rPr lang="es-ES" b="1" dirty="0"/>
              <a:t>Supervisora de la zona: </a:t>
            </a:r>
            <a:r>
              <a:rPr lang="es-ES" dirty="0"/>
              <a:t>Leticia Padilla Gámez </a:t>
            </a:r>
          </a:p>
          <a:p>
            <a:r>
              <a:rPr lang="es-ES" b="1" dirty="0"/>
              <a:t>Jefe de sector: </a:t>
            </a:r>
            <a:r>
              <a:rPr lang="es-ES" dirty="0"/>
              <a:t>María Agustina Tristan Guell</a:t>
            </a:r>
          </a:p>
          <a:p>
            <a:r>
              <a:rPr lang="es-ES" b="1" dirty="0"/>
              <a:t>Presidenta de la asociación de padres de familia:</a:t>
            </a:r>
          </a:p>
          <a:p>
            <a:r>
              <a:rPr lang="es-ES" dirty="0"/>
              <a:t>Aida Leticia Castañeda Gordillo</a:t>
            </a:r>
          </a:p>
        </p:txBody>
      </p:sp>
      <p:pic>
        <p:nvPicPr>
          <p:cNvPr id="14" name="Imagen 13" descr="Un grupo de personas de pie&#10;&#10;Descripción generada automáticamente">
            <a:extLst>
              <a:ext uri="{FF2B5EF4-FFF2-40B4-BE49-F238E27FC236}">
                <a16:creationId xmlns:a16="http://schemas.microsoft.com/office/drawing/2014/main" id="{DF690572-C700-4B32-8589-60410A08A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783" y="837028"/>
            <a:ext cx="4398904" cy="236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06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80EE0F2-D48A-472C-83DA-2622916E7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E27AAB2-3859-471E-B1CD-D872010EF795}"/>
              </a:ext>
            </a:extLst>
          </p:cNvPr>
          <p:cNvSpPr txBox="1"/>
          <p:nvPr/>
        </p:nvSpPr>
        <p:spPr>
          <a:xfrm>
            <a:off x="5035826" y="768626"/>
            <a:ext cx="2467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Arial Rounded MT Bold" panose="020F0704030504030204" pitchFamily="34" charset="0"/>
              </a:rPr>
              <a:t>Planta Docente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F0EE9E6-BF3B-40DB-BDA1-260A3D55F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94" y="615685"/>
            <a:ext cx="3548270" cy="2641489"/>
          </a:xfrm>
          <a:prstGeom prst="rect">
            <a:avLst/>
          </a:prstGeom>
        </p:spPr>
      </p:pic>
      <p:pic>
        <p:nvPicPr>
          <p:cNvPr id="7" name="Imagen 6" descr="Un grupo de personas en una plaza&#10;&#10;Descripción generada automáticamente">
            <a:extLst>
              <a:ext uri="{FF2B5EF4-FFF2-40B4-BE49-F238E27FC236}">
                <a16:creationId xmlns:a16="http://schemas.microsoft.com/office/drawing/2014/main" id="{DD8EB02A-9780-4733-9945-16FBEA0B43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010" y="1666667"/>
            <a:ext cx="4259125" cy="3181015"/>
          </a:xfrm>
          <a:prstGeom prst="rect">
            <a:avLst/>
          </a:prstGeom>
        </p:spPr>
      </p:pic>
      <p:pic>
        <p:nvPicPr>
          <p:cNvPr id="9" name="Imagen 8" descr="Un grupo de personas en la calle&#10;&#10;Descripción generada automáticamente">
            <a:extLst>
              <a:ext uri="{FF2B5EF4-FFF2-40B4-BE49-F238E27FC236}">
                <a16:creationId xmlns:a16="http://schemas.microsoft.com/office/drawing/2014/main" id="{0C5D6713-075C-47D3-A4CE-C0B587FE0C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580" y="4294422"/>
            <a:ext cx="3269974" cy="241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62266E1C-2298-4411-AB3D-E2559D70E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ABE0840-0110-4C85-86B9-0D4463696C91}"/>
              </a:ext>
            </a:extLst>
          </p:cNvPr>
          <p:cNvSpPr txBox="1"/>
          <p:nvPr/>
        </p:nvSpPr>
        <p:spPr>
          <a:xfrm>
            <a:off x="4400664" y="225287"/>
            <a:ext cx="169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Arial Rounded MT Bold" panose="020F0704030504030204" pitchFamily="34" charset="0"/>
              </a:rPr>
              <a:t>Entrevista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FA89E5A-E8F3-498A-8495-409DB2701348}"/>
              </a:ext>
            </a:extLst>
          </p:cNvPr>
          <p:cNvSpPr txBox="1"/>
          <p:nvPr/>
        </p:nvSpPr>
        <p:spPr>
          <a:xfrm>
            <a:off x="1935341" y="912239"/>
            <a:ext cx="832131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/>
              <a:t>¿Tiene algún pariente o conocido en el jardín de niños?</a:t>
            </a:r>
          </a:p>
          <a:p>
            <a:pPr marL="342900" indent="-342900">
              <a:buAutoNum type="arabicPeriod"/>
            </a:pPr>
            <a:r>
              <a:rPr lang="es-ES" dirty="0"/>
              <a:t>¿Cuáles son las horas de tráfico vehicular a causa del Jardín de niños?</a:t>
            </a:r>
          </a:p>
          <a:p>
            <a:pPr marL="342900" indent="-342900">
              <a:buAutoNum type="arabicPeriod"/>
            </a:pPr>
            <a:r>
              <a:rPr lang="es-ES" dirty="0"/>
              <a:t>¿El jardín tiene acceso a seguridad de parte de las autoridades del municipio </a:t>
            </a:r>
          </a:p>
          <a:p>
            <a:r>
              <a:rPr lang="es-ES" dirty="0"/>
              <a:t>para la hora de salida?</a:t>
            </a:r>
          </a:p>
          <a:p>
            <a:r>
              <a:rPr lang="es-ES" dirty="0"/>
              <a:t>4.   ¿Cree que el jardín cuenta con las instalaciones adecuadas para brindar un servicio </a:t>
            </a:r>
          </a:p>
          <a:p>
            <a:r>
              <a:rPr lang="es-ES" dirty="0"/>
              <a:t>de calidad a los niños?</a:t>
            </a:r>
          </a:p>
          <a:p>
            <a:r>
              <a:rPr lang="es-ES" dirty="0"/>
              <a:t>5.   ¿Existen alguna zona de riesgo para los niños?</a:t>
            </a:r>
          </a:p>
          <a:p>
            <a:r>
              <a:rPr lang="es-ES" dirty="0"/>
              <a:t>6.   ¿Sabe si los docentes tienen la capacidad de otorgar una educación de calidad?</a:t>
            </a:r>
          </a:p>
          <a:p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4252BD9-0D48-467A-85FC-137AAC566147}"/>
              </a:ext>
            </a:extLst>
          </p:cNvPr>
          <p:cNvSpPr txBox="1"/>
          <p:nvPr/>
        </p:nvSpPr>
        <p:spPr>
          <a:xfrm>
            <a:off x="4400664" y="3215017"/>
            <a:ext cx="1933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Arial Rounded MT Bold" panose="020F0704030504030204" pitchFamily="34" charset="0"/>
              </a:rPr>
              <a:t>Respuestas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FCB2ADA-3F83-49E7-8626-16FA370226B8}"/>
              </a:ext>
            </a:extLst>
          </p:cNvPr>
          <p:cNvSpPr txBox="1"/>
          <p:nvPr/>
        </p:nvSpPr>
        <p:spPr>
          <a:xfrm>
            <a:off x="1935341" y="3866353"/>
            <a:ext cx="96113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/>
              <a:t>Mi nieto estuvo ahí hace unos años.</a:t>
            </a:r>
          </a:p>
          <a:p>
            <a:pPr marL="342900" indent="-342900">
              <a:buAutoNum type="arabicPeriod"/>
            </a:pPr>
            <a:r>
              <a:rPr lang="es-ES" dirty="0"/>
              <a:t>Entran temprano y se hace mucho tráfico porque no es muy amplia esta calle y los</a:t>
            </a:r>
          </a:p>
          <a:p>
            <a:r>
              <a:rPr lang="es-ES" dirty="0"/>
              <a:t>padres a veces no se estacionan, solo se paran a dejarlos y es lo mismo por las tardes.</a:t>
            </a:r>
          </a:p>
          <a:p>
            <a:pPr marL="342900" indent="-342900">
              <a:buAutoNum type="arabicPeriod" startAt="3"/>
            </a:pPr>
            <a:r>
              <a:rPr lang="es-ES" dirty="0"/>
              <a:t>No, son las maestras las que vigilan a los niños.</a:t>
            </a:r>
          </a:p>
          <a:p>
            <a:r>
              <a:rPr lang="es-ES" dirty="0"/>
              <a:t>4.   No, hace unos años nos enteramos de que tuvieron problemas por aguas negras y ratas, cerraron</a:t>
            </a:r>
          </a:p>
          <a:p>
            <a:r>
              <a:rPr lang="es-ES" dirty="0"/>
              <a:t>un tiempo</a:t>
            </a:r>
          </a:p>
          <a:p>
            <a:pPr marL="342900" indent="-342900">
              <a:buAutoNum type="arabicPeriod" startAt="5"/>
            </a:pPr>
            <a:r>
              <a:rPr lang="es-ES" dirty="0"/>
              <a:t>No, la calle es corta y los carros al ver tráfico y que es área escolar manejan despacio.</a:t>
            </a:r>
          </a:p>
          <a:p>
            <a:pPr marL="342900" indent="-342900">
              <a:buAutoNum type="arabicPeriod" startAt="5"/>
            </a:pPr>
            <a:r>
              <a:rPr lang="es-ES" dirty="0"/>
              <a:t>No sabría responderle eso, hace muchos años que mi nieto estuvo ahí.</a:t>
            </a:r>
          </a:p>
        </p:txBody>
      </p:sp>
    </p:spTree>
    <p:extLst>
      <p:ext uri="{BB962C8B-B14F-4D97-AF65-F5344CB8AC3E}">
        <p14:creationId xmlns:p14="http://schemas.microsoft.com/office/powerpoint/2010/main" val="138514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433</Words>
  <Application>Microsoft Office PowerPoint</Application>
  <PresentationFormat>Panorámica</PresentationFormat>
  <Paragraphs>52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GUADALUPE BUSTAMANTE GUTIERREZ</dc:creator>
  <cp:lastModifiedBy>MONICA GUADALUPE BUSTAMANTE GUTIERREZ</cp:lastModifiedBy>
  <cp:revision>13</cp:revision>
  <dcterms:created xsi:type="dcterms:W3CDTF">2021-03-23T06:12:39Z</dcterms:created>
  <dcterms:modified xsi:type="dcterms:W3CDTF">2021-03-24T00:23:59Z</dcterms:modified>
</cp:coreProperties>
</file>