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6520-7DC1-4893-A3D2-3E3676349D1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A3CBC-8510-4B8E-8D1C-D7E3F6557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15124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6520-7DC1-4893-A3D2-3E3676349D1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A3CBC-8510-4B8E-8D1C-D7E3F6557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3096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6520-7DC1-4893-A3D2-3E3676349D1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A3CBC-8510-4B8E-8D1C-D7E3F6557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1910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6520-7DC1-4893-A3D2-3E3676349D1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A3CBC-8510-4B8E-8D1C-D7E3F6557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837737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6520-7DC1-4893-A3D2-3E3676349D1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A3CBC-8510-4B8E-8D1C-D7E3F6557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787053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6520-7DC1-4893-A3D2-3E3676349D1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A3CBC-8510-4B8E-8D1C-D7E3F6557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21288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6520-7DC1-4893-A3D2-3E3676349D1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A3CBC-8510-4B8E-8D1C-D7E3F6557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636440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6520-7DC1-4893-A3D2-3E3676349D1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A3CBC-8510-4B8E-8D1C-D7E3F6557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151351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6520-7DC1-4893-A3D2-3E3676349D1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A3CBC-8510-4B8E-8D1C-D7E3F6557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837381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6520-7DC1-4893-A3D2-3E3676349D1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A3CBC-8510-4B8E-8D1C-D7E3F6557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372639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DF6520-7DC1-4893-A3D2-3E3676349D1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EA3CBC-8510-4B8E-8D1C-D7E3F6557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2034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F6520-7DC1-4893-A3D2-3E3676349D17}" type="datetimeFigureOut">
              <a:rPr lang="es-MX" smtClean="0"/>
              <a:t>23/03/2021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A3CBC-8510-4B8E-8D1C-D7E3F65570E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65155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11560" y="836712"/>
            <a:ext cx="7992888" cy="4824536"/>
          </a:xfrm>
        </p:spPr>
        <p:txBody>
          <a:bodyPr>
            <a:normAutofit/>
          </a:bodyPr>
          <a:lstStyle/>
          <a:p>
            <a:endParaRPr lang="es-MX" dirty="0"/>
          </a:p>
          <a:p>
            <a:r>
              <a:rPr lang="de-DE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ESCUELA NORMAL DE EDUCACI</a:t>
            </a:r>
            <a:r>
              <a:rPr lang="es-ES_tradnl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Ó</a:t>
            </a:r>
            <a:r>
              <a:rPr lang="de-DE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 PREESCOLAR</a:t>
            </a:r>
            <a:endParaRPr lang="es-MX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CICLO 2020-2021</a:t>
            </a:r>
            <a:endParaRPr lang="es-MX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sz="16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 </a:t>
            </a:r>
            <a:endParaRPr lang="es-MX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Curso: </a:t>
            </a:r>
            <a:r>
              <a:rPr lang="es-MX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OBSERVACIÓN Y ANÁLISIS DE PRÁCTICAS Y CONTEXTOS ESCOLARES</a:t>
            </a:r>
          </a:p>
          <a:p>
            <a:r>
              <a:rPr lang="es-ES_tradnl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Nombre</a:t>
            </a:r>
            <a:r>
              <a:rPr lang="es-ES_tradnl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: Fabiola Denisse Escobedo García</a:t>
            </a:r>
            <a:endParaRPr lang="es-MX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Número de lista #5</a:t>
            </a:r>
            <a:endParaRPr lang="es-MX" sz="16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Maestra:</a:t>
            </a:r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s-ES_tradnl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María </a:t>
            </a:r>
            <a:r>
              <a:rPr lang="es-ES_tradnl" sz="1600" i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Efigenia</a:t>
            </a:r>
            <a:r>
              <a:rPr lang="es-ES_tradnl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Maury Arredondo.</a:t>
            </a:r>
            <a:r>
              <a:rPr lang="es-ES_tradnl" sz="16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endParaRPr lang="es-ES_tradnl" sz="16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s-ES_tradnl" sz="1600" i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r>
              <a:rPr lang="es-ES_tradnl" sz="1600" i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Competencias profesionales:</a:t>
            </a:r>
          </a:p>
          <a:p>
            <a:pPr marL="457200" lvl="0" indent="-457200">
              <a:buFont typeface="Arial" pitchFamily="34" charset="0"/>
              <a:buChar char="•"/>
            </a:pPr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Integra recursos de la investigación educativa para enriquecer su práctica profesional, expresando su interés por el conocimiento, la ciencia y la mejora de la educación.</a:t>
            </a:r>
          </a:p>
          <a:p>
            <a:pPr marL="457200" indent="-457200">
              <a:buFont typeface="Arial" pitchFamily="34" charset="0"/>
              <a:buChar char="•"/>
            </a:pPr>
            <a:r>
              <a:rPr lang="es-MX" sz="16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Actúa de manera ética ante la diversidad de situaciones que se presentan en la práctica profesional.</a:t>
            </a:r>
          </a:p>
          <a:p>
            <a:pPr marL="457200" lvl="0" indent="-457200">
              <a:buFont typeface="Arial" pitchFamily="34" charset="0"/>
              <a:buChar char="•"/>
            </a:pPr>
            <a:endParaRPr lang="es-MX" sz="2800" dirty="0" smtClean="0"/>
          </a:p>
          <a:p>
            <a:endParaRPr lang="es-MX" sz="2900" dirty="0">
              <a:solidFill>
                <a:schemeClr val="tx1"/>
              </a:solidFill>
            </a:endParaRPr>
          </a:p>
          <a:p>
            <a:endParaRPr lang="es-MX" dirty="0"/>
          </a:p>
        </p:txBody>
      </p:sp>
      <p:pic>
        <p:nvPicPr>
          <p:cNvPr id="4" name="officeArt object" descr="magen relacionada"/>
          <p:cNvPicPr/>
          <p:nvPr/>
        </p:nvPicPr>
        <p:blipFill>
          <a:blip r:embed="rId2"/>
          <a:stretch>
            <a:fillRect/>
          </a:stretch>
        </p:blipFill>
        <p:spPr>
          <a:xfrm>
            <a:off x="395536" y="476672"/>
            <a:ext cx="1485900" cy="14859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  <p:extLst>
      <p:ext uri="{BB962C8B-B14F-4D97-AF65-F5344CB8AC3E}">
        <p14:creationId xmlns:p14="http://schemas.microsoft.com/office/powerpoint/2010/main" val="10116049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es-MX" dirty="0"/>
              <a:t>Datos del jardín de niños.</a:t>
            </a:r>
          </a:p>
          <a:p>
            <a:pPr marL="0" indent="0">
              <a:buNone/>
            </a:pPr>
            <a:r>
              <a:rPr lang="es-MX" b="1" dirty="0"/>
              <a:t>	</a:t>
            </a:r>
            <a:endParaRPr lang="es-MX" dirty="0"/>
          </a:p>
          <a:p>
            <a:r>
              <a:rPr lang="es-MX" b="1" dirty="0"/>
              <a:t>Ubicación: </a:t>
            </a:r>
            <a:r>
              <a:rPr lang="es-MX" dirty="0"/>
              <a:t>Calle Gral. Ramón Corona 917, Zona Centro, 25000 Saltillo, Coahuila.</a:t>
            </a:r>
          </a:p>
          <a:p>
            <a:r>
              <a:rPr lang="es-MX" b="1" dirty="0"/>
              <a:t>Zona escolar: </a:t>
            </a:r>
            <a:r>
              <a:rPr lang="es-MX" dirty="0"/>
              <a:t>Zona centro</a:t>
            </a:r>
          </a:p>
          <a:p>
            <a:r>
              <a:rPr lang="es-MX" b="1" dirty="0"/>
              <a:t>Código del local: </a:t>
            </a:r>
            <a:r>
              <a:rPr lang="es-MX" dirty="0"/>
              <a:t>2500</a:t>
            </a:r>
          </a:p>
          <a:p>
            <a:r>
              <a:rPr lang="es-MX" b="1" dirty="0"/>
              <a:t>Teléfono: </a:t>
            </a:r>
            <a:r>
              <a:rPr lang="es-MX" dirty="0"/>
              <a:t>844 -412 -19 -21</a:t>
            </a:r>
          </a:p>
          <a:p>
            <a:r>
              <a:rPr lang="es-MX" b="1" dirty="0"/>
              <a:t>Turno: </a:t>
            </a:r>
            <a:r>
              <a:rPr lang="es-MX" dirty="0"/>
              <a:t>Matutino</a:t>
            </a:r>
          </a:p>
          <a:p>
            <a:r>
              <a:rPr lang="es-MX" b="1" dirty="0"/>
              <a:t>Nombre de la directora: </a:t>
            </a:r>
            <a:r>
              <a:rPr lang="es-MX" dirty="0"/>
              <a:t>Elena Martínez Carvajal </a:t>
            </a:r>
          </a:p>
          <a:p>
            <a:r>
              <a:rPr lang="es-MX" b="1" dirty="0"/>
              <a:t>Número de grupos: </a:t>
            </a:r>
            <a:r>
              <a:rPr lang="es-MX" dirty="0"/>
              <a:t>3</a:t>
            </a:r>
          </a:p>
          <a:p>
            <a:r>
              <a:rPr lang="es-MX" b="1" dirty="0"/>
              <a:t>Personal docente: </a:t>
            </a:r>
            <a:r>
              <a:rPr lang="es-MX" dirty="0"/>
              <a:t>7</a:t>
            </a:r>
          </a:p>
          <a:p>
            <a:r>
              <a:rPr lang="es-MX" b="1" dirty="0"/>
              <a:t>Total, de alumnos: </a:t>
            </a:r>
            <a:r>
              <a:rPr lang="es-MX" dirty="0"/>
              <a:t>30 alumnos </a:t>
            </a:r>
          </a:p>
          <a:p>
            <a:r>
              <a:rPr lang="es-MX" b="1" dirty="0"/>
              <a:t>Mujeres: </a:t>
            </a:r>
            <a:r>
              <a:rPr lang="es-MX" dirty="0"/>
              <a:t>17</a:t>
            </a:r>
            <a:r>
              <a:rPr lang="es-MX" b="1" dirty="0"/>
              <a:t>      Hombres: </a:t>
            </a:r>
            <a:r>
              <a:rPr lang="es-MX" dirty="0"/>
              <a:t>13</a:t>
            </a:r>
          </a:p>
          <a:p>
            <a:r>
              <a:rPr lang="es-MX" dirty="0"/>
              <a:t>Son tres grupos por grado: primero, segundo y tercero</a:t>
            </a:r>
          </a:p>
          <a:p>
            <a:endParaRPr lang="es-MX" dirty="0"/>
          </a:p>
        </p:txBody>
      </p:sp>
      <p:pic>
        <p:nvPicPr>
          <p:cNvPr id="4" name="3 Imagen" descr="Instituto Abraham Lincoln - Inicio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88640"/>
            <a:ext cx="5400040" cy="142113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3830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Instituto Abraham Lincoln - Inicio"/>
          <p:cNvPicPr>
            <a:picLocks noGrp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340768"/>
            <a:ext cx="6480720" cy="405870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423130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</TotalTime>
  <Words>15</Words>
  <Application>Microsoft Office PowerPoint</Application>
  <PresentationFormat>Presentación en pantalla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4" baseType="lpstr">
      <vt:lpstr>Tema de Office</vt:lpstr>
      <vt:lpstr>Presentación de PowerPoint</vt:lpstr>
      <vt:lpstr>Presentación de PowerPoint</vt:lpstr>
      <vt:lpstr>Presentación de PowerPoint</vt:lpstr>
    </vt:vector>
  </TitlesOfParts>
  <Company>Luffi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Luffi</dc:creator>
  <cp:lastModifiedBy>Luffi</cp:lastModifiedBy>
  <cp:revision>2</cp:revision>
  <dcterms:created xsi:type="dcterms:W3CDTF">2021-03-24T05:06:19Z</dcterms:created>
  <dcterms:modified xsi:type="dcterms:W3CDTF">2021-03-24T05:21:55Z</dcterms:modified>
</cp:coreProperties>
</file>