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1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09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91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77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870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12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64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513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8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26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03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6520-7DC1-4893-A3D2-3E3676349D17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A3CBC-8510-4B8E-8D1C-D7E3F6557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51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992888" cy="4824536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de-DE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ESCUELA NORMAL DE EDUCACI</a:t>
            </a:r>
            <a:r>
              <a:rPr lang="es-ES_tradnl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de-DE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PREESCOLAR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CICLO 2020-2021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 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Curso: </a:t>
            </a:r>
            <a:r>
              <a:rPr lang="es-MX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OBSERVACIÓN Y ANÁLISIS DE PRÁCTICAS Y CONTEXTOS ESCOLARES</a:t>
            </a:r>
          </a:p>
          <a:p>
            <a:r>
              <a:rPr lang="es-ES_tradnl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</a:t>
            </a:r>
            <a:r>
              <a:rPr lang="es-ES_tradnl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Fabiola Denisse Escobedo García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Número de lista #5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Maestra: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María </a:t>
            </a:r>
            <a:r>
              <a:rPr lang="es-ES_tradnl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Efigenia</a:t>
            </a:r>
            <a:r>
              <a:rPr lang="es-ES_tradnl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Maury Arredondo.</a:t>
            </a:r>
            <a:r>
              <a:rPr lang="es-ES_tradnl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_tradnl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ES_tradnl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Competencias profesionales: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 recursos de la investigación educativa para enriquecer su práctica profesional, expresando su interés por el conocimiento, la ciencia y la mejora de la educación.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Actúa de manera ética ante la diversidad de situaciones que se presentan en la práctica profesional.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s-MX" sz="2800" dirty="0" smtClean="0"/>
          </a:p>
          <a:p>
            <a:endParaRPr lang="es-MX" sz="2900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pic>
        <p:nvPicPr>
          <p:cNvPr id="4" name="officeArt object" descr="magen relacionada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476672"/>
            <a:ext cx="1485900" cy="14859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101160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dirty="0"/>
              <a:t>Datos del jardín de niños.</a:t>
            </a:r>
          </a:p>
          <a:p>
            <a:pPr marL="0" indent="0">
              <a:buNone/>
            </a:pPr>
            <a:r>
              <a:rPr lang="es-MX" b="1" dirty="0"/>
              <a:t>	</a:t>
            </a:r>
            <a:endParaRPr lang="es-MX" dirty="0"/>
          </a:p>
          <a:p>
            <a:r>
              <a:rPr lang="es-MX" b="1" dirty="0"/>
              <a:t>Ubicación: </a:t>
            </a:r>
            <a:r>
              <a:rPr lang="es-MX" dirty="0"/>
              <a:t>Calle Gral. Ramón Corona 917, Zona Centro, 25000 Saltillo, Coahuila.</a:t>
            </a:r>
          </a:p>
          <a:p>
            <a:r>
              <a:rPr lang="es-MX" b="1" dirty="0"/>
              <a:t>Zona escolar: </a:t>
            </a:r>
            <a:r>
              <a:rPr lang="es-MX" dirty="0"/>
              <a:t>Zona centro</a:t>
            </a:r>
          </a:p>
          <a:p>
            <a:r>
              <a:rPr lang="es-MX" b="1" dirty="0"/>
              <a:t>Código del local: </a:t>
            </a:r>
            <a:r>
              <a:rPr lang="es-MX" dirty="0"/>
              <a:t>2500</a:t>
            </a:r>
          </a:p>
          <a:p>
            <a:r>
              <a:rPr lang="es-MX" b="1" dirty="0"/>
              <a:t>Teléfono: </a:t>
            </a:r>
            <a:r>
              <a:rPr lang="es-MX" dirty="0"/>
              <a:t>844 -412 -19 -21</a:t>
            </a:r>
          </a:p>
          <a:p>
            <a:r>
              <a:rPr lang="es-MX" b="1" dirty="0"/>
              <a:t>Turno: </a:t>
            </a:r>
            <a:r>
              <a:rPr lang="es-MX" dirty="0"/>
              <a:t>Matutino</a:t>
            </a:r>
          </a:p>
          <a:p>
            <a:r>
              <a:rPr lang="es-MX" b="1" dirty="0"/>
              <a:t>Nombre de la directora: </a:t>
            </a:r>
            <a:r>
              <a:rPr lang="es-MX" dirty="0"/>
              <a:t>Elena Martínez Carvajal </a:t>
            </a:r>
          </a:p>
          <a:p>
            <a:r>
              <a:rPr lang="es-MX" b="1" dirty="0"/>
              <a:t>Número de grupos: </a:t>
            </a:r>
            <a:r>
              <a:rPr lang="es-MX" dirty="0"/>
              <a:t>3</a:t>
            </a:r>
          </a:p>
          <a:p>
            <a:r>
              <a:rPr lang="es-MX" b="1" dirty="0"/>
              <a:t>Personal docente: </a:t>
            </a:r>
            <a:r>
              <a:rPr lang="es-MX" dirty="0"/>
              <a:t>7</a:t>
            </a:r>
          </a:p>
          <a:p>
            <a:r>
              <a:rPr lang="es-MX" b="1" dirty="0"/>
              <a:t>Total, de alumnos: </a:t>
            </a:r>
            <a:r>
              <a:rPr lang="es-MX" dirty="0"/>
              <a:t>30 alumnos </a:t>
            </a:r>
          </a:p>
          <a:p>
            <a:r>
              <a:rPr lang="es-MX" b="1" dirty="0"/>
              <a:t>Mujeres: </a:t>
            </a:r>
            <a:r>
              <a:rPr lang="es-MX" dirty="0"/>
              <a:t>17</a:t>
            </a:r>
            <a:r>
              <a:rPr lang="es-MX" b="1" dirty="0"/>
              <a:t>      Hombres: </a:t>
            </a:r>
            <a:r>
              <a:rPr lang="es-MX" dirty="0"/>
              <a:t>13</a:t>
            </a:r>
          </a:p>
          <a:p>
            <a:r>
              <a:rPr lang="es-MX" dirty="0"/>
              <a:t>Son tres grupos por grado: primero, segundo y tercero</a:t>
            </a:r>
          </a:p>
          <a:p>
            <a:endParaRPr lang="es-MX" dirty="0"/>
          </a:p>
        </p:txBody>
      </p:sp>
      <p:pic>
        <p:nvPicPr>
          <p:cNvPr id="4" name="3 Imagen" descr="Instituto Abraham Lincoln - Inici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5400040" cy="1421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383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nstituto Abraham Lincoln - Inicio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480720" cy="4058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313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Presentación en pantalla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2021-03-24T05:06:19Z</dcterms:created>
  <dcterms:modified xsi:type="dcterms:W3CDTF">2021-03-24T05:21:55Z</dcterms:modified>
</cp:coreProperties>
</file>