
<file path=[Content_Types].xml><?xml version="1.0" encoding="utf-8"?>
<Types xmlns="http://schemas.openxmlformats.org/package/2006/content-types">
  <Default Extension="fntdata" ContentType="application/x-fontdata"/>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8" r:id="rId1"/>
  </p:sldMasterIdLst>
  <p:notesMasterIdLst>
    <p:notesMasterId r:id="rId12"/>
  </p:notesMasterIdLst>
  <p:sldIdLst>
    <p:sldId id="256" r:id="rId2"/>
    <p:sldId id="257" r:id="rId3"/>
    <p:sldId id="258" r:id="rId4"/>
    <p:sldId id="309" r:id="rId5"/>
    <p:sldId id="260" r:id="rId6"/>
    <p:sldId id="262" r:id="rId7"/>
    <p:sldId id="310" r:id="rId8"/>
    <p:sldId id="311" r:id="rId9"/>
    <p:sldId id="312" r:id="rId10"/>
    <p:sldId id="313" r:id="rId11"/>
  </p:sldIdLst>
  <p:sldSz cx="9144000" cy="5143500" type="screen16x9"/>
  <p:notesSz cx="6858000" cy="9144000"/>
  <p:embeddedFontLst>
    <p:embeddedFont>
      <p:font typeface="Delius Swash Caps" panose="020B0604020202020204" charset="0"/>
      <p:regular r:id="rId13"/>
    </p:embeddedFont>
    <p:embeddedFont>
      <p:font typeface="Nothing You Could Do"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7F1B2D-8FDB-45B7-A3BC-2AB788924343}" v="1" dt="2021-03-17T16:03:48.175"/>
  </p1510:revLst>
</p1510:revInfo>
</file>

<file path=ppt/tableStyles.xml><?xml version="1.0" encoding="utf-8"?>
<a:tblStyleLst xmlns:a="http://schemas.openxmlformats.org/drawingml/2006/main" def="{A7B863B8-5A53-48FB-AD04-FC6769FC4DBF}">
  <a:tblStyle styleId="{A7B863B8-5A53-48FB-AD04-FC6769FC4DBF}"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6C36A2E-8230-466D-A299-462CA9E9B9E3}"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arita velazquez medellin" userId="1b04ecec9052ba58" providerId="LiveId" clId="{B17F1B2D-8FDB-45B7-A3BC-2AB788924343}"/>
    <pc:docChg chg="custSel addSld modSld">
      <pc:chgData name="margarita velazquez medellin" userId="1b04ecec9052ba58" providerId="LiveId" clId="{B17F1B2D-8FDB-45B7-A3BC-2AB788924343}" dt="2021-03-17T16:08:22.613" v="593" actId="1076"/>
      <pc:docMkLst>
        <pc:docMk/>
      </pc:docMkLst>
      <pc:sldChg chg="modSp mod">
        <pc:chgData name="margarita velazquez medellin" userId="1b04ecec9052ba58" providerId="LiveId" clId="{B17F1B2D-8FDB-45B7-A3BC-2AB788924343}" dt="2021-03-17T16:03:10.744" v="85" actId="20577"/>
        <pc:sldMkLst>
          <pc:docMk/>
          <pc:sldMk cId="3139858051" sldId="311"/>
        </pc:sldMkLst>
        <pc:spChg chg="mod">
          <ac:chgData name="margarita velazquez medellin" userId="1b04ecec9052ba58" providerId="LiveId" clId="{B17F1B2D-8FDB-45B7-A3BC-2AB788924343}" dt="2021-03-17T16:03:10.744" v="85" actId="20577"/>
          <ac:spMkLst>
            <pc:docMk/>
            <pc:sldMk cId="3139858051" sldId="311"/>
            <ac:spMk id="4" creationId="{B90ED4D7-511D-400C-93D1-663706DA8470}"/>
          </ac:spMkLst>
        </pc:spChg>
      </pc:sldChg>
      <pc:sldChg chg="addSp modSp new mod">
        <pc:chgData name="margarita velazquez medellin" userId="1b04ecec9052ba58" providerId="LiveId" clId="{B17F1B2D-8FDB-45B7-A3BC-2AB788924343}" dt="2021-03-17T16:08:22.613" v="593" actId="1076"/>
        <pc:sldMkLst>
          <pc:docMk/>
          <pc:sldMk cId="2661297383" sldId="313"/>
        </pc:sldMkLst>
        <pc:spChg chg="mod">
          <ac:chgData name="margarita velazquez medellin" userId="1b04ecec9052ba58" providerId="LiveId" clId="{B17F1B2D-8FDB-45B7-A3BC-2AB788924343}" dt="2021-03-17T16:02:00.532" v="13" actId="122"/>
          <ac:spMkLst>
            <pc:docMk/>
            <pc:sldMk cId="2661297383" sldId="313"/>
            <ac:spMk id="2" creationId="{2598919E-CB56-4DA2-8BC8-DB85E085FFF0}"/>
          </ac:spMkLst>
        </pc:spChg>
        <pc:spChg chg="add mod">
          <ac:chgData name="margarita velazquez medellin" userId="1b04ecec9052ba58" providerId="LiveId" clId="{B17F1B2D-8FDB-45B7-A3BC-2AB788924343}" dt="2021-03-17T16:08:22.613" v="593" actId="1076"/>
          <ac:spMkLst>
            <pc:docMk/>
            <pc:sldMk cId="2661297383" sldId="313"/>
            <ac:spMk id="3" creationId="{2AD82FE8-94FD-4ED3-B552-A0C08AB41E0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9" name="Google Shape;66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3"/>
        <p:cNvGrpSpPr/>
        <p:nvPr/>
      </p:nvGrpSpPr>
      <p:grpSpPr>
        <a:xfrm>
          <a:off x="0" y="0"/>
          <a:ext cx="0" cy="0"/>
          <a:chOff x="0" y="0"/>
          <a:chExt cx="0" cy="0"/>
        </a:xfrm>
      </p:grpSpPr>
      <p:sp>
        <p:nvSpPr>
          <p:cNvPr id="674" name="Google Shape;674;gbfb1305827_0_3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5" name="Google Shape;675;gbfb1305827_0_3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9"/>
        <p:cNvGrpSpPr/>
        <p:nvPr/>
      </p:nvGrpSpPr>
      <p:grpSpPr>
        <a:xfrm>
          <a:off x="0" y="0"/>
          <a:ext cx="0" cy="0"/>
          <a:chOff x="0" y="0"/>
          <a:chExt cx="0" cy="0"/>
        </a:xfrm>
      </p:grpSpPr>
      <p:sp>
        <p:nvSpPr>
          <p:cNvPr id="680" name="Google Shape;680;gbfb1305827_0_4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1" name="Google Shape;681;gbfb1305827_0_4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6"/>
        <p:cNvGrpSpPr/>
        <p:nvPr/>
      </p:nvGrpSpPr>
      <p:grpSpPr>
        <a:xfrm>
          <a:off x="0" y="0"/>
          <a:ext cx="0" cy="0"/>
          <a:chOff x="0" y="0"/>
          <a:chExt cx="0" cy="0"/>
        </a:xfrm>
      </p:grpSpPr>
      <p:sp>
        <p:nvSpPr>
          <p:cNvPr id="707" name="Google Shape;707;gbfb1305827_0_4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8" name="Google Shape;708;gbfb1305827_0_4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Google Shape;720;gbfb1305827_0_4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1" name="Google Shape;721;gbfb1305827_0_4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4975387" flipH="1">
            <a:off x="762876" y="-1669784"/>
            <a:ext cx="2069397" cy="3666612"/>
          </a:xfrm>
          <a:custGeom>
            <a:avLst/>
            <a:gdLst/>
            <a:ahLst/>
            <a:cxnLst/>
            <a:rect l="l" t="t" r="r" b="b"/>
            <a:pathLst>
              <a:path w="48748" h="86373" fill="none" extrusionOk="0">
                <a:moveTo>
                  <a:pt x="48748" y="1"/>
                </a:moveTo>
                <a:cubicBezTo>
                  <a:pt x="41528" y="4586"/>
                  <a:pt x="35545" y="10927"/>
                  <a:pt x="31350" y="18407"/>
                </a:cubicBezTo>
                <a:cubicBezTo>
                  <a:pt x="29528" y="21691"/>
                  <a:pt x="28033" y="25366"/>
                  <a:pt x="28390" y="29138"/>
                </a:cubicBezTo>
                <a:cubicBezTo>
                  <a:pt x="28715" y="32878"/>
                  <a:pt x="31447" y="36618"/>
                  <a:pt x="35187" y="37041"/>
                </a:cubicBezTo>
                <a:cubicBezTo>
                  <a:pt x="38732" y="37431"/>
                  <a:pt x="41853" y="34081"/>
                  <a:pt x="42179" y="30667"/>
                </a:cubicBezTo>
                <a:cubicBezTo>
                  <a:pt x="42309" y="28846"/>
                  <a:pt x="40748" y="27350"/>
                  <a:pt x="38927" y="27545"/>
                </a:cubicBezTo>
                <a:cubicBezTo>
                  <a:pt x="36293" y="27838"/>
                  <a:pt x="33723" y="28520"/>
                  <a:pt x="32000" y="30472"/>
                </a:cubicBezTo>
                <a:cubicBezTo>
                  <a:pt x="28846" y="34081"/>
                  <a:pt x="30569" y="39642"/>
                  <a:pt x="32325" y="44097"/>
                </a:cubicBezTo>
                <a:cubicBezTo>
                  <a:pt x="35805" y="53040"/>
                  <a:pt x="38569" y="63284"/>
                  <a:pt x="34374" y="71902"/>
                </a:cubicBezTo>
                <a:cubicBezTo>
                  <a:pt x="31480" y="77788"/>
                  <a:pt x="25659" y="81820"/>
                  <a:pt x="19447" y="83901"/>
                </a:cubicBezTo>
                <a:cubicBezTo>
                  <a:pt x="13236" y="85983"/>
                  <a:pt x="6570" y="86275"/>
                  <a:pt x="1" y="86373"/>
                </a:cubicBezTo>
              </a:path>
            </a:pathLst>
          </a:custGeom>
          <a:noFill/>
          <a:ln w="20325" cap="flat" cmpd="sng">
            <a:solidFill>
              <a:schemeClr val="lt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10799830" flipH="1">
            <a:off x="-580125" y="3723331"/>
            <a:ext cx="7799018" cy="1611576"/>
          </a:xfrm>
          <a:custGeom>
            <a:avLst/>
            <a:gdLst/>
            <a:ahLst/>
            <a:cxnLst/>
            <a:rect l="l" t="t" r="r" b="b"/>
            <a:pathLst>
              <a:path w="154436" h="42053" extrusionOk="0">
                <a:moveTo>
                  <a:pt x="12390" y="0"/>
                </a:moveTo>
                <a:lnTo>
                  <a:pt x="0" y="9106"/>
                </a:lnTo>
                <a:cubicBezTo>
                  <a:pt x="6081" y="21463"/>
                  <a:pt x="16260" y="31934"/>
                  <a:pt x="28813" y="37528"/>
                </a:cubicBezTo>
                <a:cubicBezTo>
                  <a:pt x="35454" y="40497"/>
                  <a:pt x="42747" y="42053"/>
                  <a:pt x="50014" y="42053"/>
                </a:cubicBezTo>
                <a:cubicBezTo>
                  <a:pt x="56517" y="42053"/>
                  <a:pt x="63000" y="40806"/>
                  <a:pt x="68974" y="38211"/>
                </a:cubicBezTo>
                <a:cubicBezTo>
                  <a:pt x="74210" y="35934"/>
                  <a:pt x="78990" y="32715"/>
                  <a:pt x="84161" y="30243"/>
                </a:cubicBezTo>
                <a:cubicBezTo>
                  <a:pt x="88193" y="28292"/>
                  <a:pt x="92421" y="26829"/>
                  <a:pt x="96648" y="25365"/>
                </a:cubicBezTo>
                <a:cubicBezTo>
                  <a:pt x="113381" y="19575"/>
                  <a:pt x="130659" y="13732"/>
                  <a:pt x="148229" y="13732"/>
                </a:cubicBezTo>
                <a:cubicBezTo>
                  <a:pt x="150294" y="13732"/>
                  <a:pt x="152363" y="13813"/>
                  <a:pt x="154436" y="13984"/>
                </a:cubicBezTo>
                <a:cubicBezTo>
                  <a:pt x="143314" y="3740"/>
                  <a:pt x="126729" y="2829"/>
                  <a:pt x="111575" y="2439"/>
                </a:cubicBezTo>
                <a:lnTo>
                  <a:pt x="123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030525" y="2370600"/>
            <a:ext cx="4516925" cy="2721572"/>
          </a:xfrm>
          <a:custGeom>
            <a:avLst/>
            <a:gdLst/>
            <a:ahLst/>
            <a:cxnLst/>
            <a:rect l="l" t="t" r="r" b="b"/>
            <a:pathLst>
              <a:path w="144161" h="86861" fill="none" extrusionOk="0">
                <a:moveTo>
                  <a:pt x="1009" y="86861"/>
                </a:moveTo>
                <a:cubicBezTo>
                  <a:pt x="1" y="77040"/>
                  <a:pt x="944" y="63089"/>
                  <a:pt x="10472" y="50016"/>
                </a:cubicBezTo>
                <a:cubicBezTo>
                  <a:pt x="17561" y="40260"/>
                  <a:pt x="30829" y="37301"/>
                  <a:pt x="42829" y="38309"/>
                </a:cubicBezTo>
                <a:cubicBezTo>
                  <a:pt x="54861" y="39317"/>
                  <a:pt x="66828" y="42959"/>
                  <a:pt x="78763" y="41431"/>
                </a:cubicBezTo>
                <a:cubicBezTo>
                  <a:pt x="90438" y="39902"/>
                  <a:pt x="100974" y="33659"/>
                  <a:pt x="107901" y="24130"/>
                </a:cubicBezTo>
                <a:cubicBezTo>
                  <a:pt x="112096" y="18309"/>
                  <a:pt x="114860" y="11318"/>
                  <a:pt x="120323" y="6667"/>
                </a:cubicBezTo>
                <a:cubicBezTo>
                  <a:pt x="126795" y="1172"/>
                  <a:pt x="136583" y="1"/>
                  <a:pt x="144160" y="3838"/>
                </a:cubicBezTo>
              </a:path>
            </a:pathLst>
          </a:custGeom>
          <a:noFill/>
          <a:ln w="20325" cap="flat" cmpd="sng">
            <a:solidFill>
              <a:srgbClr val="E69138"/>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2319297">
            <a:off x="7454749" y="-645548"/>
            <a:ext cx="1946548" cy="4432957"/>
          </a:xfrm>
          <a:custGeom>
            <a:avLst/>
            <a:gdLst/>
            <a:ahLst/>
            <a:cxnLst/>
            <a:rect l="l" t="t" r="r" b="b"/>
            <a:pathLst>
              <a:path w="46895" h="106796" fill="none" extrusionOk="0">
                <a:moveTo>
                  <a:pt x="46276" y="106795"/>
                </a:moveTo>
                <a:cubicBezTo>
                  <a:pt x="46894" y="82796"/>
                  <a:pt x="37691" y="58699"/>
                  <a:pt x="21269" y="41203"/>
                </a:cubicBezTo>
                <a:cubicBezTo>
                  <a:pt x="17301" y="36943"/>
                  <a:pt x="12879" y="33073"/>
                  <a:pt x="9366" y="28455"/>
                </a:cubicBezTo>
                <a:cubicBezTo>
                  <a:pt x="3188" y="20260"/>
                  <a:pt x="1" y="10212"/>
                  <a:pt x="358" y="1"/>
                </a:cubicBezTo>
              </a:path>
            </a:pathLst>
          </a:custGeom>
          <a:noFill/>
          <a:ln w="18700" cap="flat" cmpd="sng">
            <a:solidFill>
              <a:schemeClr val="lt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177622">
            <a:off x="5760851" y="3325113"/>
            <a:ext cx="4298663" cy="2273680"/>
          </a:xfrm>
          <a:custGeom>
            <a:avLst/>
            <a:gdLst/>
            <a:ahLst/>
            <a:cxnLst/>
            <a:rect l="l" t="t" r="r" b="b"/>
            <a:pathLst>
              <a:path w="98796" h="60762" extrusionOk="0">
                <a:moveTo>
                  <a:pt x="56673" y="1"/>
                </a:moveTo>
                <a:cubicBezTo>
                  <a:pt x="54341" y="1"/>
                  <a:pt x="52119" y="113"/>
                  <a:pt x="50341" y="189"/>
                </a:cubicBezTo>
                <a:cubicBezTo>
                  <a:pt x="35545" y="839"/>
                  <a:pt x="21301" y="6237"/>
                  <a:pt x="9789" y="15538"/>
                </a:cubicBezTo>
                <a:cubicBezTo>
                  <a:pt x="7545" y="17359"/>
                  <a:pt x="5366" y="19375"/>
                  <a:pt x="3903" y="21847"/>
                </a:cubicBezTo>
                <a:cubicBezTo>
                  <a:pt x="2017" y="25001"/>
                  <a:pt x="1367" y="28708"/>
                  <a:pt x="911" y="32318"/>
                </a:cubicBezTo>
                <a:cubicBezTo>
                  <a:pt x="358" y="36416"/>
                  <a:pt x="1" y="40611"/>
                  <a:pt x="846" y="44676"/>
                </a:cubicBezTo>
                <a:cubicBezTo>
                  <a:pt x="1692" y="48708"/>
                  <a:pt x="3871" y="52643"/>
                  <a:pt x="7415" y="54789"/>
                </a:cubicBezTo>
                <a:cubicBezTo>
                  <a:pt x="9643" y="56137"/>
                  <a:pt x="12138" y="56647"/>
                  <a:pt x="14721" y="56647"/>
                </a:cubicBezTo>
                <a:cubicBezTo>
                  <a:pt x="18247" y="56647"/>
                  <a:pt x="21936" y="55696"/>
                  <a:pt x="25334" y="54626"/>
                </a:cubicBezTo>
                <a:cubicBezTo>
                  <a:pt x="29487" y="53319"/>
                  <a:pt x="33883" y="51865"/>
                  <a:pt x="38145" y="51865"/>
                </a:cubicBezTo>
                <a:cubicBezTo>
                  <a:pt x="39923" y="51865"/>
                  <a:pt x="41678" y="52118"/>
                  <a:pt x="43382" y="52740"/>
                </a:cubicBezTo>
                <a:cubicBezTo>
                  <a:pt x="47642" y="54301"/>
                  <a:pt x="50894" y="57943"/>
                  <a:pt x="55154" y="59472"/>
                </a:cubicBezTo>
                <a:cubicBezTo>
                  <a:pt x="57528" y="60317"/>
                  <a:pt x="60064" y="60447"/>
                  <a:pt x="62601" y="60578"/>
                </a:cubicBezTo>
                <a:cubicBezTo>
                  <a:pt x="64796" y="60679"/>
                  <a:pt x="67010" y="60762"/>
                  <a:pt x="69222" y="60762"/>
                </a:cubicBezTo>
                <a:cubicBezTo>
                  <a:pt x="74087" y="60762"/>
                  <a:pt x="78938" y="60362"/>
                  <a:pt x="83544" y="58887"/>
                </a:cubicBezTo>
                <a:cubicBezTo>
                  <a:pt x="86470" y="57976"/>
                  <a:pt x="89300" y="56578"/>
                  <a:pt x="91478" y="54431"/>
                </a:cubicBezTo>
                <a:cubicBezTo>
                  <a:pt x="93397" y="52513"/>
                  <a:pt x="94730" y="50074"/>
                  <a:pt x="95706" y="47570"/>
                </a:cubicBezTo>
                <a:cubicBezTo>
                  <a:pt x="98795" y="39245"/>
                  <a:pt x="98145" y="29944"/>
                  <a:pt x="93852" y="22172"/>
                </a:cubicBezTo>
                <a:cubicBezTo>
                  <a:pt x="89625" y="14530"/>
                  <a:pt x="77885" y="4189"/>
                  <a:pt x="69300" y="2530"/>
                </a:cubicBezTo>
                <a:cubicBezTo>
                  <a:pt x="66438" y="449"/>
                  <a:pt x="61336" y="1"/>
                  <a:pt x="56673" y="1"/>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rot="-285414">
            <a:off x="6688466" y="2597230"/>
            <a:ext cx="2725622" cy="3329820"/>
            <a:chOff x="7300100" y="3083925"/>
            <a:chExt cx="2273950" cy="2778025"/>
          </a:xfrm>
        </p:grpSpPr>
        <p:sp>
          <p:nvSpPr>
            <p:cNvPr id="15" name="Google Shape;15;p2"/>
            <p:cNvSpPr/>
            <p:nvPr/>
          </p:nvSpPr>
          <p:spPr>
            <a:xfrm>
              <a:off x="7300100" y="3083925"/>
              <a:ext cx="2169900" cy="2699950"/>
            </a:xfrm>
            <a:custGeom>
              <a:avLst/>
              <a:gdLst/>
              <a:ahLst/>
              <a:cxnLst/>
              <a:rect l="l" t="t" r="r" b="b"/>
              <a:pathLst>
                <a:path w="86796" h="107998" extrusionOk="0">
                  <a:moveTo>
                    <a:pt x="3675" y="1"/>
                  </a:moveTo>
                  <a:cubicBezTo>
                    <a:pt x="6309" y="2765"/>
                    <a:pt x="6699" y="7025"/>
                    <a:pt x="5919" y="10765"/>
                  </a:cubicBezTo>
                  <a:cubicBezTo>
                    <a:pt x="5106" y="14504"/>
                    <a:pt x="3317" y="17919"/>
                    <a:pt x="2049" y="21496"/>
                  </a:cubicBezTo>
                  <a:cubicBezTo>
                    <a:pt x="748" y="25106"/>
                    <a:pt x="0" y="29138"/>
                    <a:pt x="1334" y="32683"/>
                  </a:cubicBezTo>
                  <a:cubicBezTo>
                    <a:pt x="2277" y="35187"/>
                    <a:pt x="4130" y="37203"/>
                    <a:pt x="5561" y="39480"/>
                  </a:cubicBezTo>
                  <a:cubicBezTo>
                    <a:pt x="11675" y="49235"/>
                    <a:pt x="8943" y="61853"/>
                    <a:pt x="10797" y="73235"/>
                  </a:cubicBezTo>
                  <a:cubicBezTo>
                    <a:pt x="12098" y="81105"/>
                    <a:pt x="15675" y="88487"/>
                    <a:pt x="20130" y="95088"/>
                  </a:cubicBezTo>
                  <a:cubicBezTo>
                    <a:pt x="22699" y="98925"/>
                    <a:pt x="25626" y="102600"/>
                    <a:pt x="29561" y="104974"/>
                  </a:cubicBezTo>
                  <a:cubicBezTo>
                    <a:pt x="33150" y="107121"/>
                    <a:pt x="37256" y="107998"/>
                    <a:pt x="41444" y="107998"/>
                  </a:cubicBezTo>
                  <a:cubicBezTo>
                    <a:pt x="45185" y="107998"/>
                    <a:pt x="48992" y="107297"/>
                    <a:pt x="52552" y="106177"/>
                  </a:cubicBezTo>
                  <a:cubicBezTo>
                    <a:pt x="59088" y="104096"/>
                    <a:pt x="66080" y="101137"/>
                    <a:pt x="71934" y="97527"/>
                  </a:cubicBezTo>
                  <a:cubicBezTo>
                    <a:pt x="73982" y="96259"/>
                    <a:pt x="75706" y="94633"/>
                    <a:pt x="77429" y="93039"/>
                  </a:cubicBezTo>
                  <a:cubicBezTo>
                    <a:pt x="80096" y="90600"/>
                    <a:pt x="84161" y="87771"/>
                    <a:pt x="85624" y="84389"/>
                  </a:cubicBezTo>
                  <a:cubicBezTo>
                    <a:pt x="86047" y="83283"/>
                    <a:pt x="86275" y="82113"/>
                    <a:pt x="86307" y="80942"/>
                  </a:cubicBezTo>
                  <a:cubicBezTo>
                    <a:pt x="86763" y="75251"/>
                    <a:pt x="86795" y="69528"/>
                    <a:pt x="86405" y="63837"/>
                  </a:cubicBezTo>
                  <a:cubicBezTo>
                    <a:pt x="86210" y="61300"/>
                    <a:pt x="85950" y="58731"/>
                    <a:pt x="84974" y="56422"/>
                  </a:cubicBezTo>
                  <a:cubicBezTo>
                    <a:pt x="82177" y="49723"/>
                    <a:pt x="74470" y="46471"/>
                    <a:pt x="70665" y="40325"/>
                  </a:cubicBezTo>
                  <a:cubicBezTo>
                    <a:pt x="67641" y="35415"/>
                    <a:pt x="67413" y="29171"/>
                    <a:pt x="64292" y="24325"/>
                  </a:cubicBezTo>
                  <a:cubicBezTo>
                    <a:pt x="61495" y="19935"/>
                    <a:pt x="56682" y="17236"/>
                    <a:pt x="51706" y="15708"/>
                  </a:cubicBezTo>
                  <a:cubicBezTo>
                    <a:pt x="46763" y="14147"/>
                    <a:pt x="41560" y="13594"/>
                    <a:pt x="36487" y="12521"/>
                  </a:cubicBezTo>
                  <a:cubicBezTo>
                    <a:pt x="25008" y="10082"/>
                    <a:pt x="14276" y="5041"/>
                    <a:pt x="3675" y="1"/>
                  </a:cubicBezTo>
                  <a:close/>
                </a:path>
              </a:pathLst>
            </a:custGeom>
            <a:solidFill>
              <a:srgbClr val="0050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24475" y="3492050"/>
              <a:ext cx="1473150" cy="2018475"/>
            </a:xfrm>
            <a:custGeom>
              <a:avLst/>
              <a:gdLst/>
              <a:ahLst/>
              <a:cxnLst/>
              <a:rect l="l" t="t" r="r" b="b"/>
              <a:pathLst>
                <a:path w="58926" h="80739" extrusionOk="0">
                  <a:moveTo>
                    <a:pt x="0" y="1"/>
                  </a:moveTo>
                  <a:lnTo>
                    <a:pt x="0" y="1"/>
                  </a:lnTo>
                  <a:cubicBezTo>
                    <a:pt x="2862" y="4261"/>
                    <a:pt x="5821" y="14992"/>
                    <a:pt x="6602" y="20098"/>
                  </a:cubicBezTo>
                  <a:cubicBezTo>
                    <a:pt x="7350" y="25203"/>
                    <a:pt x="5919" y="30536"/>
                    <a:pt x="7773" y="35284"/>
                  </a:cubicBezTo>
                  <a:cubicBezTo>
                    <a:pt x="10374" y="42016"/>
                    <a:pt x="18634" y="45203"/>
                    <a:pt x="21333" y="51902"/>
                  </a:cubicBezTo>
                  <a:cubicBezTo>
                    <a:pt x="22569" y="54926"/>
                    <a:pt x="22504" y="58308"/>
                    <a:pt x="23122" y="61528"/>
                  </a:cubicBezTo>
                  <a:cubicBezTo>
                    <a:pt x="24032" y="65918"/>
                    <a:pt x="26276" y="69950"/>
                    <a:pt x="29593" y="73040"/>
                  </a:cubicBezTo>
                  <a:cubicBezTo>
                    <a:pt x="32130" y="75413"/>
                    <a:pt x="35219" y="77105"/>
                    <a:pt x="38244" y="78796"/>
                  </a:cubicBezTo>
                  <a:cubicBezTo>
                    <a:pt x="40584" y="80089"/>
                    <a:pt x="42683" y="80739"/>
                    <a:pt x="44584" y="80739"/>
                  </a:cubicBezTo>
                  <a:cubicBezTo>
                    <a:pt x="47701" y="80739"/>
                    <a:pt x="50290" y="78993"/>
                    <a:pt x="52552" y="75479"/>
                  </a:cubicBezTo>
                  <a:cubicBezTo>
                    <a:pt x="56454" y="69430"/>
                    <a:pt x="58926" y="61853"/>
                    <a:pt x="55642" y="54991"/>
                  </a:cubicBezTo>
                  <a:cubicBezTo>
                    <a:pt x="52585" y="48715"/>
                    <a:pt x="45723" y="45170"/>
                    <a:pt x="41983" y="39252"/>
                  </a:cubicBezTo>
                  <a:cubicBezTo>
                    <a:pt x="40195" y="36423"/>
                    <a:pt x="39219" y="33106"/>
                    <a:pt x="37561" y="30146"/>
                  </a:cubicBezTo>
                  <a:cubicBezTo>
                    <a:pt x="33821" y="23610"/>
                    <a:pt x="27057" y="19415"/>
                    <a:pt x="20195" y="16260"/>
                  </a:cubicBezTo>
                  <a:cubicBezTo>
                    <a:pt x="13366" y="13073"/>
                    <a:pt x="6114" y="4358"/>
                    <a:pt x="0" y="1"/>
                  </a:cubicBezTo>
                  <a:close/>
                </a:path>
              </a:pathLst>
            </a:custGeom>
            <a:solidFill>
              <a:srgbClr val="002A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325300" y="3092050"/>
              <a:ext cx="2248750" cy="2560950"/>
            </a:xfrm>
            <a:custGeom>
              <a:avLst/>
              <a:gdLst/>
              <a:ahLst/>
              <a:cxnLst/>
              <a:rect l="l" t="t" r="r" b="b"/>
              <a:pathLst>
                <a:path w="89950" h="102438" fill="none" extrusionOk="0">
                  <a:moveTo>
                    <a:pt x="73560" y="36033"/>
                  </a:moveTo>
                  <a:cubicBezTo>
                    <a:pt x="70243" y="33399"/>
                    <a:pt x="66470" y="31252"/>
                    <a:pt x="63609" y="28098"/>
                  </a:cubicBezTo>
                  <a:cubicBezTo>
                    <a:pt x="61755" y="26049"/>
                    <a:pt x="60324" y="23643"/>
                    <a:pt x="58633" y="21431"/>
                  </a:cubicBezTo>
                  <a:cubicBezTo>
                    <a:pt x="53950" y="15448"/>
                    <a:pt x="47349" y="11318"/>
                    <a:pt x="39934" y="9757"/>
                  </a:cubicBezTo>
                  <a:cubicBezTo>
                    <a:pt x="35512" y="8846"/>
                    <a:pt x="30992" y="8879"/>
                    <a:pt x="26536" y="8098"/>
                  </a:cubicBezTo>
                  <a:cubicBezTo>
                    <a:pt x="19154" y="6830"/>
                    <a:pt x="12390" y="3383"/>
                    <a:pt x="5724" y="1"/>
                  </a:cubicBezTo>
                  <a:cubicBezTo>
                    <a:pt x="6244" y="2700"/>
                    <a:pt x="6797" y="5464"/>
                    <a:pt x="6602" y="8228"/>
                  </a:cubicBezTo>
                  <a:cubicBezTo>
                    <a:pt x="6244" y="13562"/>
                    <a:pt x="3252" y="18375"/>
                    <a:pt x="1756" y="23513"/>
                  </a:cubicBezTo>
                  <a:cubicBezTo>
                    <a:pt x="0" y="29594"/>
                    <a:pt x="293" y="36065"/>
                    <a:pt x="2634" y="41919"/>
                  </a:cubicBezTo>
                  <a:cubicBezTo>
                    <a:pt x="3512" y="44163"/>
                    <a:pt x="4683" y="46276"/>
                    <a:pt x="5138" y="48650"/>
                  </a:cubicBezTo>
                  <a:cubicBezTo>
                    <a:pt x="5919" y="52813"/>
                    <a:pt x="4325" y="56975"/>
                    <a:pt x="3610" y="61138"/>
                  </a:cubicBezTo>
                  <a:cubicBezTo>
                    <a:pt x="2537" y="67674"/>
                    <a:pt x="3643" y="74373"/>
                    <a:pt x="6764" y="80194"/>
                  </a:cubicBezTo>
                  <a:cubicBezTo>
                    <a:pt x="9236" y="84812"/>
                    <a:pt x="12943" y="88682"/>
                    <a:pt x="16846" y="92194"/>
                  </a:cubicBezTo>
                  <a:cubicBezTo>
                    <a:pt x="20520" y="95446"/>
                    <a:pt x="24488" y="98503"/>
                    <a:pt x="29040" y="100226"/>
                  </a:cubicBezTo>
                  <a:cubicBezTo>
                    <a:pt x="34146" y="102145"/>
                    <a:pt x="39674" y="102373"/>
                    <a:pt x="45138" y="102405"/>
                  </a:cubicBezTo>
                  <a:cubicBezTo>
                    <a:pt x="50276" y="102438"/>
                    <a:pt x="55511" y="102308"/>
                    <a:pt x="60422" y="100747"/>
                  </a:cubicBezTo>
                  <a:cubicBezTo>
                    <a:pt x="68031" y="98308"/>
                    <a:pt x="74113" y="92714"/>
                    <a:pt x="79771" y="87121"/>
                  </a:cubicBezTo>
                  <a:cubicBezTo>
                    <a:pt x="87511" y="79479"/>
                    <a:pt x="89950" y="71869"/>
                    <a:pt x="88194" y="61268"/>
                  </a:cubicBezTo>
                  <a:cubicBezTo>
                    <a:pt x="86600" y="51479"/>
                    <a:pt x="81364" y="42211"/>
                    <a:pt x="73560" y="36033"/>
                  </a:cubicBezTo>
                  <a:close/>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7574875" y="3235950"/>
              <a:ext cx="1677225" cy="2626000"/>
            </a:xfrm>
            <a:custGeom>
              <a:avLst/>
              <a:gdLst/>
              <a:ahLst/>
              <a:cxnLst/>
              <a:rect l="l" t="t" r="r" b="b"/>
              <a:pathLst>
                <a:path w="67089" h="105040" fill="none" extrusionOk="0">
                  <a:moveTo>
                    <a:pt x="1" y="1"/>
                  </a:moveTo>
                  <a:cubicBezTo>
                    <a:pt x="7285" y="11123"/>
                    <a:pt x="17269" y="20131"/>
                    <a:pt x="26634" y="29529"/>
                  </a:cubicBezTo>
                  <a:cubicBezTo>
                    <a:pt x="36033" y="38927"/>
                    <a:pt x="45138" y="49105"/>
                    <a:pt x="49951" y="61495"/>
                  </a:cubicBezTo>
                  <a:cubicBezTo>
                    <a:pt x="53301" y="70146"/>
                    <a:pt x="54471" y="79641"/>
                    <a:pt x="58699" y="87901"/>
                  </a:cubicBezTo>
                  <a:cubicBezTo>
                    <a:pt x="61626" y="93592"/>
                    <a:pt x="65983" y="98763"/>
                    <a:pt x="67089" y="105039"/>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7565125" y="3325400"/>
              <a:ext cx="321150" cy="302450"/>
            </a:xfrm>
            <a:custGeom>
              <a:avLst/>
              <a:gdLst/>
              <a:ahLst/>
              <a:cxnLst/>
              <a:rect l="l" t="t" r="r" b="b"/>
              <a:pathLst>
                <a:path w="12846" h="12098" fill="none" extrusionOk="0">
                  <a:moveTo>
                    <a:pt x="1" y="5138"/>
                  </a:moveTo>
                  <a:cubicBezTo>
                    <a:pt x="3903" y="7902"/>
                    <a:pt x="8098" y="10244"/>
                    <a:pt x="12553" y="12097"/>
                  </a:cubicBezTo>
                  <a:cubicBezTo>
                    <a:pt x="12846" y="7935"/>
                    <a:pt x="12065" y="3740"/>
                    <a:pt x="10244" y="0"/>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591950" y="3348150"/>
              <a:ext cx="560175" cy="543100"/>
            </a:xfrm>
            <a:custGeom>
              <a:avLst/>
              <a:gdLst/>
              <a:ahLst/>
              <a:cxnLst/>
              <a:rect l="l" t="t" r="r" b="b"/>
              <a:pathLst>
                <a:path w="22407" h="21724" fill="none" extrusionOk="0">
                  <a:moveTo>
                    <a:pt x="16878" y="1"/>
                  </a:moveTo>
                  <a:cubicBezTo>
                    <a:pt x="20163" y="6797"/>
                    <a:pt x="22049" y="14179"/>
                    <a:pt x="22407" y="21724"/>
                  </a:cubicBezTo>
                  <a:cubicBezTo>
                    <a:pt x="14505" y="19805"/>
                    <a:pt x="6960" y="16716"/>
                    <a:pt x="1" y="12553"/>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431800" y="3464400"/>
              <a:ext cx="989425" cy="699200"/>
            </a:xfrm>
            <a:custGeom>
              <a:avLst/>
              <a:gdLst/>
              <a:ahLst/>
              <a:cxnLst/>
              <a:rect l="l" t="t" r="r" b="b"/>
              <a:pathLst>
                <a:path w="39577" h="27968" fill="none" extrusionOk="0">
                  <a:moveTo>
                    <a:pt x="0" y="15936"/>
                  </a:moveTo>
                  <a:cubicBezTo>
                    <a:pt x="11610" y="23903"/>
                    <a:pt x="25496" y="27968"/>
                    <a:pt x="39577" y="27480"/>
                  </a:cubicBezTo>
                  <a:cubicBezTo>
                    <a:pt x="39187" y="20846"/>
                    <a:pt x="38634" y="14179"/>
                    <a:pt x="37951" y="7578"/>
                  </a:cubicBezTo>
                  <a:cubicBezTo>
                    <a:pt x="37658" y="4911"/>
                    <a:pt x="37300" y="2147"/>
                    <a:pt x="35772" y="1"/>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532600" y="3550575"/>
              <a:ext cx="1204875" cy="999200"/>
            </a:xfrm>
            <a:custGeom>
              <a:avLst/>
              <a:gdLst/>
              <a:ahLst/>
              <a:cxnLst/>
              <a:rect l="l" t="t" r="r" b="b"/>
              <a:pathLst>
                <a:path w="48195" h="39968" fill="none" extrusionOk="0">
                  <a:moveTo>
                    <a:pt x="1" y="29301"/>
                  </a:moveTo>
                  <a:cubicBezTo>
                    <a:pt x="3090" y="31805"/>
                    <a:pt x="6797" y="33399"/>
                    <a:pt x="10570" y="34699"/>
                  </a:cubicBezTo>
                  <a:cubicBezTo>
                    <a:pt x="22342" y="38699"/>
                    <a:pt x="34862" y="39968"/>
                    <a:pt x="47187" y="38342"/>
                  </a:cubicBezTo>
                  <a:cubicBezTo>
                    <a:pt x="47707" y="28943"/>
                    <a:pt x="48195" y="19285"/>
                    <a:pt x="45431" y="10245"/>
                  </a:cubicBezTo>
                  <a:cubicBezTo>
                    <a:pt x="44390" y="6830"/>
                    <a:pt x="42894" y="3546"/>
                    <a:pt x="42406" y="1"/>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591950" y="3864400"/>
              <a:ext cx="1333325" cy="1000825"/>
            </a:xfrm>
            <a:custGeom>
              <a:avLst/>
              <a:gdLst/>
              <a:ahLst/>
              <a:cxnLst/>
              <a:rect l="l" t="t" r="r" b="b"/>
              <a:pathLst>
                <a:path w="53333" h="40033" fill="none" extrusionOk="0">
                  <a:moveTo>
                    <a:pt x="52130" y="1"/>
                  </a:moveTo>
                  <a:cubicBezTo>
                    <a:pt x="53105" y="9399"/>
                    <a:pt x="53333" y="18829"/>
                    <a:pt x="52780" y="28260"/>
                  </a:cubicBezTo>
                  <a:cubicBezTo>
                    <a:pt x="52553" y="32325"/>
                    <a:pt x="52130" y="36520"/>
                    <a:pt x="50081" y="40032"/>
                  </a:cubicBezTo>
                  <a:cubicBezTo>
                    <a:pt x="34829" y="40000"/>
                    <a:pt x="12846" y="39544"/>
                    <a:pt x="1" y="31317"/>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829350" y="4318050"/>
              <a:ext cx="1277225" cy="901625"/>
            </a:xfrm>
            <a:custGeom>
              <a:avLst/>
              <a:gdLst/>
              <a:ahLst/>
              <a:cxnLst/>
              <a:rect l="l" t="t" r="r" b="b"/>
              <a:pathLst>
                <a:path w="51089" h="36065" fill="none" extrusionOk="0">
                  <a:moveTo>
                    <a:pt x="1" y="29463"/>
                  </a:moveTo>
                  <a:cubicBezTo>
                    <a:pt x="14504" y="34244"/>
                    <a:pt x="29821" y="36065"/>
                    <a:pt x="45073" y="34894"/>
                  </a:cubicBezTo>
                  <a:cubicBezTo>
                    <a:pt x="49365" y="23772"/>
                    <a:pt x="51089" y="11838"/>
                    <a:pt x="50113" y="0"/>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57800" y="4755450"/>
              <a:ext cx="984550" cy="713825"/>
            </a:xfrm>
            <a:custGeom>
              <a:avLst/>
              <a:gdLst/>
              <a:ahLst/>
              <a:cxnLst/>
              <a:rect l="l" t="t" r="r" b="b"/>
              <a:pathLst>
                <a:path w="39382" h="28553" fill="none" extrusionOk="0">
                  <a:moveTo>
                    <a:pt x="39382" y="0"/>
                  </a:moveTo>
                  <a:cubicBezTo>
                    <a:pt x="36975" y="9301"/>
                    <a:pt x="33268" y="18243"/>
                    <a:pt x="28357" y="26536"/>
                  </a:cubicBezTo>
                  <a:cubicBezTo>
                    <a:pt x="27902" y="27609"/>
                    <a:pt x="26796" y="28260"/>
                    <a:pt x="25626" y="28162"/>
                  </a:cubicBezTo>
                  <a:cubicBezTo>
                    <a:pt x="17008" y="28552"/>
                    <a:pt x="8358" y="27674"/>
                    <a:pt x="0" y="25495"/>
                  </a:cubicBezTo>
                </a:path>
              </a:pathLst>
            </a:custGeom>
            <a:noFill/>
            <a:ln w="20325" cap="rnd"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2"/>
          <p:cNvSpPr txBox="1">
            <a:spLocks noGrp="1"/>
          </p:cNvSpPr>
          <p:nvPr>
            <p:ph type="ctrTitle"/>
          </p:nvPr>
        </p:nvSpPr>
        <p:spPr>
          <a:xfrm>
            <a:off x="715975" y="1221225"/>
            <a:ext cx="5803800" cy="1754400"/>
          </a:xfrm>
          <a:prstGeom prst="rect">
            <a:avLst/>
          </a:prstGeom>
        </p:spPr>
        <p:txBody>
          <a:bodyPr spcFirstLastPara="1" wrap="square" lIns="91425" tIns="91425" rIns="91425" bIns="91425" anchor="ctr" anchorCtr="0">
            <a:noAutofit/>
          </a:bodyPr>
          <a:lstStyle>
            <a:lvl1pPr lvl="0">
              <a:lnSpc>
                <a:spcPct val="90000"/>
              </a:lnSpc>
              <a:spcBef>
                <a:spcPts val="0"/>
              </a:spcBef>
              <a:spcAft>
                <a:spcPts val="0"/>
              </a:spcAft>
              <a:buSzPts val="5200"/>
              <a:buNone/>
              <a:defRPr sz="6500">
                <a:solidFill>
                  <a:schemeClr val="lt2"/>
                </a:solidFill>
                <a:latin typeface="Nothing You Could Do"/>
                <a:ea typeface="Nothing You Could Do"/>
                <a:cs typeface="Nothing You Could Do"/>
                <a:sym typeface="Nothing You Could Do"/>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27" name="Google Shape;27;p2"/>
          <p:cNvSpPr txBox="1">
            <a:spLocks noGrp="1"/>
          </p:cNvSpPr>
          <p:nvPr>
            <p:ph type="subTitle" idx="1"/>
          </p:nvPr>
        </p:nvSpPr>
        <p:spPr>
          <a:xfrm>
            <a:off x="715975" y="2975625"/>
            <a:ext cx="4820700" cy="572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800"/>
              <a:buNone/>
              <a:defRPr>
                <a:solidFill>
                  <a:srgbClr val="B45F06"/>
                </a:solidFill>
                <a:latin typeface="Delius Swash Caps"/>
                <a:ea typeface="Delius Swash Caps"/>
                <a:cs typeface="Delius Swash Caps"/>
                <a:sym typeface="Delius Swash Cap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28" name="Google Shape;28;p2"/>
          <p:cNvGrpSpPr/>
          <p:nvPr/>
        </p:nvGrpSpPr>
        <p:grpSpPr>
          <a:xfrm rot="10173559">
            <a:off x="6567580" y="600940"/>
            <a:ext cx="1645519" cy="1583799"/>
            <a:chOff x="2445325" y="5373775"/>
            <a:chExt cx="1109775" cy="1068150"/>
          </a:xfrm>
        </p:grpSpPr>
        <p:sp>
          <p:nvSpPr>
            <p:cNvPr id="29" name="Google Shape;29;p2"/>
            <p:cNvSpPr/>
            <p:nvPr/>
          </p:nvSpPr>
          <p:spPr>
            <a:xfrm>
              <a:off x="2694925" y="5552650"/>
              <a:ext cx="233350" cy="186350"/>
            </a:xfrm>
            <a:custGeom>
              <a:avLst/>
              <a:gdLst/>
              <a:ahLst/>
              <a:cxnLst/>
              <a:rect l="l" t="t" r="r" b="b"/>
              <a:pathLst>
                <a:path w="9334" h="7454" extrusionOk="0">
                  <a:moveTo>
                    <a:pt x="8521" y="0"/>
                  </a:moveTo>
                  <a:lnTo>
                    <a:pt x="8521" y="0"/>
                  </a:lnTo>
                  <a:cubicBezTo>
                    <a:pt x="5952" y="618"/>
                    <a:pt x="3578" y="1821"/>
                    <a:pt x="1561" y="3545"/>
                  </a:cubicBezTo>
                  <a:cubicBezTo>
                    <a:pt x="976" y="3967"/>
                    <a:pt x="488" y="4585"/>
                    <a:pt x="228" y="5268"/>
                  </a:cubicBezTo>
                  <a:cubicBezTo>
                    <a:pt x="0" y="5951"/>
                    <a:pt x="163" y="6862"/>
                    <a:pt x="813" y="7219"/>
                  </a:cubicBezTo>
                  <a:cubicBezTo>
                    <a:pt x="1139" y="7349"/>
                    <a:pt x="1496" y="7447"/>
                    <a:pt x="1854" y="7447"/>
                  </a:cubicBezTo>
                  <a:cubicBezTo>
                    <a:pt x="1952" y="7451"/>
                    <a:pt x="2050" y="7453"/>
                    <a:pt x="2147" y="7453"/>
                  </a:cubicBezTo>
                  <a:cubicBezTo>
                    <a:pt x="3531" y="7453"/>
                    <a:pt x="4808" y="7013"/>
                    <a:pt x="5659" y="5919"/>
                  </a:cubicBezTo>
                  <a:cubicBezTo>
                    <a:pt x="5659" y="5919"/>
                    <a:pt x="9334" y="2699"/>
                    <a:pt x="85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490875" y="6208725"/>
              <a:ext cx="196750" cy="233200"/>
            </a:xfrm>
            <a:custGeom>
              <a:avLst/>
              <a:gdLst/>
              <a:ahLst/>
              <a:cxnLst/>
              <a:rect l="l" t="t" r="r" b="b"/>
              <a:pathLst>
                <a:path w="7870" h="9328" extrusionOk="0">
                  <a:moveTo>
                    <a:pt x="6244" y="0"/>
                  </a:moveTo>
                  <a:cubicBezTo>
                    <a:pt x="4000" y="1431"/>
                    <a:pt x="2146" y="3350"/>
                    <a:pt x="781" y="5594"/>
                  </a:cubicBezTo>
                  <a:cubicBezTo>
                    <a:pt x="358" y="6212"/>
                    <a:pt x="98" y="6927"/>
                    <a:pt x="33" y="7675"/>
                  </a:cubicBezTo>
                  <a:cubicBezTo>
                    <a:pt x="0" y="8423"/>
                    <a:pt x="520" y="9106"/>
                    <a:pt x="1236" y="9301"/>
                  </a:cubicBezTo>
                  <a:cubicBezTo>
                    <a:pt x="1336" y="9319"/>
                    <a:pt x="1436" y="9327"/>
                    <a:pt x="1535" y="9327"/>
                  </a:cubicBezTo>
                  <a:cubicBezTo>
                    <a:pt x="1791" y="9327"/>
                    <a:pt x="2042" y="9274"/>
                    <a:pt x="2276" y="9203"/>
                  </a:cubicBezTo>
                  <a:cubicBezTo>
                    <a:pt x="3740" y="8781"/>
                    <a:pt x="4911" y="7935"/>
                    <a:pt x="5431" y="6537"/>
                  </a:cubicBezTo>
                  <a:cubicBezTo>
                    <a:pt x="5431" y="6537"/>
                    <a:pt x="7870" y="2309"/>
                    <a:pt x="6244" y="33"/>
                  </a:cubicBezTo>
                  <a:lnTo>
                    <a:pt x="62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445325" y="5946950"/>
              <a:ext cx="143925" cy="114225"/>
            </a:xfrm>
            <a:custGeom>
              <a:avLst/>
              <a:gdLst/>
              <a:ahLst/>
              <a:cxnLst/>
              <a:rect l="l" t="t" r="r" b="b"/>
              <a:pathLst>
                <a:path w="5757" h="4569" extrusionOk="0">
                  <a:moveTo>
                    <a:pt x="5269" y="0"/>
                  </a:moveTo>
                  <a:lnTo>
                    <a:pt x="5269" y="0"/>
                  </a:lnTo>
                  <a:cubicBezTo>
                    <a:pt x="3676" y="358"/>
                    <a:pt x="2212" y="1106"/>
                    <a:pt x="1009" y="2179"/>
                  </a:cubicBezTo>
                  <a:cubicBezTo>
                    <a:pt x="619" y="2439"/>
                    <a:pt x="359" y="2797"/>
                    <a:pt x="196" y="3219"/>
                  </a:cubicBezTo>
                  <a:cubicBezTo>
                    <a:pt x="1" y="3642"/>
                    <a:pt x="164" y="4130"/>
                    <a:pt x="554" y="4423"/>
                  </a:cubicBezTo>
                  <a:cubicBezTo>
                    <a:pt x="749" y="4520"/>
                    <a:pt x="977" y="4553"/>
                    <a:pt x="1172" y="4553"/>
                  </a:cubicBezTo>
                  <a:cubicBezTo>
                    <a:pt x="1267" y="4563"/>
                    <a:pt x="1363" y="4569"/>
                    <a:pt x="1458" y="4569"/>
                  </a:cubicBezTo>
                  <a:cubicBezTo>
                    <a:pt x="2237" y="4569"/>
                    <a:pt x="2991" y="4218"/>
                    <a:pt x="3513" y="3610"/>
                  </a:cubicBezTo>
                  <a:cubicBezTo>
                    <a:pt x="3513" y="3610"/>
                    <a:pt x="5757" y="1659"/>
                    <a:pt x="52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973775" y="5525800"/>
              <a:ext cx="143925" cy="115050"/>
            </a:xfrm>
            <a:custGeom>
              <a:avLst/>
              <a:gdLst/>
              <a:ahLst/>
              <a:cxnLst/>
              <a:rect l="l" t="t" r="r" b="b"/>
              <a:pathLst>
                <a:path w="5757" h="4602" extrusionOk="0">
                  <a:moveTo>
                    <a:pt x="5269" y="1"/>
                  </a:moveTo>
                  <a:lnTo>
                    <a:pt x="5269" y="1"/>
                  </a:lnTo>
                  <a:cubicBezTo>
                    <a:pt x="3675" y="391"/>
                    <a:pt x="2212" y="1139"/>
                    <a:pt x="976" y="2180"/>
                  </a:cubicBezTo>
                  <a:cubicBezTo>
                    <a:pt x="619" y="2472"/>
                    <a:pt x="326" y="2830"/>
                    <a:pt x="163" y="3253"/>
                  </a:cubicBezTo>
                  <a:cubicBezTo>
                    <a:pt x="1" y="3676"/>
                    <a:pt x="163" y="4163"/>
                    <a:pt x="554" y="4456"/>
                  </a:cubicBezTo>
                  <a:cubicBezTo>
                    <a:pt x="749" y="4554"/>
                    <a:pt x="944" y="4586"/>
                    <a:pt x="1171" y="4586"/>
                  </a:cubicBezTo>
                  <a:cubicBezTo>
                    <a:pt x="1267" y="4597"/>
                    <a:pt x="1363" y="4602"/>
                    <a:pt x="1459" y="4602"/>
                  </a:cubicBezTo>
                  <a:cubicBezTo>
                    <a:pt x="2243" y="4602"/>
                    <a:pt x="3020" y="4252"/>
                    <a:pt x="3513" y="3643"/>
                  </a:cubicBezTo>
                  <a:cubicBezTo>
                    <a:pt x="3513" y="3643"/>
                    <a:pt x="5757" y="1659"/>
                    <a:pt x="52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02250" y="5373775"/>
              <a:ext cx="143925" cy="114875"/>
            </a:xfrm>
            <a:custGeom>
              <a:avLst/>
              <a:gdLst/>
              <a:ahLst/>
              <a:cxnLst/>
              <a:rect l="l" t="t" r="r" b="b"/>
              <a:pathLst>
                <a:path w="5757" h="4595" extrusionOk="0">
                  <a:moveTo>
                    <a:pt x="5236" y="1"/>
                  </a:moveTo>
                  <a:cubicBezTo>
                    <a:pt x="3675" y="391"/>
                    <a:pt x="2211" y="1139"/>
                    <a:pt x="976" y="2180"/>
                  </a:cubicBezTo>
                  <a:cubicBezTo>
                    <a:pt x="618" y="2440"/>
                    <a:pt x="325" y="2830"/>
                    <a:pt x="163" y="3253"/>
                  </a:cubicBezTo>
                  <a:cubicBezTo>
                    <a:pt x="0" y="3675"/>
                    <a:pt x="130" y="4163"/>
                    <a:pt x="520" y="4423"/>
                  </a:cubicBezTo>
                  <a:cubicBezTo>
                    <a:pt x="715" y="4521"/>
                    <a:pt x="943" y="4586"/>
                    <a:pt x="1171" y="4586"/>
                  </a:cubicBezTo>
                  <a:cubicBezTo>
                    <a:pt x="1244" y="4591"/>
                    <a:pt x="1318" y="4594"/>
                    <a:pt x="1391" y="4594"/>
                  </a:cubicBezTo>
                  <a:cubicBezTo>
                    <a:pt x="2194" y="4594"/>
                    <a:pt x="2976" y="4269"/>
                    <a:pt x="3512" y="3643"/>
                  </a:cubicBezTo>
                  <a:cubicBezTo>
                    <a:pt x="3512" y="3643"/>
                    <a:pt x="5756" y="1659"/>
                    <a:pt x="52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261575" y="5673300"/>
              <a:ext cx="155300" cy="81375"/>
            </a:xfrm>
            <a:custGeom>
              <a:avLst/>
              <a:gdLst/>
              <a:ahLst/>
              <a:cxnLst/>
              <a:rect l="l" t="t" r="r" b="b"/>
              <a:pathLst>
                <a:path w="6212" h="3255" extrusionOk="0">
                  <a:moveTo>
                    <a:pt x="5178" y="1"/>
                  </a:moveTo>
                  <a:cubicBezTo>
                    <a:pt x="3901" y="1"/>
                    <a:pt x="2636" y="234"/>
                    <a:pt x="1432" y="670"/>
                  </a:cubicBezTo>
                  <a:cubicBezTo>
                    <a:pt x="1009" y="800"/>
                    <a:pt x="619" y="1060"/>
                    <a:pt x="326" y="1418"/>
                  </a:cubicBezTo>
                  <a:cubicBezTo>
                    <a:pt x="1" y="1743"/>
                    <a:pt x="1" y="2263"/>
                    <a:pt x="261" y="2654"/>
                  </a:cubicBezTo>
                  <a:cubicBezTo>
                    <a:pt x="423" y="2816"/>
                    <a:pt x="619" y="2914"/>
                    <a:pt x="814" y="3011"/>
                  </a:cubicBezTo>
                  <a:cubicBezTo>
                    <a:pt x="1179" y="3172"/>
                    <a:pt x="1572" y="3254"/>
                    <a:pt x="1963" y="3254"/>
                  </a:cubicBezTo>
                  <a:cubicBezTo>
                    <a:pt x="2442" y="3254"/>
                    <a:pt x="2921" y="3132"/>
                    <a:pt x="3350" y="2881"/>
                  </a:cubicBezTo>
                  <a:cubicBezTo>
                    <a:pt x="3350" y="2881"/>
                    <a:pt x="6114" y="1776"/>
                    <a:pt x="6212" y="52"/>
                  </a:cubicBezTo>
                  <a:cubicBezTo>
                    <a:pt x="5867" y="18"/>
                    <a:pt x="5522" y="1"/>
                    <a:pt x="51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080275" y="5856550"/>
              <a:ext cx="220350" cy="115700"/>
            </a:xfrm>
            <a:custGeom>
              <a:avLst/>
              <a:gdLst/>
              <a:ahLst/>
              <a:cxnLst/>
              <a:rect l="l" t="t" r="r" b="b"/>
              <a:pathLst>
                <a:path w="8814" h="4628" extrusionOk="0">
                  <a:moveTo>
                    <a:pt x="7388" y="1"/>
                  </a:moveTo>
                  <a:cubicBezTo>
                    <a:pt x="5582" y="1"/>
                    <a:pt x="3781" y="338"/>
                    <a:pt x="2082" y="982"/>
                  </a:cubicBezTo>
                  <a:cubicBezTo>
                    <a:pt x="1464" y="1145"/>
                    <a:pt x="911" y="1502"/>
                    <a:pt x="456" y="1990"/>
                  </a:cubicBezTo>
                  <a:cubicBezTo>
                    <a:pt x="33" y="2510"/>
                    <a:pt x="1" y="3226"/>
                    <a:pt x="391" y="3779"/>
                  </a:cubicBezTo>
                  <a:cubicBezTo>
                    <a:pt x="619" y="3974"/>
                    <a:pt x="879" y="4136"/>
                    <a:pt x="1171" y="4266"/>
                  </a:cubicBezTo>
                  <a:cubicBezTo>
                    <a:pt x="1693" y="4505"/>
                    <a:pt x="2256" y="4627"/>
                    <a:pt x="2818" y="4627"/>
                  </a:cubicBezTo>
                  <a:cubicBezTo>
                    <a:pt x="3484" y="4627"/>
                    <a:pt x="4150" y="4456"/>
                    <a:pt x="4749" y="4104"/>
                  </a:cubicBezTo>
                  <a:cubicBezTo>
                    <a:pt x="4749" y="4104"/>
                    <a:pt x="8684" y="2543"/>
                    <a:pt x="8814" y="71"/>
                  </a:cubicBezTo>
                  <a:cubicBezTo>
                    <a:pt x="8339" y="24"/>
                    <a:pt x="7863" y="1"/>
                    <a:pt x="73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321750" y="5438675"/>
              <a:ext cx="233350" cy="98550"/>
            </a:xfrm>
            <a:custGeom>
              <a:avLst/>
              <a:gdLst/>
              <a:ahLst/>
              <a:cxnLst/>
              <a:rect l="l" t="t" r="r" b="b"/>
              <a:pathLst>
                <a:path w="9334" h="3942" extrusionOk="0">
                  <a:moveTo>
                    <a:pt x="4028" y="0"/>
                  </a:moveTo>
                  <a:cubicBezTo>
                    <a:pt x="3552" y="0"/>
                    <a:pt x="3076" y="24"/>
                    <a:pt x="2602" y="71"/>
                  </a:cubicBezTo>
                  <a:cubicBezTo>
                    <a:pt x="1951" y="104"/>
                    <a:pt x="1333" y="299"/>
                    <a:pt x="781" y="657"/>
                  </a:cubicBezTo>
                  <a:cubicBezTo>
                    <a:pt x="228" y="1014"/>
                    <a:pt x="0" y="1730"/>
                    <a:pt x="260" y="2348"/>
                  </a:cubicBezTo>
                  <a:cubicBezTo>
                    <a:pt x="390" y="2608"/>
                    <a:pt x="618" y="2836"/>
                    <a:pt x="878" y="3031"/>
                  </a:cubicBezTo>
                  <a:cubicBezTo>
                    <a:pt x="1568" y="3625"/>
                    <a:pt x="2466" y="3941"/>
                    <a:pt x="3369" y="3941"/>
                  </a:cubicBezTo>
                  <a:cubicBezTo>
                    <a:pt x="3701" y="3941"/>
                    <a:pt x="4034" y="3899"/>
                    <a:pt x="4358" y="3811"/>
                  </a:cubicBezTo>
                  <a:cubicBezTo>
                    <a:pt x="4358" y="3811"/>
                    <a:pt x="8585" y="3323"/>
                    <a:pt x="9333" y="982"/>
                  </a:cubicBezTo>
                  <a:cubicBezTo>
                    <a:pt x="7634" y="338"/>
                    <a:pt x="5834" y="0"/>
                    <a:pt x="40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598175" y="5914425"/>
              <a:ext cx="194325" cy="178550"/>
            </a:xfrm>
            <a:custGeom>
              <a:avLst/>
              <a:gdLst/>
              <a:ahLst/>
              <a:cxnLst/>
              <a:rect l="l" t="t" r="r" b="b"/>
              <a:pathLst>
                <a:path w="7773" h="7142" extrusionOk="0">
                  <a:moveTo>
                    <a:pt x="6797" y="0"/>
                  </a:moveTo>
                  <a:lnTo>
                    <a:pt x="6797" y="0"/>
                  </a:lnTo>
                  <a:cubicBezTo>
                    <a:pt x="4651" y="813"/>
                    <a:pt x="2700" y="2114"/>
                    <a:pt x="1139" y="3805"/>
                  </a:cubicBezTo>
                  <a:cubicBezTo>
                    <a:pt x="684" y="4228"/>
                    <a:pt x="326" y="4813"/>
                    <a:pt x="163" y="5431"/>
                  </a:cubicBezTo>
                  <a:cubicBezTo>
                    <a:pt x="1" y="6049"/>
                    <a:pt x="293" y="6732"/>
                    <a:pt x="879" y="7057"/>
                  </a:cubicBezTo>
                  <a:cubicBezTo>
                    <a:pt x="1064" y="7119"/>
                    <a:pt x="1263" y="7141"/>
                    <a:pt x="1458" y="7141"/>
                  </a:cubicBezTo>
                  <a:cubicBezTo>
                    <a:pt x="1571" y="7141"/>
                    <a:pt x="1682" y="7134"/>
                    <a:pt x="1789" y="7122"/>
                  </a:cubicBezTo>
                  <a:cubicBezTo>
                    <a:pt x="3057" y="7122"/>
                    <a:pt x="4228" y="6472"/>
                    <a:pt x="4944" y="5399"/>
                  </a:cubicBezTo>
                  <a:cubicBezTo>
                    <a:pt x="4944" y="5399"/>
                    <a:pt x="7773" y="2244"/>
                    <a:pt x="67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CUSTOM_9_1_1">
    <p:spTree>
      <p:nvGrpSpPr>
        <p:cNvPr id="1" name="Shape 646"/>
        <p:cNvGrpSpPr/>
        <p:nvPr/>
      </p:nvGrpSpPr>
      <p:grpSpPr>
        <a:xfrm>
          <a:off x="0" y="0"/>
          <a:ext cx="0" cy="0"/>
          <a:chOff x="0" y="0"/>
          <a:chExt cx="0" cy="0"/>
        </a:xfrm>
      </p:grpSpPr>
      <p:sp>
        <p:nvSpPr>
          <p:cNvPr id="647" name="Google Shape;647;p39"/>
          <p:cNvSpPr/>
          <p:nvPr/>
        </p:nvSpPr>
        <p:spPr>
          <a:xfrm rot="4424495">
            <a:off x="-2440190" y="2045575"/>
            <a:ext cx="5835925" cy="1448327"/>
          </a:xfrm>
          <a:custGeom>
            <a:avLst/>
            <a:gdLst/>
            <a:ahLst/>
            <a:cxnLst/>
            <a:rect l="l" t="t" r="r" b="b"/>
            <a:pathLst>
              <a:path w="182404" h="45268" fill="none" extrusionOk="0">
                <a:moveTo>
                  <a:pt x="0" y="11285"/>
                </a:moveTo>
                <a:cubicBezTo>
                  <a:pt x="2732" y="15642"/>
                  <a:pt x="5529" y="20097"/>
                  <a:pt x="9334" y="23544"/>
                </a:cubicBezTo>
                <a:cubicBezTo>
                  <a:pt x="13138" y="27024"/>
                  <a:pt x="18179" y="29463"/>
                  <a:pt x="23317" y="29040"/>
                </a:cubicBezTo>
                <a:cubicBezTo>
                  <a:pt x="29366" y="28487"/>
                  <a:pt x="34374" y="24227"/>
                  <a:pt x="40162" y="22406"/>
                </a:cubicBezTo>
                <a:cubicBezTo>
                  <a:pt x="45040" y="20845"/>
                  <a:pt x="50341" y="21138"/>
                  <a:pt x="55414" y="21951"/>
                </a:cubicBezTo>
                <a:cubicBezTo>
                  <a:pt x="63284" y="23284"/>
                  <a:pt x="70893" y="25951"/>
                  <a:pt x="77885" y="29788"/>
                </a:cubicBezTo>
                <a:cubicBezTo>
                  <a:pt x="84129" y="33268"/>
                  <a:pt x="89885" y="37690"/>
                  <a:pt x="96486" y="40390"/>
                </a:cubicBezTo>
                <a:cubicBezTo>
                  <a:pt x="102177" y="42698"/>
                  <a:pt x="108258" y="43642"/>
                  <a:pt x="114372" y="44259"/>
                </a:cubicBezTo>
                <a:cubicBezTo>
                  <a:pt x="124160" y="45202"/>
                  <a:pt x="134241" y="45268"/>
                  <a:pt x="143575" y="42113"/>
                </a:cubicBezTo>
                <a:cubicBezTo>
                  <a:pt x="162208" y="35869"/>
                  <a:pt x="174566" y="18049"/>
                  <a:pt x="182403" y="0"/>
                </a:cubicBezTo>
              </a:path>
            </a:pathLst>
          </a:custGeom>
          <a:noFill/>
          <a:ln w="20325" cap="flat" cmpd="sng">
            <a:solidFill>
              <a:schemeClr val="dk1"/>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9"/>
          <p:cNvSpPr/>
          <p:nvPr/>
        </p:nvSpPr>
        <p:spPr>
          <a:xfrm rot="-1281600" flipH="1">
            <a:off x="6786017" y="-603118"/>
            <a:ext cx="1968114" cy="3487156"/>
          </a:xfrm>
          <a:custGeom>
            <a:avLst/>
            <a:gdLst/>
            <a:ahLst/>
            <a:cxnLst/>
            <a:rect l="l" t="t" r="r" b="b"/>
            <a:pathLst>
              <a:path w="48748" h="86373" fill="none" extrusionOk="0">
                <a:moveTo>
                  <a:pt x="48748" y="1"/>
                </a:moveTo>
                <a:cubicBezTo>
                  <a:pt x="41528" y="4586"/>
                  <a:pt x="35545" y="10927"/>
                  <a:pt x="31350" y="18407"/>
                </a:cubicBezTo>
                <a:cubicBezTo>
                  <a:pt x="29528" y="21691"/>
                  <a:pt x="28033" y="25366"/>
                  <a:pt x="28390" y="29138"/>
                </a:cubicBezTo>
                <a:cubicBezTo>
                  <a:pt x="28715" y="32878"/>
                  <a:pt x="31447" y="36618"/>
                  <a:pt x="35187" y="37041"/>
                </a:cubicBezTo>
                <a:cubicBezTo>
                  <a:pt x="38732" y="37431"/>
                  <a:pt x="41853" y="34081"/>
                  <a:pt x="42179" y="30667"/>
                </a:cubicBezTo>
                <a:cubicBezTo>
                  <a:pt x="42309" y="28846"/>
                  <a:pt x="40748" y="27350"/>
                  <a:pt x="38927" y="27545"/>
                </a:cubicBezTo>
                <a:cubicBezTo>
                  <a:pt x="36293" y="27838"/>
                  <a:pt x="33723" y="28520"/>
                  <a:pt x="32000" y="30472"/>
                </a:cubicBezTo>
                <a:cubicBezTo>
                  <a:pt x="28846" y="34081"/>
                  <a:pt x="30569" y="39642"/>
                  <a:pt x="32325" y="44097"/>
                </a:cubicBezTo>
                <a:cubicBezTo>
                  <a:pt x="35805" y="53040"/>
                  <a:pt x="38569" y="63284"/>
                  <a:pt x="34374" y="71902"/>
                </a:cubicBezTo>
                <a:cubicBezTo>
                  <a:pt x="31480" y="77788"/>
                  <a:pt x="25659" y="81820"/>
                  <a:pt x="19447" y="83901"/>
                </a:cubicBezTo>
                <a:cubicBezTo>
                  <a:pt x="13236" y="85983"/>
                  <a:pt x="6570" y="86275"/>
                  <a:pt x="1" y="86373"/>
                </a:cubicBezTo>
              </a:path>
            </a:pathLst>
          </a:custGeom>
          <a:noFill/>
          <a:ln w="20325" cap="flat" cmpd="sng">
            <a:solidFill>
              <a:schemeClr val="accent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9"/>
          <p:cNvSpPr/>
          <p:nvPr/>
        </p:nvSpPr>
        <p:spPr>
          <a:xfrm>
            <a:off x="4400930" y="3762872"/>
            <a:ext cx="5274873" cy="3289713"/>
          </a:xfrm>
          <a:custGeom>
            <a:avLst/>
            <a:gdLst/>
            <a:ahLst/>
            <a:cxnLst/>
            <a:rect l="l" t="t" r="r" b="b"/>
            <a:pathLst>
              <a:path w="111999" h="69849" extrusionOk="0">
                <a:moveTo>
                  <a:pt x="84626" y="1"/>
                </a:moveTo>
                <a:cubicBezTo>
                  <a:pt x="75297" y="1"/>
                  <a:pt x="67339" y="4116"/>
                  <a:pt x="59707" y="9298"/>
                </a:cubicBezTo>
                <a:cubicBezTo>
                  <a:pt x="54439" y="12907"/>
                  <a:pt x="49106" y="16680"/>
                  <a:pt x="42959" y="18436"/>
                </a:cubicBezTo>
                <a:cubicBezTo>
                  <a:pt x="36521" y="20322"/>
                  <a:pt x="29626" y="19867"/>
                  <a:pt x="22927" y="20387"/>
                </a:cubicBezTo>
                <a:cubicBezTo>
                  <a:pt x="16228" y="20907"/>
                  <a:pt x="9106" y="22663"/>
                  <a:pt x="4716" y="27769"/>
                </a:cubicBezTo>
                <a:cubicBezTo>
                  <a:pt x="1139" y="31964"/>
                  <a:pt x="1" y="37948"/>
                  <a:pt x="1074" y="43378"/>
                </a:cubicBezTo>
                <a:cubicBezTo>
                  <a:pt x="2147" y="48809"/>
                  <a:pt x="5172" y="53687"/>
                  <a:pt x="9041" y="57622"/>
                </a:cubicBezTo>
                <a:cubicBezTo>
                  <a:pt x="12423" y="61036"/>
                  <a:pt x="16391" y="63801"/>
                  <a:pt x="20748" y="65784"/>
                </a:cubicBezTo>
                <a:cubicBezTo>
                  <a:pt x="27611" y="68856"/>
                  <a:pt x="35084" y="69848"/>
                  <a:pt x="42652" y="69848"/>
                </a:cubicBezTo>
                <a:cubicBezTo>
                  <a:pt x="47422" y="69848"/>
                  <a:pt x="52228" y="69454"/>
                  <a:pt x="56943" y="68939"/>
                </a:cubicBezTo>
                <a:cubicBezTo>
                  <a:pt x="67414" y="67801"/>
                  <a:pt x="78016" y="66077"/>
                  <a:pt x="87511" y="61427"/>
                </a:cubicBezTo>
                <a:cubicBezTo>
                  <a:pt x="103186" y="53752"/>
                  <a:pt x="111999" y="39021"/>
                  <a:pt x="107283" y="21688"/>
                </a:cubicBezTo>
                <a:cubicBezTo>
                  <a:pt x="104259" y="10566"/>
                  <a:pt x="98633" y="615"/>
                  <a:pt x="85983" y="30"/>
                </a:cubicBezTo>
                <a:cubicBezTo>
                  <a:pt x="85527" y="10"/>
                  <a:pt x="85075" y="1"/>
                  <a:pt x="846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CUSTOM_9_1_1_1">
    <p:spTree>
      <p:nvGrpSpPr>
        <p:cNvPr id="1" name="Shape 650"/>
        <p:cNvGrpSpPr/>
        <p:nvPr/>
      </p:nvGrpSpPr>
      <p:grpSpPr>
        <a:xfrm>
          <a:off x="0" y="0"/>
          <a:ext cx="0" cy="0"/>
          <a:chOff x="0" y="0"/>
          <a:chExt cx="0" cy="0"/>
        </a:xfrm>
      </p:grpSpPr>
      <p:sp>
        <p:nvSpPr>
          <p:cNvPr id="651" name="Google Shape;651;p40"/>
          <p:cNvSpPr/>
          <p:nvPr/>
        </p:nvSpPr>
        <p:spPr>
          <a:xfrm rot="10391909">
            <a:off x="7959989" y="-24068"/>
            <a:ext cx="1533450" cy="3250046"/>
          </a:xfrm>
          <a:custGeom>
            <a:avLst/>
            <a:gdLst/>
            <a:ahLst/>
            <a:cxnLst/>
            <a:rect l="l" t="t" r="r" b="b"/>
            <a:pathLst>
              <a:path w="46536" h="98630" extrusionOk="0">
                <a:moveTo>
                  <a:pt x="12748" y="1"/>
                </a:moveTo>
                <a:lnTo>
                  <a:pt x="4065" y="26829"/>
                </a:lnTo>
                <a:lnTo>
                  <a:pt x="4065" y="26829"/>
                </a:lnTo>
                <a:cubicBezTo>
                  <a:pt x="9951" y="49886"/>
                  <a:pt x="0" y="74275"/>
                  <a:pt x="3252" y="97852"/>
                </a:cubicBezTo>
                <a:cubicBezTo>
                  <a:pt x="6282" y="98350"/>
                  <a:pt x="9377" y="98629"/>
                  <a:pt x="12462" y="98629"/>
                </a:cubicBezTo>
                <a:cubicBezTo>
                  <a:pt x="18449" y="98629"/>
                  <a:pt x="24402" y="97577"/>
                  <a:pt x="29788" y="95023"/>
                </a:cubicBezTo>
                <a:cubicBezTo>
                  <a:pt x="37951" y="91120"/>
                  <a:pt x="44552" y="83381"/>
                  <a:pt x="45528" y="74405"/>
                </a:cubicBezTo>
                <a:cubicBezTo>
                  <a:pt x="46536" y="64975"/>
                  <a:pt x="41463" y="55967"/>
                  <a:pt x="35479" y="48650"/>
                </a:cubicBezTo>
                <a:cubicBezTo>
                  <a:pt x="29496" y="41333"/>
                  <a:pt x="22309" y="34862"/>
                  <a:pt x="17691" y="26569"/>
                </a:cubicBezTo>
                <a:cubicBezTo>
                  <a:pt x="13236" y="18472"/>
                  <a:pt x="11512" y="9171"/>
                  <a:pt x="127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40"/>
          <p:cNvSpPr/>
          <p:nvPr/>
        </p:nvSpPr>
        <p:spPr>
          <a:xfrm rot="10800000">
            <a:off x="-302082" y="-252225"/>
            <a:ext cx="3045288" cy="5395721"/>
          </a:xfrm>
          <a:custGeom>
            <a:avLst/>
            <a:gdLst/>
            <a:ahLst/>
            <a:cxnLst/>
            <a:rect l="l" t="t" r="r" b="b"/>
            <a:pathLst>
              <a:path w="48748" h="86373" fill="none" extrusionOk="0">
                <a:moveTo>
                  <a:pt x="48748" y="1"/>
                </a:moveTo>
                <a:cubicBezTo>
                  <a:pt x="41528" y="4586"/>
                  <a:pt x="35545" y="10927"/>
                  <a:pt x="31350" y="18407"/>
                </a:cubicBezTo>
                <a:cubicBezTo>
                  <a:pt x="29528" y="21691"/>
                  <a:pt x="28033" y="25366"/>
                  <a:pt x="28390" y="29138"/>
                </a:cubicBezTo>
                <a:cubicBezTo>
                  <a:pt x="28715" y="32878"/>
                  <a:pt x="31447" y="36618"/>
                  <a:pt x="35187" y="37041"/>
                </a:cubicBezTo>
                <a:cubicBezTo>
                  <a:pt x="38732" y="37431"/>
                  <a:pt x="41853" y="34081"/>
                  <a:pt x="42179" y="30667"/>
                </a:cubicBezTo>
                <a:cubicBezTo>
                  <a:pt x="42309" y="28846"/>
                  <a:pt x="40748" y="27350"/>
                  <a:pt x="38927" y="27545"/>
                </a:cubicBezTo>
                <a:cubicBezTo>
                  <a:pt x="36293" y="27838"/>
                  <a:pt x="33723" y="28520"/>
                  <a:pt x="32000" y="30472"/>
                </a:cubicBezTo>
                <a:cubicBezTo>
                  <a:pt x="28846" y="34081"/>
                  <a:pt x="30569" y="39642"/>
                  <a:pt x="32325" y="44097"/>
                </a:cubicBezTo>
                <a:cubicBezTo>
                  <a:pt x="35805" y="53040"/>
                  <a:pt x="38569" y="63284"/>
                  <a:pt x="34374" y="71902"/>
                </a:cubicBezTo>
                <a:cubicBezTo>
                  <a:pt x="31480" y="77788"/>
                  <a:pt x="25659" y="81820"/>
                  <a:pt x="19447" y="83901"/>
                </a:cubicBezTo>
                <a:cubicBezTo>
                  <a:pt x="13236" y="85983"/>
                  <a:pt x="6570" y="86275"/>
                  <a:pt x="1" y="86373"/>
                </a:cubicBezTo>
              </a:path>
            </a:pathLst>
          </a:custGeom>
          <a:noFill/>
          <a:ln w="20325" cap="flat" cmpd="sng">
            <a:solidFill>
              <a:schemeClr val="lt1"/>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40"/>
          <p:cNvGrpSpPr/>
          <p:nvPr/>
        </p:nvGrpSpPr>
        <p:grpSpPr>
          <a:xfrm rot="1714734" flipH="1">
            <a:off x="7316904" y="720721"/>
            <a:ext cx="1463171" cy="1408291"/>
            <a:chOff x="2445325" y="5373775"/>
            <a:chExt cx="1109775" cy="1068150"/>
          </a:xfrm>
        </p:grpSpPr>
        <p:sp>
          <p:nvSpPr>
            <p:cNvPr id="654" name="Google Shape;654;p40"/>
            <p:cNvSpPr/>
            <p:nvPr/>
          </p:nvSpPr>
          <p:spPr>
            <a:xfrm>
              <a:off x="2694925" y="5552650"/>
              <a:ext cx="233350" cy="186350"/>
            </a:xfrm>
            <a:custGeom>
              <a:avLst/>
              <a:gdLst/>
              <a:ahLst/>
              <a:cxnLst/>
              <a:rect l="l" t="t" r="r" b="b"/>
              <a:pathLst>
                <a:path w="9334" h="7454" extrusionOk="0">
                  <a:moveTo>
                    <a:pt x="8521" y="0"/>
                  </a:moveTo>
                  <a:lnTo>
                    <a:pt x="8521" y="0"/>
                  </a:lnTo>
                  <a:cubicBezTo>
                    <a:pt x="5952" y="618"/>
                    <a:pt x="3578" y="1821"/>
                    <a:pt x="1561" y="3545"/>
                  </a:cubicBezTo>
                  <a:cubicBezTo>
                    <a:pt x="976" y="3967"/>
                    <a:pt x="488" y="4585"/>
                    <a:pt x="228" y="5268"/>
                  </a:cubicBezTo>
                  <a:cubicBezTo>
                    <a:pt x="0" y="5951"/>
                    <a:pt x="163" y="6862"/>
                    <a:pt x="813" y="7219"/>
                  </a:cubicBezTo>
                  <a:cubicBezTo>
                    <a:pt x="1139" y="7349"/>
                    <a:pt x="1496" y="7447"/>
                    <a:pt x="1854" y="7447"/>
                  </a:cubicBezTo>
                  <a:cubicBezTo>
                    <a:pt x="1952" y="7451"/>
                    <a:pt x="2050" y="7453"/>
                    <a:pt x="2147" y="7453"/>
                  </a:cubicBezTo>
                  <a:cubicBezTo>
                    <a:pt x="3531" y="7453"/>
                    <a:pt x="4808" y="7013"/>
                    <a:pt x="5659" y="5919"/>
                  </a:cubicBezTo>
                  <a:cubicBezTo>
                    <a:pt x="5659" y="5919"/>
                    <a:pt x="9334" y="2699"/>
                    <a:pt x="85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40"/>
            <p:cNvSpPr/>
            <p:nvPr/>
          </p:nvSpPr>
          <p:spPr>
            <a:xfrm>
              <a:off x="2490875" y="6208725"/>
              <a:ext cx="196750" cy="233200"/>
            </a:xfrm>
            <a:custGeom>
              <a:avLst/>
              <a:gdLst/>
              <a:ahLst/>
              <a:cxnLst/>
              <a:rect l="l" t="t" r="r" b="b"/>
              <a:pathLst>
                <a:path w="7870" h="9328" extrusionOk="0">
                  <a:moveTo>
                    <a:pt x="6244" y="0"/>
                  </a:moveTo>
                  <a:cubicBezTo>
                    <a:pt x="4000" y="1431"/>
                    <a:pt x="2146" y="3350"/>
                    <a:pt x="781" y="5594"/>
                  </a:cubicBezTo>
                  <a:cubicBezTo>
                    <a:pt x="358" y="6212"/>
                    <a:pt x="98" y="6927"/>
                    <a:pt x="33" y="7675"/>
                  </a:cubicBezTo>
                  <a:cubicBezTo>
                    <a:pt x="0" y="8423"/>
                    <a:pt x="520" y="9106"/>
                    <a:pt x="1236" y="9301"/>
                  </a:cubicBezTo>
                  <a:cubicBezTo>
                    <a:pt x="1336" y="9319"/>
                    <a:pt x="1436" y="9327"/>
                    <a:pt x="1535" y="9327"/>
                  </a:cubicBezTo>
                  <a:cubicBezTo>
                    <a:pt x="1791" y="9327"/>
                    <a:pt x="2042" y="9274"/>
                    <a:pt x="2276" y="9203"/>
                  </a:cubicBezTo>
                  <a:cubicBezTo>
                    <a:pt x="3740" y="8781"/>
                    <a:pt x="4911" y="7935"/>
                    <a:pt x="5431" y="6537"/>
                  </a:cubicBezTo>
                  <a:cubicBezTo>
                    <a:pt x="5431" y="6537"/>
                    <a:pt x="7870" y="2309"/>
                    <a:pt x="6244" y="33"/>
                  </a:cubicBezTo>
                  <a:lnTo>
                    <a:pt x="624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40"/>
            <p:cNvSpPr/>
            <p:nvPr/>
          </p:nvSpPr>
          <p:spPr>
            <a:xfrm>
              <a:off x="2445325" y="5946950"/>
              <a:ext cx="143925" cy="114225"/>
            </a:xfrm>
            <a:custGeom>
              <a:avLst/>
              <a:gdLst/>
              <a:ahLst/>
              <a:cxnLst/>
              <a:rect l="l" t="t" r="r" b="b"/>
              <a:pathLst>
                <a:path w="5757" h="4569" extrusionOk="0">
                  <a:moveTo>
                    <a:pt x="5269" y="0"/>
                  </a:moveTo>
                  <a:lnTo>
                    <a:pt x="5269" y="0"/>
                  </a:lnTo>
                  <a:cubicBezTo>
                    <a:pt x="3676" y="358"/>
                    <a:pt x="2212" y="1106"/>
                    <a:pt x="1009" y="2179"/>
                  </a:cubicBezTo>
                  <a:cubicBezTo>
                    <a:pt x="619" y="2439"/>
                    <a:pt x="359" y="2797"/>
                    <a:pt x="196" y="3219"/>
                  </a:cubicBezTo>
                  <a:cubicBezTo>
                    <a:pt x="1" y="3642"/>
                    <a:pt x="164" y="4130"/>
                    <a:pt x="554" y="4423"/>
                  </a:cubicBezTo>
                  <a:cubicBezTo>
                    <a:pt x="749" y="4520"/>
                    <a:pt x="977" y="4553"/>
                    <a:pt x="1172" y="4553"/>
                  </a:cubicBezTo>
                  <a:cubicBezTo>
                    <a:pt x="1267" y="4563"/>
                    <a:pt x="1363" y="4569"/>
                    <a:pt x="1458" y="4569"/>
                  </a:cubicBezTo>
                  <a:cubicBezTo>
                    <a:pt x="2237" y="4569"/>
                    <a:pt x="2991" y="4218"/>
                    <a:pt x="3513" y="3610"/>
                  </a:cubicBezTo>
                  <a:cubicBezTo>
                    <a:pt x="3513" y="3610"/>
                    <a:pt x="5757" y="1659"/>
                    <a:pt x="52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40"/>
            <p:cNvSpPr/>
            <p:nvPr/>
          </p:nvSpPr>
          <p:spPr>
            <a:xfrm>
              <a:off x="2973775" y="5525800"/>
              <a:ext cx="143925" cy="115050"/>
            </a:xfrm>
            <a:custGeom>
              <a:avLst/>
              <a:gdLst/>
              <a:ahLst/>
              <a:cxnLst/>
              <a:rect l="l" t="t" r="r" b="b"/>
              <a:pathLst>
                <a:path w="5757" h="4602" extrusionOk="0">
                  <a:moveTo>
                    <a:pt x="5269" y="1"/>
                  </a:moveTo>
                  <a:lnTo>
                    <a:pt x="5269" y="1"/>
                  </a:lnTo>
                  <a:cubicBezTo>
                    <a:pt x="3675" y="391"/>
                    <a:pt x="2212" y="1139"/>
                    <a:pt x="976" y="2180"/>
                  </a:cubicBezTo>
                  <a:cubicBezTo>
                    <a:pt x="619" y="2472"/>
                    <a:pt x="326" y="2830"/>
                    <a:pt x="163" y="3253"/>
                  </a:cubicBezTo>
                  <a:cubicBezTo>
                    <a:pt x="1" y="3676"/>
                    <a:pt x="163" y="4163"/>
                    <a:pt x="554" y="4456"/>
                  </a:cubicBezTo>
                  <a:cubicBezTo>
                    <a:pt x="749" y="4554"/>
                    <a:pt x="944" y="4586"/>
                    <a:pt x="1171" y="4586"/>
                  </a:cubicBezTo>
                  <a:cubicBezTo>
                    <a:pt x="1267" y="4597"/>
                    <a:pt x="1363" y="4602"/>
                    <a:pt x="1459" y="4602"/>
                  </a:cubicBezTo>
                  <a:cubicBezTo>
                    <a:pt x="2243" y="4602"/>
                    <a:pt x="3020" y="4252"/>
                    <a:pt x="3513" y="3643"/>
                  </a:cubicBezTo>
                  <a:cubicBezTo>
                    <a:pt x="3513" y="3643"/>
                    <a:pt x="5757" y="1659"/>
                    <a:pt x="52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0"/>
            <p:cNvSpPr/>
            <p:nvPr/>
          </p:nvSpPr>
          <p:spPr>
            <a:xfrm>
              <a:off x="2802250" y="5373775"/>
              <a:ext cx="143925" cy="114875"/>
            </a:xfrm>
            <a:custGeom>
              <a:avLst/>
              <a:gdLst/>
              <a:ahLst/>
              <a:cxnLst/>
              <a:rect l="l" t="t" r="r" b="b"/>
              <a:pathLst>
                <a:path w="5757" h="4595" extrusionOk="0">
                  <a:moveTo>
                    <a:pt x="5236" y="1"/>
                  </a:moveTo>
                  <a:cubicBezTo>
                    <a:pt x="3675" y="391"/>
                    <a:pt x="2211" y="1139"/>
                    <a:pt x="976" y="2180"/>
                  </a:cubicBezTo>
                  <a:cubicBezTo>
                    <a:pt x="618" y="2440"/>
                    <a:pt x="325" y="2830"/>
                    <a:pt x="163" y="3253"/>
                  </a:cubicBezTo>
                  <a:cubicBezTo>
                    <a:pt x="0" y="3675"/>
                    <a:pt x="130" y="4163"/>
                    <a:pt x="520" y="4423"/>
                  </a:cubicBezTo>
                  <a:cubicBezTo>
                    <a:pt x="715" y="4521"/>
                    <a:pt x="943" y="4586"/>
                    <a:pt x="1171" y="4586"/>
                  </a:cubicBezTo>
                  <a:cubicBezTo>
                    <a:pt x="1244" y="4591"/>
                    <a:pt x="1318" y="4594"/>
                    <a:pt x="1391" y="4594"/>
                  </a:cubicBezTo>
                  <a:cubicBezTo>
                    <a:pt x="2194" y="4594"/>
                    <a:pt x="2976" y="4269"/>
                    <a:pt x="3512" y="3643"/>
                  </a:cubicBezTo>
                  <a:cubicBezTo>
                    <a:pt x="3512" y="3643"/>
                    <a:pt x="5756" y="1659"/>
                    <a:pt x="52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0"/>
            <p:cNvSpPr/>
            <p:nvPr/>
          </p:nvSpPr>
          <p:spPr>
            <a:xfrm>
              <a:off x="3261575" y="5673300"/>
              <a:ext cx="155300" cy="81375"/>
            </a:xfrm>
            <a:custGeom>
              <a:avLst/>
              <a:gdLst/>
              <a:ahLst/>
              <a:cxnLst/>
              <a:rect l="l" t="t" r="r" b="b"/>
              <a:pathLst>
                <a:path w="6212" h="3255" extrusionOk="0">
                  <a:moveTo>
                    <a:pt x="5178" y="1"/>
                  </a:moveTo>
                  <a:cubicBezTo>
                    <a:pt x="3901" y="1"/>
                    <a:pt x="2636" y="234"/>
                    <a:pt x="1432" y="670"/>
                  </a:cubicBezTo>
                  <a:cubicBezTo>
                    <a:pt x="1009" y="800"/>
                    <a:pt x="619" y="1060"/>
                    <a:pt x="326" y="1418"/>
                  </a:cubicBezTo>
                  <a:cubicBezTo>
                    <a:pt x="1" y="1743"/>
                    <a:pt x="1" y="2263"/>
                    <a:pt x="261" y="2654"/>
                  </a:cubicBezTo>
                  <a:cubicBezTo>
                    <a:pt x="423" y="2816"/>
                    <a:pt x="619" y="2914"/>
                    <a:pt x="814" y="3011"/>
                  </a:cubicBezTo>
                  <a:cubicBezTo>
                    <a:pt x="1179" y="3172"/>
                    <a:pt x="1572" y="3254"/>
                    <a:pt x="1963" y="3254"/>
                  </a:cubicBezTo>
                  <a:cubicBezTo>
                    <a:pt x="2442" y="3254"/>
                    <a:pt x="2921" y="3132"/>
                    <a:pt x="3350" y="2881"/>
                  </a:cubicBezTo>
                  <a:cubicBezTo>
                    <a:pt x="3350" y="2881"/>
                    <a:pt x="6114" y="1776"/>
                    <a:pt x="6212" y="52"/>
                  </a:cubicBezTo>
                  <a:cubicBezTo>
                    <a:pt x="5867" y="18"/>
                    <a:pt x="5522" y="1"/>
                    <a:pt x="5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0"/>
            <p:cNvSpPr/>
            <p:nvPr/>
          </p:nvSpPr>
          <p:spPr>
            <a:xfrm>
              <a:off x="3080275" y="5856550"/>
              <a:ext cx="220350" cy="115700"/>
            </a:xfrm>
            <a:custGeom>
              <a:avLst/>
              <a:gdLst/>
              <a:ahLst/>
              <a:cxnLst/>
              <a:rect l="l" t="t" r="r" b="b"/>
              <a:pathLst>
                <a:path w="8814" h="4628" extrusionOk="0">
                  <a:moveTo>
                    <a:pt x="7388" y="1"/>
                  </a:moveTo>
                  <a:cubicBezTo>
                    <a:pt x="5582" y="1"/>
                    <a:pt x="3781" y="338"/>
                    <a:pt x="2082" y="982"/>
                  </a:cubicBezTo>
                  <a:cubicBezTo>
                    <a:pt x="1464" y="1145"/>
                    <a:pt x="911" y="1502"/>
                    <a:pt x="456" y="1990"/>
                  </a:cubicBezTo>
                  <a:cubicBezTo>
                    <a:pt x="33" y="2510"/>
                    <a:pt x="1" y="3226"/>
                    <a:pt x="391" y="3779"/>
                  </a:cubicBezTo>
                  <a:cubicBezTo>
                    <a:pt x="619" y="3974"/>
                    <a:pt x="879" y="4136"/>
                    <a:pt x="1171" y="4266"/>
                  </a:cubicBezTo>
                  <a:cubicBezTo>
                    <a:pt x="1693" y="4505"/>
                    <a:pt x="2256" y="4627"/>
                    <a:pt x="2818" y="4627"/>
                  </a:cubicBezTo>
                  <a:cubicBezTo>
                    <a:pt x="3484" y="4627"/>
                    <a:pt x="4150" y="4456"/>
                    <a:pt x="4749" y="4104"/>
                  </a:cubicBezTo>
                  <a:cubicBezTo>
                    <a:pt x="4749" y="4104"/>
                    <a:pt x="8684" y="2543"/>
                    <a:pt x="8814" y="71"/>
                  </a:cubicBezTo>
                  <a:cubicBezTo>
                    <a:pt x="8339" y="24"/>
                    <a:pt x="7863" y="1"/>
                    <a:pt x="73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0"/>
            <p:cNvSpPr/>
            <p:nvPr/>
          </p:nvSpPr>
          <p:spPr>
            <a:xfrm>
              <a:off x="3321750" y="5438675"/>
              <a:ext cx="233350" cy="98550"/>
            </a:xfrm>
            <a:custGeom>
              <a:avLst/>
              <a:gdLst/>
              <a:ahLst/>
              <a:cxnLst/>
              <a:rect l="l" t="t" r="r" b="b"/>
              <a:pathLst>
                <a:path w="9334" h="3942" extrusionOk="0">
                  <a:moveTo>
                    <a:pt x="4028" y="0"/>
                  </a:moveTo>
                  <a:cubicBezTo>
                    <a:pt x="3552" y="0"/>
                    <a:pt x="3076" y="24"/>
                    <a:pt x="2602" y="71"/>
                  </a:cubicBezTo>
                  <a:cubicBezTo>
                    <a:pt x="1951" y="104"/>
                    <a:pt x="1333" y="299"/>
                    <a:pt x="781" y="657"/>
                  </a:cubicBezTo>
                  <a:cubicBezTo>
                    <a:pt x="228" y="1014"/>
                    <a:pt x="0" y="1730"/>
                    <a:pt x="260" y="2348"/>
                  </a:cubicBezTo>
                  <a:cubicBezTo>
                    <a:pt x="390" y="2608"/>
                    <a:pt x="618" y="2836"/>
                    <a:pt x="878" y="3031"/>
                  </a:cubicBezTo>
                  <a:cubicBezTo>
                    <a:pt x="1568" y="3625"/>
                    <a:pt x="2466" y="3941"/>
                    <a:pt x="3369" y="3941"/>
                  </a:cubicBezTo>
                  <a:cubicBezTo>
                    <a:pt x="3701" y="3941"/>
                    <a:pt x="4034" y="3899"/>
                    <a:pt x="4358" y="3811"/>
                  </a:cubicBezTo>
                  <a:cubicBezTo>
                    <a:pt x="4358" y="3811"/>
                    <a:pt x="8585" y="3323"/>
                    <a:pt x="9333" y="982"/>
                  </a:cubicBezTo>
                  <a:cubicBezTo>
                    <a:pt x="7634" y="338"/>
                    <a:pt x="5834" y="0"/>
                    <a:pt x="40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0"/>
            <p:cNvSpPr/>
            <p:nvPr/>
          </p:nvSpPr>
          <p:spPr>
            <a:xfrm>
              <a:off x="2598175" y="5914425"/>
              <a:ext cx="194325" cy="178550"/>
            </a:xfrm>
            <a:custGeom>
              <a:avLst/>
              <a:gdLst/>
              <a:ahLst/>
              <a:cxnLst/>
              <a:rect l="l" t="t" r="r" b="b"/>
              <a:pathLst>
                <a:path w="7773" h="7142" extrusionOk="0">
                  <a:moveTo>
                    <a:pt x="6797" y="0"/>
                  </a:moveTo>
                  <a:lnTo>
                    <a:pt x="6797" y="0"/>
                  </a:lnTo>
                  <a:cubicBezTo>
                    <a:pt x="4651" y="813"/>
                    <a:pt x="2700" y="2114"/>
                    <a:pt x="1139" y="3805"/>
                  </a:cubicBezTo>
                  <a:cubicBezTo>
                    <a:pt x="684" y="4228"/>
                    <a:pt x="326" y="4813"/>
                    <a:pt x="163" y="5431"/>
                  </a:cubicBezTo>
                  <a:cubicBezTo>
                    <a:pt x="1" y="6049"/>
                    <a:pt x="293" y="6732"/>
                    <a:pt x="879" y="7057"/>
                  </a:cubicBezTo>
                  <a:cubicBezTo>
                    <a:pt x="1064" y="7119"/>
                    <a:pt x="1263" y="7141"/>
                    <a:pt x="1458" y="7141"/>
                  </a:cubicBezTo>
                  <a:cubicBezTo>
                    <a:pt x="1571" y="7141"/>
                    <a:pt x="1682" y="7134"/>
                    <a:pt x="1789" y="7122"/>
                  </a:cubicBezTo>
                  <a:cubicBezTo>
                    <a:pt x="3057" y="7122"/>
                    <a:pt x="4228" y="6472"/>
                    <a:pt x="4944" y="5399"/>
                  </a:cubicBezTo>
                  <a:cubicBezTo>
                    <a:pt x="4944" y="5399"/>
                    <a:pt x="7773" y="2244"/>
                    <a:pt x="679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6"/>
        <p:cNvGrpSpPr/>
        <p:nvPr/>
      </p:nvGrpSpPr>
      <p:grpSpPr>
        <a:xfrm>
          <a:off x="0" y="0"/>
          <a:ext cx="0" cy="0"/>
          <a:chOff x="0" y="0"/>
          <a:chExt cx="0" cy="0"/>
        </a:xfrm>
      </p:grpSpPr>
      <p:sp>
        <p:nvSpPr>
          <p:cNvPr id="57" name="Google Shape;57;p4"/>
          <p:cNvSpPr/>
          <p:nvPr/>
        </p:nvSpPr>
        <p:spPr>
          <a:xfrm>
            <a:off x="8128475" y="-312550"/>
            <a:ext cx="1226244" cy="1581948"/>
          </a:xfrm>
          <a:custGeom>
            <a:avLst/>
            <a:gdLst/>
            <a:ahLst/>
            <a:cxnLst/>
            <a:rect l="l" t="t" r="r" b="b"/>
            <a:pathLst>
              <a:path w="37204" h="47996" extrusionOk="0">
                <a:moveTo>
                  <a:pt x="23069" y="1"/>
                </a:moveTo>
                <a:cubicBezTo>
                  <a:pt x="15990" y="1"/>
                  <a:pt x="10189" y="8719"/>
                  <a:pt x="8000" y="14509"/>
                </a:cubicBezTo>
                <a:cubicBezTo>
                  <a:pt x="6309" y="18932"/>
                  <a:pt x="5269" y="23582"/>
                  <a:pt x="3513" y="28005"/>
                </a:cubicBezTo>
                <a:cubicBezTo>
                  <a:pt x="2049" y="31810"/>
                  <a:pt x="1" y="35810"/>
                  <a:pt x="976" y="39777"/>
                </a:cubicBezTo>
                <a:cubicBezTo>
                  <a:pt x="1789" y="43029"/>
                  <a:pt x="4553" y="45501"/>
                  <a:pt x="7643" y="46736"/>
                </a:cubicBezTo>
                <a:cubicBezTo>
                  <a:pt x="10096" y="47708"/>
                  <a:pt x="12750" y="47996"/>
                  <a:pt x="15400" y="47996"/>
                </a:cubicBezTo>
                <a:cubicBezTo>
                  <a:pt x="16122" y="47996"/>
                  <a:pt x="16844" y="47974"/>
                  <a:pt x="17561" y="47940"/>
                </a:cubicBezTo>
                <a:cubicBezTo>
                  <a:pt x="22244" y="47712"/>
                  <a:pt x="27154" y="46866"/>
                  <a:pt x="30797" y="43875"/>
                </a:cubicBezTo>
                <a:cubicBezTo>
                  <a:pt x="36260" y="39354"/>
                  <a:pt x="37203" y="31224"/>
                  <a:pt x="36130" y="24200"/>
                </a:cubicBezTo>
                <a:cubicBezTo>
                  <a:pt x="35154" y="17859"/>
                  <a:pt x="33821" y="4006"/>
                  <a:pt x="26862" y="851"/>
                </a:cubicBezTo>
                <a:cubicBezTo>
                  <a:pt x="25567" y="264"/>
                  <a:pt x="24299" y="1"/>
                  <a:pt x="23069" y="1"/>
                </a:cubicBezTo>
                <a:close/>
              </a:path>
            </a:pathLst>
          </a:custGeom>
          <a:solidFill>
            <a:srgbClr val="FFA9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rot="10800000" flipH="1">
            <a:off x="6469775" y="-223225"/>
            <a:ext cx="3604025" cy="2171525"/>
          </a:xfrm>
          <a:custGeom>
            <a:avLst/>
            <a:gdLst/>
            <a:ahLst/>
            <a:cxnLst/>
            <a:rect l="l" t="t" r="r" b="b"/>
            <a:pathLst>
              <a:path w="144161" h="86861" fill="none" extrusionOk="0">
                <a:moveTo>
                  <a:pt x="1009" y="86861"/>
                </a:moveTo>
                <a:cubicBezTo>
                  <a:pt x="1" y="77040"/>
                  <a:pt x="944" y="63089"/>
                  <a:pt x="10472" y="50016"/>
                </a:cubicBezTo>
                <a:cubicBezTo>
                  <a:pt x="17561" y="40260"/>
                  <a:pt x="30829" y="37301"/>
                  <a:pt x="42829" y="38309"/>
                </a:cubicBezTo>
                <a:cubicBezTo>
                  <a:pt x="54861" y="39317"/>
                  <a:pt x="66828" y="42959"/>
                  <a:pt x="78763" y="41431"/>
                </a:cubicBezTo>
                <a:cubicBezTo>
                  <a:pt x="90438" y="39902"/>
                  <a:pt x="100974" y="33659"/>
                  <a:pt x="107901" y="24130"/>
                </a:cubicBezTo>
                <a:cubicBezTo>
                  <a:pt x="112096" y="18309"/>
                  <a:pt x="114860" y="11318"/>
                  <a:pt x="120323" y="6667"/>
                </a:cubicBezTo>
                <a:cubicBezTo>
                  <a:pt x="126795" y="1172"/>
                  <a:pt x="136583" y="1"/>
                  <a:pt x="144160" y="3838"/>
                </a:cubicBezTo>
              </a:path>
            </a:pathLst>
          </a:custGeom>
          <a:noFill/>
          <a:ln w="20325" cap="flat" cmpd="sng">
            <a:solidFill>
              <a:schemeClr val="lt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txBox="1">
            <a:spLocks noGrp="1"/>
          </p:cNvSpPr>
          <p:nvPr>
            <p:ph type="title"/>
          </p:nvPr>
        </p:nvSpPr>
        <p:spPr>
          <a:xfrm>
            <a:off x="715975" y="445025"/>
            <a:ext cx="7712100" cy="513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5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60" name="Google Shape;60;p4"/>
          <p:cNvSpPr txBox="1">
            <a:spLocks noGrp="1"/>
          </p:cNvSpPr>
          <p:nvPr>
            <p:ph type="body" idx="1"/>
          </p:nvPr>
        </p:nvSpPr>
        <p:spPr>
          <a:xfrm>
            <a:off x="715975" y="1200350"/>
            <a:ext cx="7712100" cy="3368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AutoNum type="arabicPeriod"/>
              <a:defRPr sz="1200">
                <a:latin typeface="Delius Swash Caps"/>
                <a:ea typeface="Delius Swash Caps"/>
                <a:cs typeface="Delius Swash Caps"/>
                <a:sym typeface="Delius Swash Caps"/>
              </a:defRPr>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0"/>
        <p:cNvGrpSpPr/>
        <p:nvPr/>
      </p:nvGrpSpPr>
      <p:grpSpPr>
        <a:xfrm>
          <a:off x="0" y="0"/>
          <a:ext cx="0" cy="0"/>
          <a:chOff x="0" y="0"/>
          <a:chExt cx="0" cy="0"/>
        </a:xfrm>
      </p:grpSpPr>
      <p:sp>
        <p:nvSpPr>
          <p:cNvPr id="81" name="Google Shape;81;p6"/>
          <p:cNvSpPr txBox="1">
            <a:spLocks noGrp="1"/>
          </p:cNvSpPr>
          <p:nvPr>
            <p:ph type="title"/>
          </p:nvPr>
        </p:nvSpPr>
        <p:spPr>
          <a:xfrm>
            <a:off x="715975" y="445025"/>
            <a:ext cx="7712100" cy="513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3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2" name="Google Shape;82;p6"/>
          <p:cNvSpPr/>
          <p:nvPr/>
        </p:nvSpPr>
        <p:spPr>
          <a:xfrm rot="10587097" flipH="1">
            <a:off x="7537434" y="1963395"/>
            <a:ext cx="1792165" cy="3284296"/>
          </a:xfrm>
          <a:custGeom>
            <a:avLst/>
            <a:gdLst/>
            <a:ahLst/>
            <a:cxnLst/>
            <a:rect l="l" t="t" r="r" b="b"/>
            <a:pathLst>
              <a:path w="54439" h="74823" extrusionOk="0">
                <a:moveTo>
                  <a:pt x="43969" y="1"/>
                </a:moveTo>
                <a:cubicBezTo>
                  <a:pt x="29785" y="1"/>
                  <a:pt x="15624" y="6043"/>
                  <a:pt x="5952" y="16443"/>
                </a:cubicBezTo>
                <a:cubicBezTo>
                  <a:pt x="4098" y="18394"/>
                  <a:pt x="2407" y="20573"/>
                  <a:pt x="1366" y="23077"/>
                </a:cubicBezTo>
                <a:cubicBezTo>
                  <a:pt x="423" y="25483"/>
                  <a:pt x="1" y="28085"/>
                  <a:pt x="66" y="30687"/>
                </a:cubicBezTo>
                <a:cubicBezTo>
                  <a:pt x="261" y="41678"/>
                  <a:pt x="6927" y="51727"/>
                  <a:pt x="15480" y="58588"/>
                </a:cubicBezTo>
                <a:cubicBezTo>
                  <a:pt x="24033" y="65450"/>
                  <a:pt x="34374" y="69678"/>
                  <a:pt x="44553" y="73775"/>
                </a:cubicBezTo>
                <a:cubicBezTo>
                  <a:pt x="45848" y="74288"/>
                  <a:pt x="47210" y="74823"/>
                  <a:pt x="48584" y="74823"/>
                </a:cubicBezTo>
                <a:cubicBezTo>
                  <a:pt x="48866" y="74823"/>
                  <a:pt x="49148" y="74800"/>
                  <a:pt x="49431" y="74751"/>
                </a:cubicBezTo>
                <a:cubicBezTo>
                  <a:pt x="51642" y="74328"/>
                  <a:pt x="53268" y="72312"/>
                  <a:pt x="53853" y="70133"/>
                </a:cubicBezTo>
                <a:cubicBezTo>
                  <a:pt x="54439" y="67987"/>
                  <a:pt x="54211" y="65678"/>
                  <a:pt x="53983" y="63466"/>
                </a:cubicBezTo>
                <a:lnTo>
                  <a:pt x="47935" y="5809"/>
                </a:lnTo>
                <a:lnTo>
                  <a:pt x="48910" y="248"/>
                </a:lnTo>
                <a:cubicBezTo>
                  <a:pt x="47268" y="82"/>
                  <a:pt x="45618" y="1"/>
                  <a:pt x="439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6"/>
          <p:cNvSpPr/>
          <p:nvPr/>
        </p:nvSpPr>
        <p:spPr>
          <a:xfrm rot="-2261890">
            <a:off x="6027949" y="1594683"/>
            <a:ext cx="4353108" cy="2622868"/>
          </a:xfrm>
          <a:custGeom>
            <a:avLst/>
            <a:gdLst/>
            <a:ahLst/>
            <a:cxnLst/>
            <a:rect l="l" t="t" r="r" b="b"/>
            <a:pathLst>
              <a:path w="144161" h="86861" fill="none" extrusionOk="0">
                <a:moveTo>
                  <a:pt x="1009" y="86861"/>
                </a:moveTo>
                <a:cubicBezTo>
                  <a:pt x="1" y="77040"/>
                  <a:pt x="944" y="63089"/>
                  <a:pt x="10472" y="50016"/>
                </a:cubicBezTo>
                <a:cubicBezTo>
                  <a:pt x="17561" y="40260"/>
                  <a:pt x="30829" y="37301"/>
                  <a:pt x="42829" y="38309"/>
                </a:cubicBezTo>
                <a:cubicBezTo>
                  <a:pt x="54861" y="39317"/>
                  <a:pt x="66828" y="42959"/>
                  <a:pt x="78763" y="41431"/>
                </a:cubicBezTo>
                <a:cubicBezTo>
                  <a:pt x="90438" y="39902"/>
                  <a:pt x="100974" y="33659"/>
                  <a:pt x="107901" y="24130"/>
                </a:cubicBezTo>
                <a:cubicBezTo>
                  <a:pt x="112096" y="18309"/>
                  <a:pt x="114860" y="11318"/>
                  <a:pt x="120323" y="6667"/>
                </a:cubicBezTo>
                <a:cubicBezTo>
                  <a:pt x="126795" y="1172"/>
                  <a:pt x="136583" y="1"/>
                  <a:pt x="144160" y="3838"/>
                </a:cubicBezTo>
              </a:path>
            </a:pathLst>
          </a:custGeom>
          <a:noFill/>
          <a:ln w="20325" cap="flat" cmpd="sng">
            <a:solidFill>
              <a:schemeClr val="dk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4"/>
        <p:cNvGrpSpPr/>
        <p:nvPr/>
      </p:nvGrpSpPr>
      <p:grpSpPr>
        <a:xfrm>
          <a:off x="0" y="0"/>
          <a:ext cx="0" cy="0"/>
          <a:chOff x="0" y="0"/>
          <a:chExt cx="0" cy="0"/>
        </a:xfrm>
      </p:grpSpPr>
      <p:sp>
        <p:nvSpPr>
          <p:cNvPr id="85" name="Google Shape;85;p7"/>
          <p:cNvSpPr/>
          <p:nvPr/>
        </p:nvSpPr>
        <p:spPr>
          <a:xfrm rot="-2558086" flipH="1">
            <a:off x="2287860" y="2950435"/>
            <a:ext cx="1393083" cy="3174732"/>
          </a:xfrm>
          <a:custGeom>
            <a:avLst/>
            <a:gdLst/>
            <a:ahLst/>
            <a:cxnLst/>
            <a:rect l="l" t="t" r="r" b="b"/>
            <a:pathLst>
              <a:path w="46862" h="106795" fill="none" extrusionOk="0">
                <a:moveTo>
                  <a:pt x="618" y="106794"/>
                </a:moveTo>
                <a:cubicBezTo>
                  <a:pt x="1" y="82828"/>
                  <a:pt x="9204" y="58698"/>
                  <a:pt x="25626" y="41202"/>
                </a:cubicBezTo>
                <a:cubicBezTo>
                  <a:pt x="29593" y="36975"/>
                  <a:pt x="33984" y="33073"/>
                  <a:pt x="37528" y="28455"/>
                </a:cubicBezTo>
                <a:cubicBezTo>
                  <a:pt x="43707" y="20292"/>
                  <a:pt x="46861" y="10244"/>
                  <a:pt x="46504" y="0"/>
                </a:cubicBezTo>
              </a:path>
            </a:pathLst>
          </a:custGeom>
          <a:noFill/>
          <a:ln w="18700" cap="flat" cmpd="sng">
            <a:solidFill>
              <a:schemeClr val="lt1"/>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7"/>
          <p:cNvSpPr/>
          <p:nvPr/>
        </p:nvSpPr>
        <p:spPr>
          <a:xfrm rot="-2558086" flipH="1">
            <a:off x="720471" y="3162560"/>
            <a:ext cx="1080827" cy="917535"/>
          </a:xfrm>
          <a:custGeom>
            <a:avLst/>
            <a:gdLst/>
            <a:ahLst/>
            <a:cxnLst/>
            <a:rect l="l" t="t" r="r" b="b"/>
            <a:pathLst>
              <a:path w="36358" h="30865" extrusionOk="0">
                <a:moveTo>
                  <a:pt x="23192" y="1"/>
                </a:moveTo>
                <a:cubicBezTo>
                  <a:pt x="23039" y="1"/>
                  <a:pt x="22883" y="27"/>
                  <a:pt x="22732" y="83"/>
                </a:cubicBezTo>
                <a:cubicBezTo>
                  <a:pt x="22439" y="246"/>
                  <a:pt x="22211" y="506"/>
                  <a:pt x="22049" y="799"/>
                </a:cubicBezTo>
                <a:cubicBezTo>
                  <a:pt x="19610" y="4994"/>
                  <a:pt x="21984" y="10782"/>
                  <a:pt x="19545" y="15010"/>
                </a:cubicBezTo>
                <a:cubicBezTo>
                  <a:pt x="18894" y="14164"/>
                  <a:pt x="18959" y="12994"/>
                  <a:pt x="18959" y="11920"/>
                </a:cubicBezTo>
                <a:cubicBezTo>
                  <a:pt x="19024" y="9774"/>
                  <a:pt x="18764" y="7628"/>
                  <a:pt x="18276" y="5547"/>
                </a:cubicBezTo>
                <a:cubicBezTo>
                  <a:pt x="17886" y="4051"/>
                  <a:pt x="17333" y="2490"/>
                  <a:pt x="16065" y="1579"/>
                </a:cubicBezTo>
                <a:cubicBezTo>
                  <a:pt x="15398" y="1123"/>
                  <a:pt x="14617" y="884"/>
                  <a:pt x="13830" y="884"/>
                </a:cubicBezTo>
                <a:cubicBezTo>
                  <a:pt x="13159" y="884"/>
                  <a:pt x="12484" y="1057"/>
                  <a:pt x="11870" y="1417"/>
                </a:cubicBezTo>
                <a:cubicBezTo>
                  <a:pt x="11512" y="1612"/>
                  <a:pt x="11220" y="1904"/>
                  <a:pt x="11057" y="2295"/>
                </a:cubicBezTo>
                <a:cubicBezTo>
                  <a:pt x="10960" y="2620"/>
                  <a:pt x="10894" y="2978"/>
                  <a:pt x="10960" y="3335"/>
                </a:cubicBezTo>
                <a:cubicBezTo>
                  <a:pt x="11090" y="6782"/>
                  <a:pt x="11350" y="10229"/>
                  <a:pt x="11773" y="13676"/>
                </a:cubicBezTo>
                <a:cubicBezTo>
                  <a:pt x="9431" y="11465"/>
                  <a:pt x="8130" y="8278"/>
                  <a:pt x="5561" y="6360"/>
                </a:cubicBezTo>
                <a:cubicBezTo>
                  <a:pt x="5005" y="5865"/>
                  <a:pt x="4303" y="5577"/>
                  <a:pt x="3565" y="5577"/>
                </a:cubicBezTo>
                <a:cubicBezTo>
                  <a:pt x="3526" y="5577"/>
                  <a:pt x="3487" y="5577"/>
                  <a:pt x="3447" y="5579"/>
                </a:cubicBezTo>
                <a:cubicBezTo>
                  <a:pt x="2732" y="5709"/>
                  <a:pt x="2082" y="6067"/>
                  <a:pt x="1594" y="6620"/>
                </a:cubicBezTo>
                <a:cubicBezTo>
                  <a:pt x="1139" y="7010"/>
                  <a:pt x="748" y="7498"/>
                  <a:pt x="456" y="8051"/>
                </a:cubicBezTo>
                <a:cubicBezTo>
                  <a:pt x="98" y="8896"/>
                  <a:pt x="0" y="9839"/>
                  <a:pt x="98" y="10750"/>
                </a:cubicBezTo>
                <a:cubicBezTo>
                  <a:pt x="391" y="15888"/>
                  <a:pt x="1919" y="21221"/>
                  <a:pt x="5756" y="24668"/>
                </a:cubicBezTo>
                <a:cubicBezTo>
                  <a:pt x="7350" y="26001"/>
                  <a:pt x="9138" y="27107"/>
                  <a:pt x="11025" y="27953"/>
                </a:cubicBezTo>
                <a:cubicBezTo>
                  <a:pt x="11707" y="28278"/>
                  <a:pt x="13008" y="29579"/>
                  <a:pt x="13496" y="30099"/>
                </a:cubicBezTo>
                <a:cubicBezTo>
                  <a:pt x="13691" y="30327"/>
                  <a:pt x="13919" y="30522"/>
                  <a:pt x="14179" y="30684"/>
                </a:cubicBezTo>
                <a:cubicBezTo>
                  <a:pt x="14496" y="30808"/>
                  <a:pt x="14823" y="30864"/>
                  <a:pt x="15149" y="30864"/>
                </a:cubicBezTo>
                <a:cubicBezTo>
                  <a:pt x="15424" y="30864"/>
                  <a:pt x="15699" y="30824"/>
                  <a:pt x="15968" y="30749"/>
                </a:cubicBezTo>
                <a:cubicBezTo>
                  <a:pt x="17691" y="30359"/>
                  <a:pt x="19382" y="29871"/>
                  <a:pt x="21041" y="29253"/>
                </a:cubicBezTo>
                <a:cubicBezTo>
                  <a:pt x="23447" y="28375"/>
                  <a:pt x="25723" y="27075"/>
                  <a:pt x="27675" y="25384"/>
                </a:cubicBezTo>
                <a:cubicBezTo>
                  <a:pt x="30992" y="22392"/>
                  <a:pt x="32845" y="18132"/>
                  <a:pt x="34406" y="13937"/>
                </a:cubicBezTo>
                <a:cubicBezTo>
                  <a:pt x="35122" y="12213"/>
                  <a:pt x="35674" y="10425"/>
                  <a:pt x="36097" y="8571"/>
                </a:cubicBezTo>
                <a:cubicBezTo>
                  <a:pt x="36357" y="7173"/>
                  <a:pt x="36032" y="8278"/>
                  <a:pt x="35967" y="6847"/>
                </a:cubicBezTo>
                <a:cubicBezTo>
                  <a:pt x="35935" y="5677"/>
                  <a:pt x="35382" y="4831"/>
                  <a:pt x="34666" y="3921"/>
                </a:cubicBezTo>
                <a:cubicBezTo>
                  <a:pt x="34267" y="3389"/>
                  <a:pt x="34151" y="2900"/>
                  <a:pt x="33713" y="2900"/>
                </a:cubicBezTo>
                <a:cubicBezTo>
                  <a:pt x="33615" y="2900"/>
                  <a:pt x="33502" y="2924"/>
                  <a:pt x="33366" y="2978"/>
                </a:cubicBezTo>
                <a:cubicBezTo>
                  <a:pt x="32845" y="3173"/>
                  <a:pt x="30927" y="3725"/>
                  <a:pt x="27837" y="13156"/>
                </a:cubicBezTo>
                <a:cubicBezTo>
                  <a:pt x="27740" y="13416"/>
                  <a:pt x="27707" y="13742"/>
                  <a:pt x="27480" y="13872"/>
                </a:cubicBezTo>
                <a:cubicBezTo>
                  <a:pt x="27384" y="13910"/>
                  <a:pt x="27278" y="13925"/>
                  <a:pt x="27173" y="13925"/>
                </a:cubicBezTo>
                <a:cubicBezTo>
                  <a:pt x="27099" y="13925"/>
                  <a:pt x="27027" y="13918"/>
                  <a:pt x="26959" y="13904"/>
                </a:cubicBezTo>
                <a:cubicBezTo>
                  <a:pt x="26950" y="13902"/>
                  <a:pt x="26941" y="13901"/>
                  <a:pt x="26931" y="13901"/>
                </a:cubicBezTo>
                <a:cubicBezTo>
                  <a:pt x="26579" y="13901"/>
                  <a:pt x="26475" y="15201"/>
                  <a:pt x="26292" y="15201"/>
                </a:cubicBezTo>
                <a:cubicBezTo>
                  <a:pt x="26219" y="15201"/>
                  <a:pt x="26134" y="14996"/>
                  <a:pt x="26016" y="14424"/>
                </a:cubicBezTo>
                <a:cubicBezTo>
                  <a:pt x="25984" y="10750"/>
                  <a:pt x="26341" y="6750"/>
                  <a:pt x="25951" y="3108"/>
                </a:cubicBezTo>
                <a:cubicBezTo>
                  <a:pt x="25854" y="2490"/>
                  <a:pt x="24715" y="1189"/>
                  <a:pt x="24358" y="669"/>
                </a:cubicBezTo>
                <a:cubicBezTo>
                  <a:pt x="24112" y="251"/>
                  <a:pt x="23663" y="1"/>
                  <a:pt x="2319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7"/>
          <p:cNvSpPr/>
          <p:nvPr/>
        </p:nvSpPr>
        <p:spPr>
          <a:xfrm rot="-2558086" flipH="1">
            <a:off x="744084" y="3217935"/>
            <a:ext cx="1003476" cy="873954"/>
          </a:xfrm>
          <a:custGeom>
            <a:avLst/>
            <a:gdLst/>
            <a:ahLst/>
            <a:cxnLst/>
            <a:rect l="l" t="t" r="r" b="b"/>
            <a:pathLst>
              <a:path w="33756" h="29399" fill="none" extrusionOk="0">
                <a:moveTo>
                  <a:pt x="10114" y="28618"/>
                </a:moveTo>
                <a:cubicBezTo>
                  <a:pt x="6309" y="26764"/>
                  <a:pt x="3447" y="23219"/>
                  <a:pt x="2049" y="19220"/>
                </a:cubicBezTo>
                <a:cubicBezTo>
                  <a:pt x="651" y="15220"/>
                  <a:pt x="0" y="10374"/>
                  <a:pt x="911" y="6212"/>
                </a:cubicBezTo>
                <a:cubicBezTo>
                  <a:pt x="1041" y="5561"/>
                  <a:pt x="2797" y="2114"/>
                  <a:pt x="5724" y="6147"/>
                </a:cubicBezTo>
                <a:cubicBezTo>
                  <a:pt x="6830" y="7610"/>
                  <a:pt x="8260" y="14862"/>
                  <a:pt x="9236" y="12781"/>
                </a:cubicBezTo>
                <a:cubicBezTo>
                  <a:pt x="9399" y="11187"/>
                  <a:pt x="8618" y="7382"/>
                  <a:pt x="8618" y="5789"/>
                </a:cubicBezTo>
                <a:cubicBezTo>
                  <a:pt x="8618" y="4163"/>
                  <a:pt x="8878" y="2472"/>
                  <a:pt x="9854" y="1236"/>
                </a:cubicBezTo>
                <a:cubicBezTo>
                  <a:pt x="10114" y="879"/>
                  <a:pt x="10439" y="618"/>
                  <a:pt x="10829" y="456"/>
                </a:cubicBezTo>
                <a:cubicBezTo>
                  <a:pt x="11155" y="326"/>
                  <a:pt x="11480" y="293"/>
                  <a:pt x="11805" y="293"/>
                </a:cubicBezTo>
                <a:cubicBezTo>
                  <a:pt x="13529" y="358"/>
                  <a:pt x="15024" y="1594"/>
                  <a:pt x="15837" y="3090"/>
                </a:cubicBezTo>
                <a:cubicBezTo>
                  <a:pt x="16650" y="4618"/>
                  <a:pt x="16878" y="6342"/>
                  <a:pt x="16943" y="8033"/>
                </a:cubicBezTo>
                <a:cubicBezTo>
                  <a:pt x="17041" y="9724"/>
                  <a:pt x="16976" y="11480"/>
                  <a:pt x="17301" y="13138"/>
                </a:cubicBezTo>
                <a:cubicBezTo>
                  <a:pt x="17236" y="9854"/>
                  <a:pt x="17561" y="6569"/>
                  <a:pt x="18244" y="3350"/>
                </a:cubicBezTo>
                <a:cubicBezTo>
                  <a:pt x="18439" y="2342"/>
                  <a:pt x="18732" y="1301"/>
                  <a:pt x="19545" y="716"/>
                </a:cubicBezTo>
                <a:cubicBezTo>
                  <a:pt x="20520" y="0"/>
                  <a:pt x="21984" y="293"/>
                  <a:pt x="22862" y="1106"/>
                </a:cubicBezTo>
                <a:cubicBezTo>
                  <a:pt x="23740" y="1919"/>
                  <a:pt x="24195" y="3155"/>
                  <a:pt x="24358" y="4326"/>
                </a:cubicBezTo>
                <a:cubicBezTo>
                  <a:pt x="24553" y="5529"/>
                  <a:pt x="24228" y="13008"/>
                  <a:pt x="24455" y="14179"/>
                </a:cubicBezTo>
                <a:cubicBezTo>
                  <a:pt x="24845" y="12683"/>
                  <a:pt x="26829" y="1626"/>
                  <a:pt x="30049" y="1626"/>
                </a:cubicBezTo>
                <a:cubicBezTo>
                  <a:pt x="31805" y="1626"/>
                  <a:pt x="32715" y="3187"/>
                  <a:pt x="33170" y="4261"/>
                </a:cubicBezTo>
                <a:cubicBezTo>
                  <a:pt x="33561" y="5366"/>
                  <a:pt x="33756" y="6569"/>
                  <a:pt x="33658" y="7740"/>
                </a:cubicBezTo>
                <a:cubicBezTo>
                  <a:pt x="33528" y="14634"/>
                  <a:pt x="29918" y="21171"/>
                  <a:pt x="24715" y="25691"/>
                </a:cubicBezTo>
                <a:cubicBezTo>
                  <a:pt x="22439" y="27675"/>
                  <a:pt x="19642" y="29398"/>
                  <a:pt x="16618" y="29301"/>
                </a:cubicBezTo>
              </a:path>
            </a:pathLst>
          </a:custGeom>
          <a:solidFill>
            <a:schemeClr val="accent4"/>
          </a:solidFill>
          <a:ln w="154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7"/>
          <p:cNvSpPr/>
          <p:nvPr/>
        </p:nvSpPr>
        <p:spPr>
          <a:xfrm rot="-2558086" flipH="1">
            <a:off x="1472962" y="3439414"/>
            <a:ext cx="552988" cy="348999"/>
          </a:xfrm>
          <a:custGeom>
            <a:avLst/>
            <a:gdLst/>
            <a:ahLst/>
            <a:cxnLst/>
            <a:rect l="l" t="t" r="r" b="b"/>
            <a:pathLst>
              <a:path w="18602" h="11740" extrusionOk="0">
                <a:moveTo>
                  <a:pt x="2620" y="1"/>
                </a:moveTo>
                <a:cubicBezTo>
                  <a:pt x="2261" y="1"/>
                  <a:pt x="1901" y="74"/>
                  <a:pt x="1561" y="222"/>
                </a:cubicBezTo>
                <a:cubicBezTo>
                  <a:pt x="391" y="743"/>
                  <a:pt x="0" y="2303"/>
                  <a:pt x="391" y="3539"/>
                </a:cubicBezTo>
                <a:cubicBezTo>
                  <a:pt x="781" y="4742"/>
                  <a:pt x="1724" y="5718"/>
                  <a:pt x="2667" y="6596"/>
                </a:cubicBezTo>
                <a:cubicBezTo>
                  <a:pt x="3545" y="7442"/>
                  <a:pt x="4521" y="8222"/>
                  <a:pt x="5561" y="8905"/>
                </a:cubicBezTo>
                <a:cubicBezTo>
                  <a:pt x="8878" y="11019"/>
                  <a:pt x="12976" y="11409"/>
                  <a:pt x="16911" y="11734"/>
                </a:cubicBezTo>
                <a:cubicBezTo>
                  <a:pt x="16980" y="11738"/>
                  <a:pt x="17052" y="11740"/>
                  <a:pt x="17126" y="11740"/>
                </a:cubicBezTo>
                <a:cubicBezTo>
                  <a:pt x="17746" y="11740"/>
                  <a:pt x="18485" y="11600"/>
                  <a:pt x="18602" y="11019"/>
                </a:cubicBezTo>
                <a:cubicBezTo>
                  <a:pt x="18602" y="10628"/>
                  <a:pt x="18472" y="10238"/>
                  <a:pt x="18179" y="9978"/>
                </a:cubicBezTo>
                <a:cubicBezTo>
                  <a:pt x="17138" y="8742"/>
                  <a:pt x="15870" y="7734"/>
                  <a:pt x="14472" y="6986"/>
                </a:cubicBezTo>
                <a:lnTo>
                  <a:pt x="14472" y="6986"/>
                </a:lnTo>
                <a:lnTo>
                  <a:pt x="15089" y="8320"/>
                </a:lnTo>
                <a:cubicBezTo>
                  <a:pt x="11838" y="6336"/>
                  <a:pt x="8716" y="4125"/>
                  <a:pt x="5821" y="1686"/>
                </a:cubicBezTo>
                <a:cubicBezTo>
                  <a:pt x="5236" y="1133"/>
                  <a:pt x="4553" y="677"/>
                  <a:pt x="3870" y="320"/>
                </a:cubicBezTo>
                <a:cubicBezTo>
                  <a:pt x="3480" y="107"/>
                  <a:pt x="3051" y="1"/>
                  <a:pt x="26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7"/>
          <p:cNvSpPr/>
          <p:nvPr/>
        </p:nvSpPr>
        <p:spPr>
          <a:xfrm rot="-2558086" flipH="1">
            <a:off x="1485235" y="3442269"/>
            <a:ext cx="566514" cy="376081"/>
          </a:xfrm>
          <a:custGeom>
            <a:avLst/>
            <a:gdLst/>
            <a:ahLst/>
            <a:cxnLst/>
            <a:rect l="l" t="t" r="r" b="b"/>
            <a:pathLst>
              <a:path w="19057" h="12651" fill="none" extrusionOk="0">
                <a:moveTo>
                  <a:pt x="19057" y="11285"/>
                </a:moveTo>
                <a:cubicBezTo>
                  <a:pt x="14406" y="12651"/>
                  <a:pt x="9301" y="11220"/>
                  <a:pt x="5073" y="8814"/>
                </a:cubicBezTo>
                <a:cubicBezTo>
                  <a:pt x="3675" y="8001"/>
                  <a:pt x="2277" y="7090"/>
                  <a:pt x="1333" y="5757"/>
                </a:cubicBezTo>
                <a:cubicBezTo>
                  <a:pt x="390" y="4391"/>
                  <a:pt x="0" y="2602"/>
                  <a:pt x="683" y="1106"/>
                </a:cubicBezTo>
                <a:cubicBezTo>
                  <a:pt x="846" y="716"/>
                  <a:pt x="1171" y="359"/>
                  <a:pt x="1561" y="163"/>
                </a:cubicBezTo>
                <a:cubicBezTo>
                  <a:pt x="1821" y="33"/>
                  <a:pt x="2146" y="1"/>
                  <a:pt x="2439" y="33"/>
                </a:cubicBezTo>
                <a:cubicBezTo>
                  <a:pt x="3642" y="163"/>
                  <a:pt x="4585" y="1106"/>
                  <a:pt x="5496" y="1919"/>
                </a:cubicBezTo>
                <a:cubicBezTo>
                  <a:pt x="7350" y="3545"/>
                  <a:pt x="9528" y="4716"/>
                  <a:pt x="11707" y="5887"/>
                </a:cubicBezTo>
                <a:cubicBezTo>
                  <a:pt x="13691" y="6927"/>
                  <a:pt x="15805" y="8033"/>
                  <a:pt x="18049" y="7806"/>
                </a:cubicBezTo>
              </a:path>
            </a:pathLst>
          </a:custGeom>
          <a:noFill/>
          <a:ln w="154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7"/>
          <p:cNvSpPr/>
          <p:nvPr/>
        </p:nvSpPr>
        <p:spPr>
          <a:xfrm rot="-2558086" flipH="1">
            <a:off x="869317" y="3828928"/>
            <a:ext cx="582953" cy="482059"/>
          </a:xfrm>
          <a:custGeom>
            <a:avLst/>
            <a:gdLst/>
            <a:ahLst/>
            <a:cxnLst/>
            <a:rect l="l" t="t" r="r" b="b"/>
            <a:pathLst>
              <a:path w="19610" h="16216" extrusionOk="0">
                <a:moveTo>
                  <a:pt x="17051" y="0"/>
                </a:moveTo>
                <a:cubicBezTo>
                  <a:pt x="17036" y="0"/>
                  <a:pt x="17022" y="1"/>
                  <a:pt x="17008" y="1"/>
                </a:cubicBezTo>
                <a:cubicBezTo>
                  <a:pt x="16683" y="1"/>
                  <a:pt x="16390" y="99"/>
                  <a:pt x="16130" y="229"/>
                </a:cubicBezTo>
                <a:cubicBezTo>
                  <a:pt x="14797" y="846"/>
                  <a:pt x="13951" y="2180"/>
                  <a:pt x="13333" y="3546"/>
                </a:cubicBezTo>
                <a:cubicBezTo>
                  <a:pt x="12683" y="4879"/>
                  <a:pt x="12162" y="6310"/>
                  <a:pt x="11219" y="7415"/>
                </a:cubicBezTo>
                <a:cubicBezTo>
                  <a:pt x="10341" y="8456"/>
                  <a:pt x="9171" y="9139"/>
                  <a:pt x="7870" y="9432"/>
                </a:cubicBezTo>
                <a:lnTo>
                  <a:pt x="6569" y="9822"/>
                </a:lnTo>
                <a:cubicBezTo>
                  <a:pt x="4943" y="12261"/>
                  <a:pt x="1561" y="13074"/>
                  <a:pt x="130" y="15610"/>
                </a:cubicBezTo>
                <a:cubicBezTo>
                  <a:pt x="65" y="15740"/>
                  <a:pt x="0" y="15903"/>
                  <a:pt x="98" y="16033"/>
                </a:cubicBezTo>
                <a:cubicBezTo>
                  <a:pt x="163" y="16098"/>
                  <a:pt x="293" y="16131"/>
                  <a:pt x="390" y="16131"/>
                </a:cubicBezTo>
                <a:cubicBezTo>
                  <a:pt x="1359" y="16175"/>
                  <a:pt x="2339" y="16215"/>
                  <a:pt x="3317" y="16215"/>
                </a:cubicBezTo>
                <a:cubicBezTo>
                  <a:pt x="5229" y="16215"/>
                  <a:pt x="7136" y="16061"/>
                  <a:pt x="8943" y="15480"/>
                </a:cubicBezTo>
                <a:cubicBezTo>
                  <a:pt x="9821" y="15220"/>
                  <a:pt x="10667" y="14830"/>
                  <a:pt x="11480" y="14407"/>
                </a:cubicBezTo>
                <a:cubicBezTo>
                  <a:pt x="13756" y="13204"/>
                  <a:pt x="15870" y="11643"/>
                  <a:pt x="17366" y="9562"/>
                </a:cubicBezTo>
                <a:cubicBezTo>
                  <a:pt x="18829" y="7480"/>
                  <a:pt x="19609" y="4814"/>
                  <a:pt x="19089" y="2310"/>
                </a:cubicBezTo>
                <a:cubicBezTo>
                  <a:pt x="18832" y="1218"/>
                  <a:pt x="18132" y="0"/>
                  <a:pt x="170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7"/>
          <p:cNvSpPr/>
          <p:nvPr/>
        </p:nvSpPr>
        <p:spPr>
          <a:xfrm rot="-2558086" flipH="1">
            <a:off x="864246" y="3822309"/>
            <a:ext cx="608103" cy="520110"/>
          </a:xfrm>
          <a:custGeom>
            <a:avLst/>
            <a:gdLst/>
            <a:ahLst/>
            <a:cxnLst/>
            <a:rect l="l" t="t" r="r" b="b"/>
            <a:pathLst>
              <a:path w="20456" h="17496" fill="none" extrusionOk="0">
                <a:moveTo>
                  <a:pt x="3773" y="12553"/>
                </a:moveTo>
                <a:cubicBezTo>
                  <a:pt x="5952" y="12716"/>
                  <a:pt x="7968" y="11577"/>
                  <a:pt x="9757" y="10374"/>
                </a:cubicBezTo>
                <a:cubicBezTo>
                  <a:pt x="10407" y="9951"/>
                  <a:pt x="11025" y="9464"/>
                  <a:pt x="11545" y="8878"/>
                </a:cubicBezTo>
                <a:cubicBezTo>
                  <a:pt x="12293" y="8000"/>
                  <a:pt x="12684" y="6895"/>
                  <a:pt x="13171" y="5854"/>
                </a:cubicBezTo>
                <a:cubicBezTo>
                  <a:pt x="13757" y="4488"/>
                  <a:pt x="14472" y="3155"/>
                  <a:pt x="15285" y="1919"/>
                </a:cubicBezTo>
                <a:cubicBezTo>
                  <a:pt x="15708" y="1301"/>
                  <a:pt x="16196" y="651"/>
                  <a:pt x="16911" y="358"/>
                </a:cubicBezTo>
                <a:cubicBezTo>
                  <a:pt x="17919" y="0"/>
                  <a:pt x="19090" y="553"/>
                  <a:pt x="19675" y="1431"/>
                </a:cubicBezTo>
                <a:cubicBezTo>
                  <a:pt x="20228" y="2374"/>
                  <a:pt x="20456" y="3480"/>
                  <a:pt x="20358" y="4553"/>
                </a:cubicBezTo>
                <a:cubicBezTo>
                  <a:pt x="20196" y="7805"/>
                  <a:pt x="18505" y="10894"/>
                  <a:pt x="16066" y="13073"/>
                </a:cubicBezTo>
                <a:cubicBezTo>
                  <a:pt x="13562" y="15220"/>
                  <a:pt x="10505" y="16618"/>
                  <a:pt x="7253" y="17073"/>
                </a:cubicBezTo>
                <a:cubicBezTo>
                  <a:pt x="4716" y="17496"/>
                  <a:pt x="1790" y="17301"/>
                  <a:pt x="1" y="15447"/>
                </a:cubicBezTo>
              </a:path>
            </a:pathLst>
          </a:custGeom>
          <a:solidFill>
            <a:schemeClr val="accent4"/>
          </a:solidFill>
          <a:ln w="154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7"/>
          <p:cNvSpPr/>
          <p:nvPr/>
        </p:nvSpPr>
        <p:spPr>
          <a:xfrm rot="-2558086" flipH="1">
            <a:off x="1111191" y="4099218"/>
            <a:ext cx="331609" cy="168227"/>
          </a:xfrm>
          <a:custGeom>
            <a:avLst/>
            <a:gdLst/>
            <a:ahLst/>
            <a:cxnLst/>
            <a:rect l="l" t="t" r="r" b="b"/>
            <a:pathLst>
              <a:path w="11155" h="5659" fill="none" extrusionOk="0">
                <a:moveTo>
                  <a:pt x="0" y="5139"/>
                </a:moveTo>
                <a:cubicBezTo>
                  <a:pt x="1789" y="5659"/>
                  <a:pt x="3675" y="4911"/>
                  <a:pt x="5398" y="4130"/>
                </a:cubicBezTo>
                <a:cubicBezTo>
                  <a:pt x="7610" y="3155"/>
                  <a:pt x="9918" y="2082"/>
                  <a:pt x="11154" y="0"/>
                </a:cubicBezTo>
              </a:path>
            </a:pathLst>
          </a:custGeom>
          <a:noFill/>
          <a:ln w="7325" cap="rnd" cmpd="sng">
            <a:solidFill>
              <a:srgbClr val="C6AD7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7"/>
          <p:cNvSpPr/>
          <p:nvPr/>
        </p:nvSpPr>
        <p:spPr>
          <a:xfrm rot="-2558086" flipH="1">
            <a:off x="1007486" y="4109097"/>
            <a:ext cx="167246" cy="155682"/>
          </a:xfrm>
          <a:custGeom>
            <a:avLst/>
            <a:gdLst/>
            <a:ahLst/>
            <a:cxnLst/>
            <a:rect l="l" t="t" r="r" b="b"/>
            <a:pathLst>
              <a:path w="5626" h="5237" fill="none" extrusionOk="0">
                <a:moveTo>
                  <a:pt x="0" y="5236"/>
                </a:moveTo>
                <a:cubicBezTo>
                  <a:pt x="2471" y="4228"/>
                  <a:pt x="4455" y="2374"/>
                  <a:pt x="5626" y="1"/>
                </a:cubicBezTo>
              </a:path>
            </a:pathLst>
          </a:custGeom>
          <a:noFill/>
          <a:ln w="73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7"/>
          <p:cNvSpPr/>
          <p:nvPr/>
        </p:nvSpPr>
        <p:spPr>
          <a:xfrm rot="-2558086" flipH="1">
            <a:off x="882029" y="3271644"/>
            <a:ext cx="77351" cy="77380"/>
          </a:xfrm>
          <a:custGeom>
            <a:avLst/>
            <a:gdLst/>
            <a:ahLst/>
            <a:cxnLst/>
            <a:rect l="l" t="t" r="r" b="b"/>
            <a:pathLst>
              <a:path w="2602" h="2603" extrusionOk="0">
                <a:moveTo>
                  <a:pt x="1301" y="1"/>
                </a:moveTo>
                <a:cubicBezTo>
                  <a:pt x="586" y="1"/>
                  <a:pt x="0" y="586"/>
                  <a:pt x="0" y="1302"/>
                </a:cubicBezTo>
                <a:cubicBezTo>
                  <a:pt x="0" y="2017"/>
                  <a:pt x="586" y="2603"/>
                  <a:pt x="1301" y="2603"/>
                </a:cubicBezTo>
                <a:cubicBezTo>
                  <a:pt x="2017" y="2603"/>
                  <a:pt x="2602" y="2017"/>
                  <a:pt x="2602" y="1302"/>
                </a:cubicBezTo>
                <a:cubicBezTo>
                  <a:pt x="2602" y="586"/>
                  <a:pt x="2017" y="1"/>
                  <a:pt x="13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7"/>
          <p:cNvSpPr/>
          <p:nvPr/>
        </p:nvSpPr>
        <p:spPr>
          <a:xfrm rot="-2558086" flipH="1">
            <a:off x="936492" y="3194084"/>
            <a:ext cx="103451" cy="768809"/>
          </a:xfrm>
          <a:custGeom>
            <a:avLst/>
            <a:gdLst/>
            <a:ahLst/>
            <a:cxnLst/>
            <a:rect l="l" t="t" r="r" b="b"/>
            <a:pathLst>
              <a:path w="3480" h="25862" extrusionOk="0">
                <a:moveTo>
                  <a:pt x="169" y="0"/>
                </a:moveTo>
                <a:cubicBezTo>
                  <a:pt x="155" y="0"/>
                  <a:pt x="142" y="3"/>
                  <a:pt x="130" y="9"/>
                </a:cubicBezTo>
                <a:cubicBezTo>
                  <a:pt x="33" y="41"/>
                  <a:pt x="0" y="106"/>
                  <a:pt x="0" y="204"/>
                </a:cubicBezTo>
                <a:cubicBezTo>
                  <a:pt x="943" y="3228"/>
                  <a:pt x="1919" y="6318"/>
                  <a:pt x="2374" y="9505"/>
                </a:cubicBezTo>
                <a:cubicBezTo>
                  <a:pt x="3155" y="14968"/>
                  <a:pt x="2407" y="20561"/>
                  <a:pt x="195" y="25634"/>
                </a:cubicBezTo>
                <a:cubicBezTo>
                  <a:pt x="163" y="25732"/>
                  <a:pt x="195" y="25797"/>
                  <a:pt x="260" y="25862"/>
                </a:cubicBezTo>
                <a:lnTo>
                  <a:pt x="326" y="25862"/>
                </a:lnTo>
                <a:cubicBezTo>
                  <a:pt x="391" y="25862"/>
                  <a:pt x="456" y="25829"/>
                  <a:pt x="488" y="25764"/>
                </a:cubicBezTo>
                <a:cubicBezTo>
                  <a:pt x="2732" y="20659"/>
                  <a:pt x="3480" y="15000"/>
                  <a:pt x="2699" y="9472"/>
                </a:cubicBezTo>
                <a:cubicBezTo>
                  <a:pt x="2244" y="6253"/>
                  <a:pt x="1236" y="3131"/>
                  <a:pt x="326" y="106"/>
                </a:cubicBezTo>
                <a:cubicBezTo>
                  <a:pt x="299" y="53"/>
                  <a:pt x="229" y="0"/>
                  <a:pt x="1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7"/>
          <p:cNvSpPr/>
          <p:nvPr/>
        </p:nvSpPr>
        <p:spPr>
          <a:xfrm rot="-2558086" flipH="1">
            <a:off x="717650" y="3193045"/>
            <a:ext cx="77380" cy="77351"/>
          </a:xfrm>
          <a:custGeom>
            <a:avLst/>
            <a:gdLst/>
            <a:ahLst/>
            <a:cxnLst/>
            <a:rect l="l" t="t" r="r" b="b"/>
            <a:pathLst>
              <a:path w="2603" h="2602" extrusionOk="0">
                <a:moveTo>
                  <a:pt x="1302" y="0"/>
                </a:moveTo>
                <a:cubicBezTo>
                  <a:pt x="586" y="0"/>
                  <a:pt x="1" y="585"/>
                  <a:pt x="1" y="1301"/>
                </a:cubicBezTo>
                <a:cubicBezTo>
                  <a:pt x="1" y="2016"/>
                  <a:pt x="586" y="2602"/>
                  <a:pt x="1302" y="2602"/>
                </a:cubicBezTo>
                <a:cubicBezTo>
                  <a:pt x="2017" y="2602"/>
                  <a:pt x="2602" y="2016"/>
                  <a:pt x="2602" y="1301"/>
                </a:cubicBezTo>
                <a:cubicBezTo>
                  <a:pt x="2602" y="585"/>
                  <a:pt x="2017" y="0"/>
                  <a:pt x="13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7"/>
          <p:cNvSpPr/>
          <p:nvPr/>
        </p:nvSpPr>
        <p:spPr>
          <a:xfrm rot="-2558086" flipH="1">
            <a:off x="971001" y="3318959"/>
            <a:ext cx="233003" cy="734741"/>
          </a:xfrm>
          <a:custGeom>
            <a:avLst/>
            <a:gdLst/>
            <a:ahLst/>
            <a:cxnLst/>
            <a:rect l="l" t="t" r="r" b="b"/>
            <a:pathLst>
              <a:path w="7838" h="24716" extrusionOk="0">
                <a:moveTo>
                  <a:pt x="7675" y="1"/>
                </a:moveTo>
                <a:cubicBezTo>
                  <a:pt x="7610" y="1"/>
                  <a:pt x="7513" y="66"/>
                  <a:pt x="7513" y="163"/>
                </a:cubicBezTo>
                <a:cubicBezTo>
                  <a:pt x="7513" y="3318"/>
                  <a:pt x="7513" y="6570"/>
                  <a:pt x="6992" y="9724"/>
                </a:cubicBezTo>
                <a:cubicBezTo>
                  <a:pt x="6049" y="15187"/>
                  <a:pt x="3675" y="20293"/>
                  <a:pt x="33" y="24455"/>
                </a:cubicBezTo>
                <a:cubicBezTo>
                  <a:pt x="1" y="24520"/>
                  <a:pt x="1" y="24618"/>
                  <a:pt x="33" y="24683"/>
                </a:cubicBezTo>
                <a:cubicBezTo>
                  <a:pt x="66" y="24716"/>
                  <a:pt x="98" y="24716"/>
                  <a:pt x="163" y="24716"/>
                </a:cubicBezTo>
                <a:cubicBezTo>
                  <a:pt x="196" y="24716"/>
                  <a:pt x="228" y="24683"/>
                  <a:pt x="228" y="24651"/>
                </a:cubicBezTo>
                <a:cubicBezTo>
                  <a:pt x="3935" y="20455"/>
                  <a:pt x="6374" y="15285"/>
                  <a:pt x="7285" y="9789"/>
                </a:cubicBezTo>
                <a:cubicBezTo>
                  <a:pt x="7805" y="6602"/>
                  <a:pt x="7838" y="3318"/>
                  <a:pt x="7838" y="163"/>
                </a:cubicBezTo>
                <a:cubicBezTo>
                  <a:pt x="7838" y="66"/>
                  <a:pt x="7773" y="1"/>
                  <a:pt x="76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7"/>
          <p:cNvSpPr/>
          <p:nvPr/>
        </p:nvSpPr>
        <p:spPr>
          <a:xfrm rot="-2558086" flipH="1">
            <a:off x="696056" y="3423203"/>
            <a:ext cx="91858" cy="78242"/>
          </a:xfrm>
          <a:custGeom>
            <a:avLst/>
            <a:gdLst/>
            <a:ahLst/>
            <a:cxnLst/>
            <a:rect l="l" t="t" r="r" b="b"/>
            <a:pathLst>
              <a:path w="3090" h="2632" extrusionOk="0">
                <a:moveTo>
                  <a:pt x="1609" y="0"/>
                </a:moveTo>
                <a:cubicBezTo>
                  <a:pt x="690" y="0"/>
                  <a:pt x="1" y="1009"/>
                  <a:pt x="456" y="1919"/>
                </a:cubicBezTo>
                <a:cubicBezTo>
                  <a:pt x="711" y="2400"/>
                  <a:pt x="1175" y="2631"/>
                  <a:pt x="1636" y="2631"/>
                </a:cubicBezTo>
                <a:cubicBezTo>
                  <a:pt x="2172" y="2631"/>
                  <a:pt x="2702" y="2319"/>
                  <a:pt x="2895" y="1724"/>
                </a:cubicBezTo>
                <a:cubicBezTo>
                  <a:pt x="3090" y="1041"/>
                  <a:pt x="2732" y="293"/>
                  <a:pt x="2017" y="66"/>
                </a:cubicBezTo>
                <a:cubicBezTo>
                  <a:pt x="1878" y="21"/>
                  <a:pt x="1741" y="0"/>
                  <a:pt x="16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7"/>
          <p:cNvSpPr/>
          <p:nvPr/>
        </p:nvSpPr>
        <p:spPr>
          <a:xfrm rot="-2558086" flipH="1">
            <a:off x="1004300" y="3536204"/>
            <a:ext cx="330628" cy="697017"/>
          </a:xfrm>
          <a:custGeom>
            <a:avLst/>
            <a:gdLst/>
            <a:ahLst/>
            <a:cxnLst/>
            <a:rect l="l" t="t" r="r" b="b"/>
            <a:pathLst>
              <a:path w="11122" h="23447" extrusionOk="0">
                <a:moveTo>
                  <a:pt x="10992" y="0"/>
                </a:moveTo>
                <a:cubicBezTo>
                  <a:pt x="10927" y="0"/>
                  <a:pt x="10829" y="33"/>
                  <a:pt x="10829" y="130"/>
                </a:cubicBezTo>
                <a:cubicBezTo>
                  <a:pt x="10374" y="3252"/>
                  <a:pt x="9919" y="6472"/>
                  <a:pt x="8975" y="9528"/>
                </a:cubicBezTo>
                <a:cubicBezTo>
                  <a:pt x="7317" y="14829"/>
                  <a:pt x="4228" y="19544"/>
                  <a:pt x="65" y="23187"/>
                </a:cubicBezTo>
                <a:cubicBezTo>
                  <a:pt x="0" y="23219"/>
                  <a:pt x="0" y="23349"/>
                  <a:pt x="65" y="23382"/>
                </a:cubicBezTo>
                <a:cubicBezTo>
                  <a:pt x="65" y="23414"/>
                  <a:pt x="130" y="23447"/>
                  <a:pt x="163" y="23447"/>
                </a:cubicBezTo>
                <a:cubicBezTo>
                  <a:pt x="195" y="23447"/>
                  <a:pt x="228" y="23447"/>
                  <a:pt x="260" y="23414"/>
                </a:cubicBezTo>
                <a:cubicBezTo>
                  <a:pt x="4488" y="19740"/>
                  <a:pt x="7610" y="14959"/>
                  <a:pt x="9268" y="9626"/>
                </a:cubicBezTo>
                <a:cubicBezTo>
                  <a:pt x="10211" y="6537"/>
                  <a:pt x="10699" y="3317"/>
                  <a:pt x="11122" y="163"/>
                </a:cubicBezTo>
                <a:cubicBezTo>
                  <a:pt x="11122" y="98"/>
                  <a:pt x="11089" y="0"/>
                  <a:pt x="109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7"/>
          <p:cNvSpPr/>
          <p:nvPr/>
        </p:nvSpPr>
        <p:spPr>
          <a:xfrm rot="-2558086" flipH="1">
            <a:off x="749420" y="3672580"/>
            <a:ext cx="90728" cy="78391"/>
          </a:xfrm>
          <a:custGeom>
            <a:avLst/>
            <a:gdLst/>
            <a:ahLst/>
            <a:cxnLst/>
            <a:rect l="l" t="t" r="r" b="b"/>
            <a:pathLst>
              <a:path w="3052" h="2637" extrusionOk="0">
                <a:moveTo>
                  <a:pt x="1556" y="1"/>
                </a:moveTo>
                <a:cubicBezTo>
                  <a:pt x="703" y="1"/>
                  <a:pt x="1" y="861"/>
                  <a:pt x="320" y="1765"/>
                </a:cubicBezTo>
                <a:cubicBezTo>
                  <a:pt x="524" y="2343"/>
                  <a:pt x="1039" y="2636"/>
                  <a:pt x="1558" y="2636"/>
                </a:cubicBezTo>
                <a:cubicBezTo>
                  <a:pt x="2033" y="2636"/>
                  <a:pt x="2510" y="2392"/>
                  <a:pt x="2759" y="1895"/>
                </a:cubicBezTo>
                <a:cubicBezTo>
                  <a:pt x="3052" y="1212"/>
                  <a:pt x="2791" y="431"/>
                  <a:pt x="2141" y="139"/>
                </a:cubicBezTo>
                <a:cubicBezTo>
                  <a:pt x="1945" y="44"/>
                  <a:pt x="1747" y="1"/>
                  <a:pt x="15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7"/>
          <p:cNvSpPr/>
          <p:nvPr/>
        </p:nvSpPr>
        <p:spPr>
          <a:xfrm rot="-2558086" flipH="1">
            <a:off x="1211939" y="3038760"/>
            <a:ext cx="104075" cy="768809"/>
          </a:xfrm>
          <a:custGeom>
            <a:avLst/>
            <a:gdLst/>
            <a:ahLst/>
            <a:cxnLst/>
            <a:rect l="l" t="t" r="r" b="b"/>
            <a:pathLst>
              <a:path w="3501" h="25862" extrusionOk="0">
                <a:moveTo>
                  <a:pt x="3306" y="0"/>
                </a:moveTo>
                <a:cubicBezTo>
                  <a:pt x="3250" y="0"/>
                  <a:pt x="3200" y="32"/>
                  <a:pt x="3187" y="106"/>
                </a:cubicBezTo>
                <a:cubicBezTo>
                  <a:pt x="2244" y="3131"/>
                  <a:pt x="1236" y="6253"/>
                  <a:pt x="781" y="9472"/>
                </a:cubicBezTo>
                <a:cubicBezTo>
                  <a:pt x="1" y="15000"/>
                  <a:pt x="749" y="20659"/>
                  <a:pt x="2992" y="25764"/>
                </a:cubicBezTo>
                <a:cubicBezTo>
                  <a:pt x="3025" y="25829"/>
                  <a:pt x="3090" y="25862"/>
                  <a:pt x="3155" y="25862"/>
                </a:cubicBezTo>
                <a:cubicBezTo>
                  <a:pt x="3155" y="25862"/>
                  <a:pt x="3187" y="25862"/>
                  <a:pt x="3220" y="25829"/>
                </a:cubicBezTo>
                <a:cubicBezTo>
                  <a:pt x="3285" y="25797"/>
                  <a:pt x="3318" y="25732"/>
                  <a:pt x="3285" y="25634"/>
                </a:cubicBezTo>
                <a:cubicBezTo>
                  <a:pt x="1074" y="20561"/>
                  <a:pt x="326" y="14968"/>
                  <a:pt x="1106" y="9505"/>
                </a:cubicBezTo>
                <a:cubicBezTo>
                  <a:pt x="1561" y="6318"/>
                  <a:pt x="2537" y="3196"/>
                  <a:pt x="3480" y="204"/>
                </a:cubicBezTo>
                <a:cubicBezTo>
                  <a:pt x="3500" y="83"/>
                  <a:pt x="3396" y="0"/>
                  <a:pt x="3306" y="0"/>
                </a:cubicBezTo>
                <a:close/>
              </a:path>
            </a:pathLst>
          </a:custGeom>
          <a:solidFill>
            <a:srgbClr val="EDD5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7"/>
          <p:cNvSpPr/>
          <p:nvPr/>
        </p:nvSpPr>
        <p:spPr>
          <a:xfrm rot="-2558086" flipH="1">
            <a:off x="899377" y="3124446"/>
            <a:ext cx="77351" cy="78361"/>
          </a:xfrm>
          <a:custGeom>
            <a:avLst/>
            <a:gdLst/>
            <a:ahLst/>
            <a:cxnLst/>
            <a:rect l="l" t="t" r="r" b="b"/>
            <a:pathLst>
              <a:path w="2602" h="2636" extrusionOk="0">
                <a:moveTo>
                  <a:pt x="1301" y="1"/>
                </a:moveTo>
                <a:cubicBezTo>
                  <a:pt x="585" y="1"/>
                  <a:pt x="0" y="586"/>
                  <a:pt x="0" y="1302"/>
                </a:cubicBezTo>
                <a:cubicBezTo>
                  <a:pt x="0" y="2050"/>
                  <a:pt x="585" y="2635"/>
                  <a:pt x="1301" y="2635"/>
                </a:cubicBezTo>
                <a:cubicBezTo>
                  <a:pt x="2016" y="2635"/>
                  <a:pt x="2602" y="2050"/>
                  <a:pt x="2602" y="1302"/>
                </a:cubicBezTo>
                <a:cubicBezTo>
                  <a:pt x="2602" y="586"/>
                  <a:pt x="2016" y="1"/>
                  <a:pt x="1301" y="1"/>
                </a:cubicBezTo>
                <a:close/>
              </a:path>
            </a:pathLst>
          </a:custGeom>
          <a:solidFill>
            <a:srgbClr val="EDD5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7"/>
          <p:cNvSpPr/>
          <p:nvPr/>
        </p:nvSpPr>
        <p:spPr>
          <a:xfrm rot="-2558086" flipH="1">
            <a:off x="1211939" y="3038760"/>
            <a:ext cx="104075" cy="768809"/>
          </a:xfrm>
          <a:custGeom>
            <a:avLst/>
            <a:gdLst/>
            <a:ahLst/>
            <a:cxnLst/>
            <a:rect l="l" t="t" r="r" b="b"/>
            <a:pathLst>
              <a:path w="3501" h="25862" extrusionOk="0">
                <a:moveTo>
                  <a:pt x="3306" y="0"/>
                </a:moveTo>
                <a:cubicBezTo>
                  <a:pt x="3250" y="0"/>
                  <a:pt x="3200" y="32"/>
                  <a:pt x="3187" y="106"/>
                </a:cubicBezTo>
                <a:cubicBezTo>
                  <a:pt x="2244" y="3131"/>
                  <a:pt x="1236" y="6253"/>
                  <a:pt x="781" y="9472"/>
                </a:cubicBezTo>
                <a:cubicBezTo>
                  <a:pt x="1" y="15000"/>
                  <a:pt x="749" y="20659"/>
                  <a:pt x="2992" y="25764"/>
                </a:cubicBezTo>
                <a:cubicBezTo>
                  <a:pt x="3025" y="25829"/>
                  <a:pt x="3090" y="25862"/>
                  <a:pt x="3155" y="25862"/>
                </a:cubicBezTo>
                <a:cubicBezTo>
                  <a:pt x="3155" y="25862"/>
                  <a:pt x="3187" y="25862"/>
                  <a:pt x="3220" y="25829"/>
                </a:cubicBezTo>
                <a:cubicBezTo>
                  <a:pt x="3285" y="25797"/>
                  <a:pt x="3318" y="25732"/>
                  <a:pt x="3285" y="25634"/>
                </a:cubicBezTo>
                <a:cubicBezTo>
                  <a:pt x="1074" y="20561"/>
                  <a:pt x="326" y="14968"/>
                  <a:pt x="1106" y="9505"/>
                </a:cubicBezTo>
                <a:cubicBezTo>
                  <a:pt x="1561" y="6318"/>
                  <a:pt x="2537" y="3196"/>
                  <a:pt x="3480" y="204"/>
                </a:cubicBezTo>
                <a:cubicBezTo>
                  <a:pt x="3500" y="83"/>
                  <a:pt x="3396" y="0"/>
                  <a:pt x="33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7"/>
          <p:cNvSpPr/>
          <p:nvPr/>
        </p:nvSpPr>
        <p:spPr>
          <a:xfrm rot="-2558086" flipH="1">
            <a:off x="1166823" y="3181608"/>
            <a:ext cx="103481" cy="768928"/>
          </a:xfrm>
          <a:custGeom>
            <a:avLst/>
            <a:gdLst/>
            <a:ahLst/>
            <a:cxnLst/>
            <a:rect l="l" t="t" r="r" b="b"/>
            <a:pathLst>
              <a:path w="3481" h="25866" extrusionOk="0">
                <a:moveTo>
                  <a:pt x="3297" y="1"/>
                </a:moveTo>
                <a:cubicBezTo>
                  <a:pt x="3240" y="1"/>
                  <a:pt x="3180" y="37"/>
                  <a:pt x="3155" y="110"/>
                </a:cubicBezTo>
                <a:cubicBezTo>
                  <a:pt x="2212" y="3135"/>
                  <a:pt x="1236" y="6257"/>
                  <a:pt x="781" y="9444"/>
                </a:cubicBezTo>
                <a:cubicBezTo>
                  <a:pt x="1" y="15004"/>
                  <a:pt x="749" y="20630"/>
                  <a:pt x="2993" y="25768"/>
                </a:cubicBezTo>
                <a:cubicBezTo>
                  <a:pt x="3025" y="25833"/>
                  <a:pt x="3090" y="25866"/>
                  <a:pt x="3155" y="25866"/>
                </a:cubicBezTo>
                <a:cubicBezTo>
                  <a:pt x="3155" y="25866"/>
                  <a:pt x="3188" y="25833"/>
                  <a:pt x="3188" y="25833"/>
                </a:cubicBezTo>
                <a:cubicBezTo>
                  <a:pt x="3285" y="25801"/>
                  <a:pt x="3318" y="25703"/>
                  <a:pt x="3285" y="25638"/>
                </a:cubicBezTo>
                <a:cubicBezTo>
                  <a:pt x="1074" y="20565"/>
                  <a:pt x="326" y="14972"/>
                  <a:pt x="1106" y="9476"/>
                </a:cubicBezTo>
                <a:cubicBezTo>
                  <a:pt x="1562" y="6322"/>
                  <a:pt x="2505" y="3200"/>
                  <a:pt x="3448" y="208"/>
                </a:cubicBezTo>
                <a:cubicBezTo>
                  <a:pt x="3480" y="110"/>
                  <a:pt x="3448" y="13"/>
                  <a:pt x="3350" y="13"/>
                </a:cubicBezTo>
                <a:cubicBezTo>
                  <a:pt x="3334" y="5"/>
                  <a:pt x="3316" y="1"/>
                  <a:pt x="32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7"/>
          <p:cNvSpPr/>
          <p:nvPr/>
        </p:nvSpPr>
        <p:spPr>
          <a:xfrm rot="-2558086" flipH="1">
            <a:off x="899377" y="3124446"/>
            <a:ext cx="77351" cy="78361"/>
          </a:xfrm>
          <a:custGeom>
            <a:avLst/>
            <a:gdLst/>
            <a:ahLst/>
            <a:cxnLst/>
            <a:rect l="l" t="t" r="r" b="b"/>
            <a:pathLst>
              <a:path w="2602" h="2636" extrusionOk="0">
                <a:moveTo>
                  <a:pt x="1301" y="1"/>
                </a:moveTo>
                <a:cubicBezTo>
                  <a:pt x="585" y="1"/>
                  <a:pt x="0" y="586"/>
                  <a:pt x="0" y="1302"/>
                </a:cubicBezTo>
                <a:cubicBezTo>
                  <a:pt x="0" y="2050"/>
                  <a:pt x="585" y="2635"/>
                  <a:pt x="1301" y="2635"/>
                </a:cubicBezTo>
                <a:cubicBezTo>
                  <a:pt x="2016" y="2635"/>
                  <a:pt x="2602" y="2050"/>
                  <a:pt x="2602" y="1302"/>
                </a:cubicBezTo>
                <a:cubicBezTo>
                  <a:pt x="2602" y="586"/>
                  <a:pt x="2016" y="1"/>
                  <a:pt x="13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7"/>
          <p:cNvSpPr/>
          <p:nvPr/>
        </p:nvSpPr>
        <p:spPr>
          <a:xfrm rot="-2558086" flipH="1">
            <a:off x="1196381" y="3089549"/>
            <a:ext cx="234965" cy="734741"/>
          </a:xfrm>
          <a:custGeom>
            <a:avLst/>
            <a:gdLst/>
            <a:ahLst/>
            <a:cxnLst/>
            <a:rect l="l" t="t" r="r" b="b"/>
            <a:pathLst>
              <a:path w="7904" h="24716" extrusionOk="0">
                <a:moveTo>
                  <a:pt x="164" y="0"/>
                </a:moveTo>
                <a:cubicBezTo>
                  <a:pt x="66" y="0"/>
                  <a:pt x="1" y="65"/>
                  <a:pt x="1" y="163"/>
                </a:cubicBezTo>
                <a:cubicBezTo>
                  <a:pt x="33" y="3317"/>
                  <a:pt x="33" y="6569"/>
                  <a:pt x="554" y="9756"/>
                </a:cubicBezTo>
                <a:cubicBezTo>
                  <a:pt x="1464" y="15285"/>
                  <a:pt x="3903" y="20455"/>
                  <a:pt x="7611" y="24650"/>
                </a:cubicBezTo>
                <a:cubicBezTo>
                  <a:pt x="7643" y="24683"/>
                  <a:pt x="7676" y="24715"/>
                  <a:pt x="7708" y="24715"/>
                </a:cubicBezTo>
                <a:cubicBezTo>
                  <a:pt x="7741" y="24715"/>
                  <a:pt x="7806" y="24715"/>
                  <a:pt x="7838" y="24683"/>
                </a:cubicBezTo>
                <a:cubicBezTo>
                  <a:pt x="7903" y="24618"/>
                  <a:pt x="7903" y="24520"/>
                  <a:pt x="7838" y="24488"/>
                </a:cubicBezTo>
                <a:cubicBezTo>
                  <a:pt x="4196" y="20293"/>
                  <a:pt x="1790" y="15187"/>
                  <a:pt x="879" y="9724"/>
                </a:cubicBezTo>
                <a:cubicBezTo>
                  <a:pt x="359" y="6569"/>
                  <a:pt x="326" y="3285"/>
                  <a:pt x="326" y="163"/>
                </a:cubicBezTo>
                <a:cubicBezTo>
                  <a:pt x="326" y="65"/>
                  <a:pt x="261" y="0"/>
                  <a:pt x="1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7"/>
          <p:cNvSpPr/>
          <p:nvPr/>
        </p:nvSpPr>
        <p:spPr>
          <a:xfrm rot="-2558086" flipH="1">
            <a:off x="1073861" y="3054312"/>
            <a:ext cx="91858" cy="78153"/>
          </a:xfrm>
          <a:custGeom>
            <a:avLst/>
            <a:gdLst/>
            <a:ahLst/>
            <a:cxnLst/>
            <a:rect l="l" t="t" r="r" b="b"/>
            <a:pathLst>
              <a:path w="3090" h="2629" extrusionOk="0">
                <a:moveTo>
                  <a:pt x="1482" y="1"/>
                </a:moveTo>
                <a:cubicBezTo>
                  <a:pt x="1350" y="1"/>
                  <a:pt x="1213" y="22"/>
                  <a:pt x="1074" y="66"/>
                </a:cubicBezTo>
                <a:cubicBezTo>
                  <a:pt x="359" y="262"/>
                  <a:pt x="1" y="1010"/>
                  <a:pt x="228" y="1692"/>
                </a:cubicBezTo>
                <a:cubicBezTo>
                  <a:pt x="404" y="2308"/>
                  <a:pt x="932" y="2629"/>
                  <a:pt x="1467" y="2629"/>
                </a:cubicBezTo>
                <a:cubicBezTo>
                  <a:pt x="1922" y="2629"/>
                  <a:pt x="2381" y="2398"/>
                  <a:pt x="2635" y="1920"/>
                </a:cubicBezTo>
                <a:cubicBezTo>
                  <a:pt x="3090" y="1010"/>
                  <a:pt x="2401" y="1"/>
                  <a:pt x="14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2558086" flipH="1">
            <a:off x="1289988" y="3075618"/>
            <a:ext cx="331638" cy="697017"/>
          </a:xfrm>
          <a:custGeom>
            <a:avLst/>
            <a:gdLst/>
            <a:ahLst/>
            <a:cxnLst/>
            <a:rect l="l" t="t" r="r" b="b"/>
            <a:pathLst>
              <a:path w="11156" h="23447" extrusionOk="0">
                <a:moveTo>
                  <a:pt x="163" y="0"/>
                </a:moveTo>
                <a:cubicBezTo>
                  <a:pt x="66" y="0"/>
                  <a:pt x="1" y="98"/>
                  <a:pt x="33" y="163"/>
                </a:cubicBezTo>
                <a:cubicBezTo>
                  <a:pt x="489" y="3317"/>
                  <a:pt x="944" y="6537"/>
                  <a:pt x="1887" y="9626"/>
                </a:cubicBezTo>
                <a:cubicBezTo>
                  <a:pt x="3546" y="14959"/>
                  <a:pt x="6667" y="19740"/>
                  <a:pt x="10895" y="23414"/>
                </a:cubicBezTo>
                <a:cubicBezTo>
                  <a:pt x="10927" y="23447"/>
                  <a:pt x="10960" y="23447"/>
                  <a:pt x="10993" y="23447"/>
                </a:cubicBezTo>
                <a:cubicBezTo>
                  <a:pt x="11025" y="23447"/>
                  <a:pt x="11090" y="23414"/>
                  <a:pt x="11090" y="23382"/>
                </a:cubicBezTo>
                <a:cubicBezTo>
                  <a:pt x="11155" y="23349"/>
                  <a:pt x="11155" y="23252"/>
                  <a:pt x="11090" y="23187"/>
                </a:cubicBezTo>
                <a:cubicBezTo>
                  <a:pt x="6928" y="19544"/>
                  <a:pt x="3838" y="14829"/>
                  <a:pt x="2180" y="9528"/>
                </a:cubicBezTo>
                <a:cubicBezTo>
                  <a:pt x="1237" y="6472"/>
                  <a:pt x="781" y="3252"/>
                  <a:pt x="326" y="130"/>
                </a:cubicBezTo>
                <a:cubicBezTo>
                  <a:pt x="326" y="33"/>
                  <a:pt x="229" y="0"/>
                  <a:pt x="1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7"/>
          <p:cNvSpPr/>
          <p:nvPr/>
        </p:nvSpPr>
        <p:spPr>
          <a:xfrm rot="-2558086" flipH="1">
            <a:off x="1269205" y="2998209"/>
            <a:ext cx="90728" cy="78034"/>
          </a:xfrm>
          <a:custGeom>
            <a:avLst/>
            <a:gdLst/>
            <a:ahLst/>
            <a:cxnLst/>
            <a:rect l="l" t="t" r="r" b="b"/>
            <a:pathLst>
              <a:path w="3052" h="2625" extrusionOk="0">
                <a:moveTo>
                  <a:pt x="1514" y="0"/>
                </a:moveTo>
                <a:cubicBezTo>
                  <a:pt x="1327" y="0"/>
                  <a:pt x="1134" y="43"/>
                  <a:pt x="944" y="138"/>
                </a:cubicBezTo>
                <a:cubicBezTo>
                  <a:pt x="293" y="431"/>
                  <a:pt x="1" y="1244"/>
                  <a:pt x="326" y="1894"/>
                </a:cubicBezTo>
                <a:cubicBezTo>
                  <a:pt x="557" y="2387"/>
                  <a:pt x="1020" y="2624"/>
                  <a:pt x="1486" y="2624"/>
                </a:cubicBezTo>
                <a:cubicBezTo>
                  <a:pt x="2005" y="2624"/>
                  <a:pt x="2527" y="2330"/>
                  <a:pt x="2732" y="1764"/>
                </a:cubicBezTo>
                <a:cubicBezTo>
                  <a:pt x="3051" y="861"/>
                  <a:pt x="2349" y="0"/>
                  <a:pt x="15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7"/>
          <p:cNvSpPr/>
          <p:nvPr/>
        </p:nvSpPr>
        <p:spPr>
          <a:xfrm rot="-2558086" flipH="1">
            <a:off x="1300459" y="3657354"/>
            <a:ext cx="26130" cy="294866"/>
          </a:xfrm>
          <a:custGeom>
            <a:avLst/>
            <a:gdLst/>
            <a:ahLst/>
            <a:cxnLst/>
            <a:rect l="l" t="t" r="r" b="b"/>
            <a:pathLst>
              <a:path w="879" h="9919" extrusionOk="0">
                <a:moveTo>
                  <a:pt x="716" y="0"/>
                </a:moveTo>
                <a:cubicBezTo>
                  <a:pt x="619" y="0"/>
                  <a:pt x="554" y="65"/>
                  <a:pt x="554" y="163"/>
                </a:cubicBezTo>
                <a:cubicBezTo>
                  <a:pt x="554" y="3317"/>
                  <a:pt x="554" y="6569"/>
                  <a:pt x="1" y="9723"/>
                </a:cubicBezTo>
                <a:cubicBezTo>
                  <a:pt x="1" y="9821"/>
                  <a:pt x="66" y="9886"/>
                  <a:pt x="131" y="9918"/>
                </a:cubicBezTo>
                <a:lnTo>
                  <a:pt x="163" y="9918"/>
                </a:lnTo>
                <a:cubicBezTo>
                  <a:pt x="228" y="9918"/>
                  <a:pt x="294" y="9853"/>
                  <a:pt x="326" y="9788"/>
                </a:cubicBezTo>
                <a:cubicBezTo>
                  <a:pt x="846" y="6601"/>
                  <a:pt x="879" y="3317"/>
                  <a:pt x="879" y="163"/>
                </a:cubicBezTo>
                <a:cubicBezTo>
                  <a:pt x="879" y="65"/>
                  <a:pt x="814" y="0"/>
                  <a:pt x="7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7"/>
          <p:cNvSpPr/>
          <p:nvPr/>
        </p:nvSpPr>
        <p:spPr>
          <a:xfrm rot="-2558086" flipH="1">
            <a:off x="1147098" y="3633398"/>
            <a:ext cx="91887" cy="78242"/>
          </a:xfrm>
          <a:custGeom>
            <a:avLst/>
            <a:gdLst/>
            <a:ahLst/>
            <a:cxnLst/>
            <a:rect l="l" t="t" r="r" b="b"/>
            <a:pathLst>
              <a:path w="3091" h="2632" extrusionOk="0">
                <a:moveTo>
                  <a:pt x="1609" y="0"/>
                </a:moveTo>
                <a:cubicBezTo>
                  <a:pt x="690" y="0"/>
                  <a:pt x="1" y="1010"/>
                  <a:pt x="456" y="1920"/>
                </a:cubicBezTo>
                <a:cubicBezTo>
                  <a:pt x="711" y="2401"/>
                  <a:pt x="1176" y="2632"/>
                  <a:pt x="1636" y="2632"/>
                </a:cubicBezTo>
                <a:cubicBezTo>
                  <a:pt x="2172" y="2632"/>
                  <a:pt x="2703" y="2319"/>
                  <a:pt x="2895" y="1725"/>
                </a:cubicBezTo>
                <a:cubicBezTo>
                  <a:pt x="3090" y="1009"/>
                  <a:pt x="2732" y="294"/>
                  <a:pt x="2017" y="66"/>
                </a:cubicBezTo>
                <a:cubicBezTo>
                  <a:pt x="1878" y="21"/>
                  <a:pt x="1741" y="0"/>
                  <a:pt x="16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7"/>
          <p:cNvSpPr/>
          <p:nvPr/>
        </p:nvSpPr>
        <p:spPr>
          <a:xfrm rot="-2558086" flipH="1">
            <a:off x="1271332" y="3350681"/>
            <a:ext cx="391569" cy="665298"/>
          </a:xfrm>
          <a:custGeom>
            <a:avLst/>
            <a:gdLst/>
            <a:ahLst/>
            <a:cxnLst/>
            <a:rect l="l" t="t" r="r" b="b"/>
            <a:pathLst>
              <a:path w="13172" h="22380" extrusionOk="0">
                <a:moveTo>
                  <a:pt x="5270" y="0"/>
                </a:moveTo>
                <a:cubicBezTo>
                  <a:pt x="4630" y="0"/>
                  <a:pt x="4004" y="196"/>
                  <a:pt x="3480" y="566"/>
                </a:cubicBezTo>
                <a:cubicBezTo>
                  <a:pt x="2700" y="1119"/>
                  <a:pt x="2049" y="1835"/>
                  <a:pt x="1627" y="2713"/>
                </a:cubicBezTo>
                <a:cubicBezTo>
                  <a:pt x="423" y="4891"/>
                  <a:pt x="1" y="7461"/>
                  <a:pt x="456" y="9932"/>
                </a:cubicBezTo>
                <a:cubicBezTo>
                  <a:pt x="846" y="11721"/>
                  <a:pt x="1497" y="13477"/>
                  <a:pt x="2407" y="15070"/>
                </a:cubicBezTo>
                <a:cubicBezTo>
                  <a:pt x="2895" y="16046"/>
                  <a:pt x="3383" y="16989"/>
                  <a:pt x="3903" y="17932"/>
                </a:cubicBezTo>
                <a:cubicBezTo>
                  <a:pt x="4326" y="18777"/>
                  <a:pt x="4846" y="19558"/>
                  <a:pt x="5464" y="20273"/>
                </a:cubicBezTo>
                <a:cubicBezTo>
                  <a:pt x="6342" y="21249"/>
                  <a:pt x="7513" y="21899"/>
                  <a:pt x="8781" y="22192"/>
                </a:cubicBezTo>
                <a:cubicBezTo>
                  <a:pt x="9211" y="22292"/>
                  <a:pt x="9823" y="22380"/>
                  <a:pt x="10444" y="22380"/>
                </a:cubicBezTo>
                <a:cubicBezTo>
                  <a:pt x="11232" y="22380"/>
                  <a:pt x="12033" y="22238"/>
                  <a:pt x="12488" y="21802"/>
                </a:cubicBezTo>
                <a:cubicBezTo>
                  <a:pt x="13171" y="21119"/>
                  <a:pt x="12618" y="20143"/>
                  <a:pt x="12358" y="19395"/>
                </a:cubicBezTo>
                <a:cubicBezTo>
                  <a:pt x="11903" y="17997"/>
                  <a:pt x="11805" y="16534"/>
                  <a:pt x="11480" y="15135"/>
                </a:cubicBezTo>
                <a:cubicBezTo>
                  <a:pt x="10992" y="13249"/>
                  <a:pt x="10342" y="11428"/>
                  <a:pt x="10049" y="9542"/>
                </a:cubicBezTo>
                <a:cubicBezTo>
                  <a:pt x="9757" y="7721"/>
                  <a:pt x="9789" y="5867"/>
                  <a:pt x="9204" y="4144"/>
                </a:cubicBezTo>
                <a:cubicBezTo>
                  <a:pt x="8911" y="3428"/>
                  <a:pt x="8586" y="2745"/>
                  <a:pt x="8196" y="2127"/>
                </a:cubicBezTo>
                <a:cubicBezTo>
                  <a:pt x="7708" y="1314"/>
                  <a:pt x="7090" y="501"/>
                  <a:pt x="6212" y="144"/>
                </a:cubicBezTo>
                <a:cubicBezTo>
                  <a:pt x="5902" y="47"/>
                  <a:pt x="5584" y="0"/>
                  <a:pt x="52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7"/>
          <p:cNvSpPr/>
          <p:nvPr/>
        </p:nvSpPr>
        <p:spPr>
          <a:xfrm rot="-2558086" flipH="1">
            <a:off x="1326863" y="3398660"/>
            <a:ext cx="322928" cy="679627"/>
          </a:xfrm>
          <a:custGeom>
            <a:avLst/>
            <a:gdLst/>
            <a:ahLst/>
            <a:cxnLst/>
            <a:rect l="l" t="t" r="r" b="b"/>
            <a:pathLst>
              <a:path w="10863" h="22862" fill="none" extrusionOk="0">
                <a:moveTo>
                  <a:pt x="944" y="11349"/>
                </a:moveTo>
                <a:cubicBezTo>
                  <a:pt x="1" y="8260"/>
                  <a:pt x="131" y="4683"/>
                  <a:pt x="1887" y="1919"/>
                </a:cubicBezTo>
                <a:cubicBezTo>
                  <a:pt x="2472" y="943"/>
                  <a:pt x="3448" y="0"/>
                  <a:pt x="4586" y="98"/>
                </a:cubicBezTo>
                <a:cubicBezTo>
                  <a:pt x="5952" y="228"/>
                  <a:pt x="6732" y="1691"/>
                  <a:pt x="7253" y="2992"/>
                </a:cubicBezTo>
                <a:cubicBezTo>
                  <a:pt x="9139" y="7837"/>
                  <a:pt x="10862" y="12975"/>
                  <a:pt x="10310" y="18178"/>
                </a:cubicBezTo>
                <a:cubicBezTo>
                  <a:pt x="10277" y="18829"/>
                  <a:pt x="10049" y="19414"/>
                  <a:pt x="9659" y="19902"/>
                </a:cubicBezTo>
                <a:cubicBezTo>
                  <a:pt x="6407" y="22861"/>
                  <a:pt x="1562" y="13366"/>
                  <a:pt x="944" y="11349"/>
                </a:cubicBezTo>
                <a:close/>
              </a:path>
            </a:pathLst>
          </a:custGeom>
          <a:noFill/>
          <a:ln w="154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7"/>
          <p:cNvSpPr/>
          <p:nvPr/>
        </p:nvSpPr>
        <p:spPr>
          <a:xfrm rot="-2558086" flipH="1">
            <a:off x="1010282" y="3634657"/>
            <a:ext cx="437943" cy="608251"/>
          </a:xfrm>
          <a:custGeom>
            <a:avLst/>
            <a:gdLst/>
            <a:ahLst/>
            <a:cxnLst/>
            <a:rect l="l" t="t" r="r" b="b"/>
            <a:pathLst>
              <a:path w="14732" h="20461" extrusionOk="0">
                <a:moveTo>
                  <a:pt x="10147" y="0"/>
                </a:moveTo>
                <a:cubicBezTo>
                  <a:pt x="10082" y="0"/>
                  <a:pt x="10017" y="2"/>
                  <a:pt x="9951" y="5"/>
                </a:cubicBezTo>
                <a:cubicBezTo>
                  <a:pt x="9073" y="5"/>
                  <a:pt x="8163" y="38"/>
                  <a:pt x="7447" y="623"/>
                </a:cubicBezTo>
                <a:cubicBezTo>
                  <a:pt x="6699" y="1176"/>
                  <a:pt x="6374" y="2119"/>
                  <a:pt x="6114" y="2997"/>
                </a:cubicBezTo>
                <a:cubicBezTo>
                  <a:pt x="5464" y="5143"/>
                  <a:pt x="4813" y="7290"/>
                  <a:pt x="4130" y="9468"/>
                </a:cubicBezTo>
                <a:cubicBezTo>
                  <a:pt x="3903" y="10346"/>
                  <a:pt x="3577" y="11192"/>
                  <a:pt x="3187" y="11972"/>
                </a:cubicBezTo>
                <a:cubicBezTo>
                  <a:pt x="2504" y="13176"/>
                  <a:pt x="1431" y="14119"/>
                  <a:pt x="391" y="15029"/>
                </a:cubicBezTo>
                <a:lnTo>
                  <a:pt x="781" y="16232"/>
                </a:lnTo>
                <a:cubicBezTo>
                  <a:pt x="423" y="17241"/>
                  <a:pt x="163" y="18249"/>
                  <a:pt x="65" y="19322"/>
                </a:cubicBezTo>
                <a:cubicBezTo>
                  <a:pt x="0" y="19582"/>
                  <a:pt x="33" y="19875"/>
                  <a:pt x="163" y="20135"/>
                </a:cubicBezTo>
                <a:cubicBezTo>
                  <a:pt x="345" y="20386"/>
                  <a:pt x="656" y="20461"/>
                  <a:pt x="982" y="20461"/>
                </a:cubicBezTo>
                <a:cubicBezTo>
                  <a:pt x="1121" y="20461"/>
                  <a:pt x="1263" y="20447"/>
                  <a:pt x="1399" y="20427"/>
                </a:cubicBezTo>
                <a:cubicBezTo>
                  <a:pt x="3740" y="20070"/>
                  <a:pt x="5886" y="18867"/>
                  <a:pt x="7870" y="17598"/>
                </a:cubicBezTo>
                <a:cubicBezTo>
                  <a:pt x="9041" y="16883"/>
                  <a:pt x="10081" y="16005"/>
                  <a:pt x="11024" y="15029"/>
                </a:cubicBezTo>
                <a:cubicBezTo>
                  <a:pt x="12000" y="13826"/>
                  <a:pt x="12748" y="12460"/>
                  <a:pt x="13203" y="10997"/>
                </a:cubicBezTo>
                <a:cubicBezTo>
                  <a:pt x="14309" y="7907"/>
                  <a:pt x="14732" y="4265"/>
                  <a:pt x="12976" y="1534"/>
                </a:cubicBezTo>
                <a:cubicBezTo>
                  <a:pt x="12683" y="1046"/>
                  <a:pt x="12293" y="656"/>
                  <a:pt x="11805" y="363"/>
                </a:cubicBezTo>
                <a:cubicBezTo>
                  <a:pt x="11279" y="129"/>
                  <a:pt x="10726" y="0"/>
                  <a:pt x="101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7"/>
          <p:cNvSpPr/>
          <p:nvPr/>
        </p:nvSpPr>
        <p:spPr>
          <a:xfrm rot="-2558086" flipH="1">
            <a:off x="1062572" y="3659635"/>
            <a:ext cx="367400" cy="548172"/>
          </a:xfrm>
          <a:custGeom>
            <a:avLst/>
            <a:gdLst/>
            <a:ahLst/>
            <a:cxnLst/>
            <a:rect l="l" t="t" r="r" b="b"/>
            <a:pathLst>
              <a:path w="12359" h="18440" fill="none" extrusionOk="0">
                <a:moveTo>
                  <a:pt x="3025" y="6830"/>
                </a:moveTo>
                <a:cubicBezTo>
                  <a:pt x="3253" y="5886"/>
                  <a:pt x="3545" y="4943"/>
                  <a:pt x="3936" y="4065"/>
                </a:cubicBezTo>
                <a:cubicBezTo>
                  <a:pt x="4618" y="2667"/>
                  <a:pt x="5724" y="1529"/>
                  <a:pt x="7090" y="813"/>
                </a:cubicBezTo>
                <a:cubicBezTo>
                  <a:pt x="8326" y="196"/>
                  <a:pt x="9952" y="0"/>
                  <a:pt x="10895" y="944"/>
                </a:cubicBezTo>
                <a:cubicBezTo>
                  <a:pt x="11383" y="1529"/>
                  <a:pt x="11708" y="2244"/>
                  <a:pt x="11773" y="3025"/>
                </a:cubicBezTo>
                <a:cubicBezTo>
                  <a:pt x="12358" y="6309"/>
                  <a:pt x="11773" y="9724"/>
                  <a:pt x="10082" y="12651"/>
                </a:cubicBezTo>
                <a:cubicBezTo>
                  <a:pt x="8521" y="15285"/>
                  <a:pt x="5984" y="17203"/>
                  <a:pt x="3025" y="18016"/>
                </a:cubicBezTo>
                <a:cubicBezTo>
                  <a:pt x="1464" y="18439"/>
                  <a:pt x="1" y="18309"/>
                  <a:pt x="33" y="16325"/>
                </a:cubicBezTo>
                <a:cubicBezTo>
                  <a:pt x="33" y="15155"/>
                  <a:pt x="976" y="14309"/>
                  <a:pt x="1366" y="13268"/>
                </a:cubicBezTo>
                <a:cubicBezTo>
                  <a:pt x="2114" y="11220"/>
                  <a:pt x="2505" y="8943"/>
                  <a:pt x="3025" y="6830"/>
                </a:cubicBezTo>
                <a:close/>
              </a:path>
            </a:pathLst>
          </a:custGeom>
          <a:noFill/>
          <a:ln w="154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7"/>
          <p:cNvSpPr/>
          <p:nvPr/>
        </p:nvSpPr>
        <p:spPr>
          <a:xfrm rot="-2558086" flipH="1">
            <a:off x="1489586" y="3674631"/>
            <a:ext cx="149885" cy="280359"/>
          </a:xfrm>
          <a:custGeom>
            <a:avLst/>
            <a:gdLst/>
            <a:ahLst/>
            <a:cxnLst/>
            <a:rect l="l" t="t" r="r" b="b"/>
            <a:pathLst>
              <a:path w="5042" h="9431" fill="none" extrusionOk="0">
                <a:moveTo>
                  <a:pt x="1" y="0"/>
                </a:moveTo>
                <a:cubicBezTo>
                  <a:pt x="814" y="2569"/>
                  <a:pt x="1887" y="5041"/>
                  <a:pt x="3220" y="7415"/>
                </a:cubicBezTo>
                <a:cubicBezTo>
                  <a:pt x="3676" y="8228"/>
                  <a:pt x="4196" y="9041"/>
                  <a:pt x="5042" y="9431"/>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7"/>
          <p:cNvSpPr/>
          <p:nvPr/>
        </p:nvSpPr>
        <p:spPr>
          <a:xfrm rot="-2558086" flipH="1">
            <a:off x="1399742" y="3575250"/>
            <a:ext cx="128601" cy="309372"/>
          </a:xfrm>
          <a:custGeom>
            <a:avLst/>
            <a:gdLst/>
            <a:ahLst/>
            <a:cxnLst/>
            <a:rect l="l" t="t" r="r" b="b"/>
            <a:pathLst>
              <a:path w="4326" h="10407" fill="none" extrusionOk="0">
                <a:moveTo>
                  <a:pt x="1" y="0"/>
                </a:moveTo>
                <a:cubicBezTo>
                  <a:pt x="846" y="3675"/>
                  <a:pt x="2309" y="7220"/>
                  <a:pt x="4326" y="10407"/>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7"/>
          <p:cNvSpPr/>
          <p:nvPr/>
        </p:nvSpPr>
        <p:spPr>
          <a:xfrm rot="-2558086" flipH="1">
            <a:off x="1422739" y="3737343"/>
            <a:ext cx="76399" cy="201135"/>
          </a:xfrm>
          <a:custGeom>
            <a:avLst/>
            <a:gdLst/>
            <a:ahLst/>
            <a:cxnLst/>
            <a:rect l="l" t="t" r="r" b="b"/>
            <a:pathLst>
              <a:path w="2570" h="6766" fill="none" extrusionOk="0">
                <a:moveTo>
                  <a:pt x="0" y="1"/>
                </a:moveTo>
                <a:cubicBezTo>
                  <a:pt x="650" y="2310"/>
                  <a:pt x="1496" y="4586"/>
                  <a:pt x="2569" y="6765"/>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7"/>
          <p:cNvSpPr/>
          <p:nvPr/>
        </p:nvSpPr>
        <p:spPr>
          <a:xfrm rot="-2558086" flipH="1">
            <a:off x="1281106" y="3794051"/>
            <a:ext cx="193347" cy="288117"/>
          </a:xfrm>
          <a:custGeom>
            <a:avLst/>
            <a:gdLst/>
            <a:ahLst/>
            <a:cxnLst/>
            <a:rect l="l" t="t" r="r" b="b"/>
            <a:pathLst>
              <a:path w="6504" h="9692" fill="none" extrusionOk="0">
                <a:moveTo>
                  <a:pt x="4585" y="1"/>
                </a:moveTo>
                <a:cubicBezTo>
                  <a:pt x="4943" y="1887"/>
                  <a:pt x="4650" y="3838"/>
                  <a:pt x="3805" y="5562"/>
                </a:cubicBezTo>
                <a:cubicBezTo>
                  <a:pt x="2927" y="7253"/>
                  <a:pt x="1626" y="8716"/>
                  <a:pt x="0" y="9692"/>
                </a:cubicBezTo>
                <a:cubicBezTo>
                  <a:pt x="3057" y="9432"/>
                  <a:pt x="5626" y="7350"/>
                  <a:pt x="6504" y="4424"/>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7"/>
          <p:cNvSpPr/>
          <p:nvPr/>
        </p:nvSpPr>
        <p:spPr>
          <a:xfrm rot="-2558086" flipH="1">
            <a:off x="1183215" y="3870742"/>
            <a:ext cx="142156" cy="250423"/>
          </a:xfrm>
          <a:custGeom>
            <a:avLst/>
            <a:gdLst/>
            <a:ahLst/>
            <a:cxnLst/>
            <a:rect l="l" t="t" r="r" b="b"/>
            <a:pathLst>
              <a:path w="4782" h="8424" fill="none" extrusionOk="0">
                <a:moveTo>
                  <a:pt x="4781" y="1"/>
                </a:moveTo>
                <a:cubicBezTo>
                  <a:pt x="4781" y="2212"/>
                  <a:pt x="4001" y="4359"/>
                  <a:pt x="2602" y="6050"/>
                </a:cubicBezTo>
                <a:cubicBezTo>
                  <a:pt x="1822" y="6928"/>
                  <a:pt x="944" y="7708"/>
                  <a:pt x="1" y="8424"/>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7"/>
          <p:cNvSpPr/>
          <p:nvPr/>
        </p:nvSpPr>
        <p:spPr>
          <a:xfrm rot="-2558086" flipH="1">
            <a:off x="1596542" y="3676142"/>
            <a:ext cx="345134" cy="93790"/>
          </a:xfrm>
          <a:custGeom>
            <a:avLst/>
            <a:gdLst/>
            <a:ahLst/>
            <a:cxnLst/>
            <a:rect l="l" t="t" r="r" b="b"/>
            <a:pathLst>
              <a:path w="11610" h="3155" fill="none" extrusionOk="0">
                <a:moveTo>
                  <a:pt x="0" y="1"/>
                </a:moveTo>
                <a:cubicBezTo>
                  <a:pt x="3545" y="1919"/>
                  <a:pt x="7545" y="3025"/>
                  <a:pt x="11610" y="3155"/>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7"/>
          <p:cNvSpPr/>
          <p:nvPr/>
        </p:nvSpPr>
        <p:spPr>
          <a:xfrm rot="-2558086" flipH="1">
            <a:off x="1702066" y="3550247"/>
            <a:ext cx="169208" cy="75448"/>
          </a:xfrm>
          <a:custGeom>
            <a:avLst/>
            <a:gdLst/>
            <a:ahLst/>
            <a:cxnLst/>
            <a:rect l="l" t="t" r="r" b="b"/>
            <a:pathLst>
              <a:path w="5692" h="2538" fill="none" extrusionOk="0">
                <a:moveTo>
                  <a:pt x="0" y="0"/>
                </a:moveTo>
                <a:cubicBezTo>
                  <a:pt x="943" y="586"/>
                  <a:pt x="1886" y="1106"/>
                  <a:pt x="2895" y="1626"/>
                </a:cubicBezTo>
                <a:cubicBezTo>
                  <a:pt x="3740" y="2114"/>
                  <a:pt x="4683" y="2439"/>
                  <a:pt x="5691" y="2537"/>
                </a:cubicBezTo>
              </a:path>
            </a:pathLst>
          </a:custGeom>
          <a:noFill/>
          <a:ln w="105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7"/>
          <p:cNvSpPr/>
          <p:nvPr/>
        </p:nvSpPr>
        <p:spPr>
          <a:xfrm rot="-2558086" flipH="1">
            <a:off x="1271747" y="3874813"/>
            <a:ext cx="632271" cy="217634"/>
          </a:xfrm>
          <a:custGeom>
            <a:avLst/>
            <a:gdLst/>
            <a:ahLst/>
            <a:cxnLst/>
            <a:rect l="l" t="t" r="r" b="b"/>
            <a:pathLst>
              <a:path w="21269" h="7321" extrusionOk="0">
                <a:moveTo>
                  <a:pt x="14609" y="0"/>
                </a:moveTo>
                <a:cubicBezTo>
                  <a:pt x="13611" y="0"/>
                  <a:pt x="12649" y="612"/>
                  <a:pt x="12065" y="1390"/>
                </a:cubicBezTo>
                <a:cubicBezTo>
                  <a:pt x="11675" y="1877"/>
                  <a:pt x="11187" y="3829"/>
                  <a:pt x="10634" y="3926"/>
                </a:cubicBezTo>
                <a:cubicBezTo>
                  <a:pt x="10627" y="3927"/>
                  <a:pt x="10619" y="3928"/>
                  <a:pt x="10611" y="3928"/>
                </a:cubicBezTo>
                <a:cubicBezTo>
                  <a:pt x="10204" y="3928"/>
                  <a:pt x="8477" y="2426"/>
                  <a:pt x="7935" y="2235"/>
                </a:cubicBezTo>
                <a:cubicBezTo>
                  <a:pt x="6667" y="1843"/>
                  <a:pt x="5371" y="1646"/>
                  <a:pt x="4072" y="1646"/>
                </a:cubicBezTo>
                <a:cubicBezTo>
                  <a:pt x="3973" y="1646"/>
                  <a:pt x="3873" y="1647"/>
                  <a:pt x="3773" y="1650"/>
                </a:cubicBezTo>
                <a:cubicBezTo>
                  <a:pt x="3714" y="1642"/>
                  <a:pt x="3658" y="1638"/>
                  <a:pt x="3602" y="1638"/>
                </a:cubicBezTo>
                <a:cubicBezTo>
                  <a:pt x="3412" y="1638"/>
                  <a:pt x="3241" y="1686"/>
                  <a:pt x="3090" y="1812"/>
                </a:cubicBezTo>
                <a:cubicBezTo>
                  <a:pt x="2667" y="2170"/>
                  <a:pt x="3090" y="2820"/>
                  <a:pt x="3480" y="3146"/>
                </a:cubicBezTo>
                <a:cubicBezTo>
                  <a:pt x="4423" y="3926"/>
                  <a:pt x="5529" y="4511"/>
                  <a:pt x="6700" y="4902"/>
                </a:cubicBezTo>
                <a:lnTo>
                  <a:pt x="2440" y="4934"/>
                </a:lnTo>
                <a:cubicBezTo>
                  <a:pt x="2361" y="4930"/>
                  <a:pt x="2283" y="4928"/>
                  <a:pt x="2204" y="4928"/>
                </a:cubicBezTo>
                <a:cubicBezTo>
                  <a:pt x="1665" y="4928"/>
                  <a:pt x="1129" y="5024"/>
                  <a:pt x="618" y="5194"/>
                </a:cubicBezTo>
                <a:cubicBezTo>
                  <a:pt x="423" y="5259"/>
                  <a:pt x="293" y="5357"/>
                  <a:pt x="196" y="5520"/>
                </a:cubicBezTo>
                <a:cubicBezTo>
                  <a:pt x="1" y="5910"/>
                  <a:pt x="488" y="6333"/>
                  <a:pt x="944" y="6463"/>
                </a:cubicBezTo>
                <a:cubicBezTo>
                  <a:pt x="2009" y="6813"/>
                  <a:pt x="3124" y="6928"/>
                  <a:pt x="4255" y="6928"/>
                </a:cubicBezTo>
                <a:cubicBezTo>
                  <a:pt x="5542" y="6928"/>
                  <a:pt x="6850" y="6779"/>
                  <a:pt x="8130" y="6658"/>
                </a:cubicBezTo>
                <a:cubicBezTo>
                  <a:pt x="8655" y="6595"/>
                  <a:pt x="9180" y="6559"/>
                  <a:pt x="9705" y="6559"/>
                </a:cubicBezTo>
                <a:cubicBezTo>
                  <a:pt x="9993" y="6559"/>
                  <a:pt x="10281" y="6570"/>
                  <a:pt x="10569" y="6593"/>
                </a:cubicBezTo>
                <a:cubicBezTo>
                  <a:pt x="11382" y="6658"/>
                  <a:pt x="12163" y="6853"/>
                  <a:pt x="12976" y="6983"/>
                </a:cubicBezTo>
                <a:cubicBezTo>
                  <a:pt x="14128" y="7204"/>
                  <a:pt x="15325" y="7320"/>
                  <a:pt x="16516" y="7320"/>
                </a:cubicBezTo>
                <a:cubicBezTo>
                  <a:pt x="17073" y="7320"/>
                  <a:pt x="17629" y="7295"/>
                  <a:pt x="18179" y="7243"/>
                </a:cubicBezTo>
                <a:cubicBezTo>
                  <a:pt x="18667" y="7243"/>
                  <a:pt x="19155" y="7113"/>
                  <a:pt x="19610" y="6885"/>
                </a:cubicBezTo>
                <a:cubicBezTo>
                  <a:pt x="20033" y="6658"/>
                  <a:pt x="20293" y="6170"/>
                  <a:pt x="20260" y="5682"/>
                </a:cubicBezTo>
                <a:cubicBezTo>
                  <a:pt x="19403" y="5494"/>
                  <a:pt x="18546" y="5400"/>
                  <a:pt x="17680" y="5400"/>
                </a:cubicBezTo>
                <a:cubicBezTo>
                  <a:pt x="17199" y="5400"/>
                  <a:pt x="16716" y="5429"/>
                  <a:pt x="16228" y="5487"/>
                </a:cubicBezTo>
                <a:cubicBezTo>
                  <a:pt x="16789" y="5341"/>
                  <a:pt x="17350" y="5268"/>
                  <a:pt x="17924" y="5268"/>
                </a:cubicBezTo>
                <a:cubicBezTo>
                  <a:pt x="18116" y="5268"/>
                  <a:pt x="18309" y="5276"/>
                  <a:pt x="18504" y="5292"/>
                </a:cubicBezTo>
                <a:cubicBezTo>
                  <a:pt x="19252" y="5292"/>
                  <a:pt x="20065" y="5194"/>
                  <a:pt x="20618" y="4674"/>
                </a:cubicBezTo>
                <a:cubicBezTo>
                  <a:pt x="21171" y="4154"/>
                  <a:pt x="21268" y="3113"/>
                  <a:pt x="20618" y="2723"/>
                </a:cubicBezTo>
                <a:cubicBezTo>
                  <a:pt x="20347" y="2598"/>
                  <a:pt x="20063" y="2540"/>
                  <a:pt x="19791" y="2540"/>
                </a:cubicBezTo>
                <a:cubicBezTo>
                  <a:pt x="19638" y="2540"/>
                  <a:pt x="19490" y="2558"/>
                  <a:pt x="19350" y="2593"/>
                </a:cubicBezTo>
                <a:cubicBezTo>
                  <a:pt x="17301" y="2918"/>
                  <a:pt x="15252" y="3243"/>
                  <a:pt x="13236" y="3601"/>
                </a:cubicBezTo>
                <a:cubicBezTo>
                  <a:pt x="14179" y="2853"/>
                  <a:pt x="14927" y="1910"/>
                  <a:pt x="15415" y="804"/>
                </a:cubicBezTo>
                <a:cubicBezTo>
                  <a:pt x="15512" y="642"/>
                  <a:pt x="15512" y="414"/>
                  <a:pt x="15415" y="219"/>
                </a:cubicBezTo>
                <a:cubicBezTo>
                  <a:pt x="15350" y="154"/>
                  <a:pt x="15220" y="89"/>
                  <a:pt x="15122" y="56"/>
                </a:cubicBezTo>
                <a:cubicBezTo>
                  <a:pt x="14951" y="18"/>
                  <a:pt x="14780" y="0"/>
                  <a:pt x="146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7"/>
          <p:cNvSpPr/>
          <p:nvPr/>
        </p:nvSpPr>
        <p:spPr>
          <a:xfrm rot="-2538607">
            <a:off x="6574087" y="-1327980"/>
            <a:ext cx="1711687" cy="3898098"/>
          </a:xfrm>
          <a:custGeom>
            <a:avLst/>
            <a:gdLst/>
            <a:ahLst/>
            <a:cxnLst/>
            <a:rect l="l" t="t" r="r" b="b"/>
            <a:pathLst>
              <a:path w="46895" h="106796" fill="none" extrusionOk="0">
                <a:moveTo>
                  <a:pt x="46276" y="106795"/>
                </a:moveTo>
                <a:cubicBezTo>
                  <a:pt x="46894" y="82796"/>
                  <a:pt x="37691" y="58699"/>
                  <a:pt x="21269" y="41203"/>
                </a:cubicBezTo>
                <a:cubicBezTo>
                  <a:pt x="17301" y="36943"/>
                  <a:pt x="12879" y="33073"/>
                  <a:pt x="9366" y="28455"/>
                </a:cubicBezTo>
                <a:cubicBezTo>
                  <a:pt x="3188" y="20260"/>
                  <a:pt x="1" y="10212"/>
                  <a:pt x="358" y="1"/>
                </a:cubicBezTo>
              </a:path>
            </a:pathLst>
          </a:custGeom>
          <a:noFill/>
          <a:ln w="18700" cap="flat" cmpd="sng">
            <a:solidFill>
              <a:srgbClr val="E69138"/>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7"/>
          <p:cNvSpPr/>
          <p:nvPr/>
        </p:nvSpPr>
        <p:spPr>
          <a:xfrm rot="5271206">
            <a:off x="818131" y="-1366661"/>
            <a:ext cx="1705229" cy="3613874"/>
          </a:xfrm>
          <a:custGeom>
            <a:avLst/>
            <a:gdLst/>
            <a:ahLst/>
            <a:cxnLst/>
            <a:rect l="l" t="t" r="r" b="b"/>
            <a:pathLst>
              <a:path w="46536" h="98630" extrusionOk="0">
                <a:moveTo>
                  <a:pt x="12748" y="1"/>
                </a:moveTo>
                <a:lnTo>
                  <a:pt x="4065" y="26829"/>
                </a:lnTo>
                <a:lnTo>
                  <a:pt x="4065" y="26829"/>
                </a:lnTo>
                <a:cubicBezTo>
                  <a:pt x="9951" y="49886"/>
                  <a:pt x="0" y="74275"/>
                  <a:pt x="3252" y="97852"/>
                </a:cubicBezTo>
                <a:cubicBezTo>
                  <a:pt x="6282" y="98350"/>
                  <a:pt x="9377" y="98629"/>
                  <a:pt x="12462" y="98629"/>
                </a:cubicBezTo>
                <a:cubicBezTo>
                  <a:pt x="18449" y="98629"/>
                  <a:pt x="24402" y="97577"/>
                  <a:pt x="29788" y="95023"/>
                </a:cubicBezTo>
                <a:cubicBezTo>
                  <a:pt x="37951" y="91120"/>
                  <a:pt x="44552" y="83381"/>
                  <a:pt x="45528" y="74405"/>
                </a:cubicBezTo>
                <a:cubicBezTo>
                  <a:pt x="46536" y="64975"/>
                  <a:pt x="41463" y="55967"/>
                  <a:pt x="35479" y="48650"/>
                </a:cubicBezTo>
                <a:cubicBezTo>
                  <a:pt x="29496" y="41333"/>
                  <a:pt x="22309" y="34862"/>
                  <a:pt x="17691" y="26569"/>
                </a:cubicBezTo>
                <a:cubicBezTo>
                  <a:pt x="13236" y="18472"/>
                  <a:pt x="11512" y="9171"/>
                  <a:pt x="127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7"/>
          <p:cNvSpPr/>
          <p:nvPr/>
        </p:nvSpPr>
        <p:spPr>
          <a:xfrm rot="-431544">
            <a:off x="6292585" y="4234327"/>
            <a:ext cx="3673241" cy="1942955"/>
          </a:xfrm>
          <a:custGeom>
            <a:avLst/>
            <a:gdLst/>
            <a:ahLst/>
            <a:cxnLst/>
            <a:rect l="l" t="t" r="r" b="b"/>
            <a:pathLst>
              <a:path w="98796" h="60762" extrusionOk="0">
                <a:moveTo>
                  <a:pt x="56673" y="1"/>
                </a:moveTo>
                <a:cubicBezTo>
                  <a:pt x="54341" y="1"/>
                  <a:pt x="52119" y="113"/>
                  <a:pt x="50341" y="189"/>
                </a:cubicBezTo>
                <a:cubicBezTo>
                  <a:pt x="35545" y="839"/>
                  <a:pt x="21301" y="6237"/>
                  <a:pt x="9789" y="15538"/>
                </a:cubicBezTo>
                <a:cubicBezTo>
                  <a:pt x="7545" y="17359"/>
                  <a:pt x="5366" y="19375"/>
                  <a:pt x="3903" y="21847"/>
                </a:cubicBezTo>
                <a:cubicBezTo>
                  <a:pt x="2017" y="25001"/>
                  <a:pt x="1367" y="28708"/>
                  <a:pt x="911" y="32318"/>
                </a:cubicBezTo>
                <a:cubicBezTo>
                  <a:pt x="358" y="36416"/>
                  <a:pt x="1" y="40611"/>
                  <a:pt x="846" y="44676"/>
                </a:cubicBezTo>
                <a:cubicBezTo>
                  <a:pt x="1692" y="48708"/>
                  <a:pt x="3871" y="52643"/>
                  <a:pt x="7415" y="54789"/>
                </a:cubicBezTo>
                <a:cubicBezTo>
                  <a:pt x="9643" y="56137"/>
                  <a:pt x="12138" y="56647"/>
                  <a:pt x="14721" y="56647"/>
                </a:cubicBezTo>
                <a:cubicBezTo>
                  <a:pt x="18247" y="56647"/>
                  <a:pt x="21936" y="55696"/>
                  <a:pt x="25334" y="54626"/>
                </a:cubicBezTo>
                <a:cubicBezTo>
                  <a:pt x="29487" y="53319"/>
                  <a:pt x="33883" y="51865"/>
                  <a:pt x="38145" y="51865"/>
                </a:cubicBezTo>
                <a:cubicBezTo>
                  <a:pt x="39923" y="51865"/>
                  <a:pt x="41678" y="52118"/>
                  <a:pt x="43382" y="52740"/>
                </a:cubicBezTo>
                <a:cubicBezTo>
                  <a:pt x="47642" y="54301"/>
                  <a:pt x="50894" y="57943"/>
                  <a:pt x="55154" y="59472"/>
                </a:cubicBezTo>
                <a:cubicBezTo>
                  <a:pt x="57528" y="60317"/>
                  <a:pt x="60064" y="60447"/>
                  <a:pt x="62601" y="60578"/>
                </a:cubicBezTo>
                <a:cubicBezTo>
                  <a:pt x="64796" y="60679"/>
                  <a:pt x="67010" y="60762"/>
                  <a:pt x="69222" y="60762"/>
                </a:cubicBezTo>
                <a:cubicBezTo>
                  <a:pt x="74087" y="60762"/>
                  <a:pt x="78938" y="60362"/>
                  <a:pt x="83544" y="58887"/>
                </a:cubicBezTo>
                <a:cubicBezTo>
                  <a:pt x="86470" y="57976"/>
                  <a:pt x="89300" y="56578"/>
                  <a:pt x="91478" y="54431"/>
                </a:cubicBezTo>
                <a:cubicBezTo>
                  <a:pt x="93397" y="52513"/>
                  <a:pt x="94730" y="50074"/>
                  <a:pt x="95706" y="47570"/>
                </a:cubicBezTo>
                <a:cubicBezTo>
                  <a:pt x="98795" y="39245"/>
                  <a:pt x="98145" y="29944"/>
                  <a:pt x="93852" y="22172"/>
                </a:cubicBezTo>
                <a:cubicBezTo>
                  <a:pt x="89625" y="14530"/>
                  <a:pt x="77885" y="4189"/>
                  <a:pt x="69300" y="2530"/>
                </a:cubicBezTo>
                <a:cubicBezTo>
                  <a:pt x="66438" y="449"/>
                  <a:pt x="61336" y="1"/>
                  <a:pt x="56673" y="1"/>
                </a:cubicBezTo>
                <a:close/>
              </a:path>
            </a:pathLst>
          </a:custGeom>
          <a:solidFill>
            <a:srgbClr val="F6B2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7"/>
          <p:cNvSpPr txBox="1">
            <a:spLocks noGrp="1"/>
          </p:cNvSpPr>
          <p:nvPr>
            <p:ph type="title"/>
          </p:nvPr>
        </p:nvSpPr>
        <p:spPr>
          <a:xfrm>
            <a:off x="1244975" y="1430325"/>
            <a:ext cx="7183200" cy="1747500"/>
          </a:xfrm>
          <a:prstGeom prst="rect">
            <a:avLst/>
          </a:prstGeom>
        </p:spPr>
        <p:txBody>
          <a:bodyPr spcFirstLastPara="1" wrap="square" lIns="91425" tIns="91425" rIns="91425" bIns="91425" anchor="ctr" anchorCtr="0">
            <a:noAutofit/>
          </a:bodyPr>
          <a:lstStyle>
            <a:lvl1pPr lvl="0" algn="r">
              <a:spcBef>
                <a:spcPts val="0"/>
              </a:spcBef>
              <a:spcAft>
                <a:spcPts val="0"/>
              </a:spcAft>
              <a:buSzPts val="2400"/>
              <a:buNone/>
              <a:defRPr sz="2900" b="1">
                <a:solidFill>
                  <a:schemeClr val="lt2"/>
                </a:solidFill>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28" name="Google Shape;128;p7"/>
          <p:cNvSpPr txBox="1">
            <a:spLocks noGrp="1"/>
          </p:cNvSpPr>
          <p:nvPr>
            <p:ph type="body" idx="1"/>
          </p:nvPr>
        </p:nvSpPr>
        <p:spPr>
          <a:xfrm>
            <a:off x="1965125" y="3257075"/>
            <a:ext cx="6462900" cy="445800"/>
          </a:xfrm>
          <a:prstGeom prst="rect">
            <a:avLst/>
          </a:prstGeom>
        </p:spPr>
        <p:txBody>
          <a:bodyPr spcFirstLastPara="1" wrap="square" lIns="91425" tIns="91425" rIns="91425" bIns="91425" anchor="ctr" anchorCtr="0">
            <a:noAutofit/>
          </a:bodyPr>
          <a:lstStyle>
            <a:lvl1pPr marL="457200" lvl="0" indent="-304800" algn="r">
              <a:lnSpc>
                <a:spcPct val="100000"/>
              </a:lnSpc>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47"/>
        <p:cNvGrpSpPr/>
        <p:nvPr/>
      </p:nvGrpSpPr>
      <p:grpSpPr>
        <a:xfrm>
          <a:off x="0" y="0"/>
          <a:ext cx="0" cy="0"/>
          <a:chOff x="0" y="0"/>
          <a:chExt cx="0" cy="0"/>
        </a:xfrm>
      </p:grpSpPr>
      <p:sp>
        <p:nvSpPr>
          <p:cNvPr id="148" name="Google Shape;148;p9"/>
          <p:cNvSpPr/>
          <p:nvPr/>
        </p:nvSpPr>
        <p:spPr>
          <a:xfrm rot="-4424495" flipH="1">
            <a:off x="5245695" y="2045575"/>
            <a:ext cx="5835925" cy="1448327"/>
          </a:xfrm>
          <a:custGeom>
            <a:avLst/>
            <a:gdLst/>
            <a:ahLst/>
            <a:cxnLst/>
            <a:rect l="l" t="t" r="r" b="b"/>
            <a:pathLst>
              <a:path w="182404" h="45268" fill="none" extrusionOk="0">
                <a:moveTo>
                  <a:pt x="0" y="11285"/>
                </a:moveTo>
                <a:cubicBezTo>
                  <a:pt x="2732" y="15642"/>
                  <a:pt x="5529" y="20097"/>
                  <a:pt x="9334" y="23544"/>
                </a:cubicBezTo>
                <a:cubicBezTo>
                  <a:pt x="13138" y="27024"/>
                  <a:pt x="18179" y="29463"/>
                  <a:pt x="23317" y="29040"/>
                </a:cubicBezTo>
                <a:cubicBezTo>
                  <a:pt x="29366" y="28487"/>
                  <a:pt x="34374" y="24227"/>
                  <a:pt x="40162" y="22406"/>
                </a:cubicBezTo>
                <a:cubicBezTo>
                  <a:pt x="45040" y="20845"/>
                  <a:pt x="50341" y="21138"/>
                  <a:pt x="55414" y="21951"/>
                </a:cubicBezTo>
                <a:cubicBezTo>
                  <a:pt x="63284" y="23284"/>
                  <a:pt x="70893" y="25951"/>
                  <a:pt x="77885" y="29788"/>
                </a:cubicBezTo>
                <a:cubicBezTo>
                  <a:pt x="84129" y="33268"/>
                  <a:pt x="89885" y="37690"/>
                  <a:pt x="96486" y="40390"/>
                </a:cubicBezTo>
                <a:cubicBezTo>
                  <a:pt x="102177" y="42698"/>
                  <a:pt x="108258" y="43642"/>
                  <a:pt x="114372" y="44259"/>
                </a:cubicBezTo>
                <a:cubicBezTo>
                  <a:pt x="124160" y="45202"/>
                  <a:pt x="134241" y="45268"/>
                  <a:pt x="143575" y="42113"/>
                </a:cubicBezTo>
                <a:cubicBezTo>
                  <a:pt x="162208" y="35869"/>
                  <a:pt x="174566" y="18049"/>
                  <a:pt x="182403" y="0"/>
                </a:cubicBezTo>
              </a:path>
            </a:pathLst>
          </a:custGeom>
          <a:noFill/>
          <a:ln w="20325" cap="flat" cmpd="sng">
            <a:solidFill>
              <a:srgbClr val="C4766E"/>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9"/>
          <p:cNvSpPr/>
          <p:nvPr/>
        </p:nvSpPr>
        <p:spPr>
          <a:xfrm rot="1281571">
            <a:off x="41075" y="-444449"/>
            <a:ext cx="1349802" cy="2391616"/>
          </a:xfrm>
          <a:custGeom>
            <a:avLst/>
            <a:gdLst/>
            <a:ahLst/>
            <a:cxnLst/>
            <a:rect l="l" t="t" r="r" b="b"/>
            <a:pathLst>
              <a:path w="48748" h="86373" fill="none" extrusionOk="0">
                <a:moveTo>
                  <a:pt x="48748" y="1"/>
                </a:moveTo>
                <a:cubicBezTo>
                  <a:pt x="41528" y="4586"/>
                  <a:pt x="35545" y="10927"/>
                  <a:pt x="31350" y="18407"/>
                </a:cubicBezTo>
                <a:cubicBezTo>
                  <a:pt x="29528" y="21691"/>
                  <a:pt x="28033" y="25366"/>
                  <a:pt x="28390" y="29138"/>
                </a:cubicBezTo>
                <a:cubicBezTo>
                  <a:pt x="28715" y="32878"/>
                  <a:pt x="31447" y="36618"/>
                  <a:pt x="35187" y="37041"/>
                </a:cubicBezTo>
                <a:cubicBezTo>
                  <a:pt x="38732" y="37431"/>
                  <a:pt x="41853" y="34081"/>
                  <a:pt x="42179" y="30667"/>
                </a:cubicBezTo>
                <a:cubicBezTo>
                  <a:pt x="42309" y="28846"/>
                  <a:pt x="40748" y="27350"/>
                  <a:pt x="38927" y="27545"/>
                </a:cubicBezTo>
                <a:cubicBezTo>
                  <a:pt x="36293" y="27838"/>
                  <a:pt x="33723" y="28520"/>
                  <a:pt x="32000" y="30472"/>
                </a:cubicBezTo>
                <a:cubicBezTo>
                  <a:pt x="28846" y="34081"/>
                  <a:pt x="30569" y="39642"/>
                  <a:pt x="32325" y="44097"/>
                </a:cubicBezTo>
                <a:cubicBezTo>
                  <a:pt x="35805" y="53040"/>
                  <a:pt x="38569" y="63284"/>
                  <a:pt x="34374" y="71902"/>
                </a:cubicBezTo>
                <a:cubicBezTo>
                  <a:pt x="31480" y="77788"/>
                  <a:pt x="25659" y="81820"/>
                  <a:pt x="19447" y="83901"/>
                </a:cubicBezTo>
                <a:cubicBezTo>
                  <a:pt x="13236" y="85983"/>
                  <a:pt x="6570" y="86275"/>
                  <a:pt x="1" y="86373"/>
                </a:cubicBezTo>
              </a:path>
            </a:pathLst>
          </a:custGeom>
          <a:noFill/>
          <a:ln w="20325" cap="flat" cmpd="sng">
            <a:solidFill>
              <a:schemeClr val="lt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9"/>
          <p:cNvSpPr/>
          <p:nvPr/>
        </p:nvSpPr>
        <p:spPr>
          <a:xfrm flipH="1">
            <a:off x="-1228747" y="3866572"/>
            <a:ext cx="5274873" cy="3289713"/>
          </a:xfrm>
          <a:custGeom>
            <a:avLst/>
            <a:gdLst/>
            <a:ahLst/>
            <a:cxnLst/>
            <a:rect l="l" t="t" r="r" b="b"/>
            <a:pathLst>
              <a:path w="111999" h="69849" extrusionOk="0">
                <a:moveTo>
                  <a:pt x="84626" y="1"/>
                </a:moveTo>
                <a:cubicBezTo>
                  <a:pt x="75297" y="1"/>
                  <a:pt x="67339" y="4116"/>
                  <a:pt x="59707" y="9298"/>
                </a:cubicBezTo>
                <a:cubicBezTo>
                  <a:pt x="54439" y="12907"/>
                  <a:pt x="49106" y="16680"/>
                  <a:pt x="42959" y="18436"/>
                </a:cubicBezTo>
                <a:cubicBezTo>
                  <a:pt x="36521" y="20322"/>
                  <a:pt x="29626" y="19867"/>
                  <a:pt x="22927" y="20387"/>
                </a:cubicBezTo>
                <a:cubicBezTo>
                  <a:pt x="16228" y="20907"/>
                  <a:pt x="9106" y="22663"/>
                  <a:pt x="4716" y="27769"/>
                </a:cubicBezTo>
                <a:cubicBezTo>
                  <a:pt x="1139" y="31964"/>
                  <a:pt x="1" y="37948"/>
                  <a:pt x="1074" y="43378"/>
                </a:cubicBezTo>
                <a:cubicBezTo>
                  <a:pt x="2147" y="48809"/>
                  <a:pt x="5172" y="53687"/>
                  <a:pt x="9041" y="57622"/>
                </a:cubicBezTo>
                <a:cubicBezTo>
                  <a:pt x="12423" y="61036"/>
                  <a:pt x="16391" y="63801"/>
                  <a:pt x="20748" y="65784"/>
                </a:cubicBezTo>
                <a:cubicBezTo>
                  <a:pt x="27611" y="68856"/>
                  <a:pt x="35084" y="69848"/>
                  <a:pt x="42652" y="69848"/>
                </a:cubicBezTo>
                <a:cubicBezTo>
                  <a:pt x="47422" y="69848"/>
                  <a:pt x="52228" y="69454"/>
                  <a:pt x="56943" y="68939"/>
                </a:cubicBezTo>
                <a:cubicBezTo>
                  <a:pt x="67414" y="67801"/>
                  <a:pt x="78016" y="66077"/>
                  <a:pt x="87511" y="61427"/>
                </a:cubicBezTo>
                <a:cubicBezTo>
                  <a:pt x="103186" y="53752"/>
                  <a:pt x="111999" y="39021"/>
                  <a:pt x="107283" y="21688"/>
                </a:cubicBezTo>
                <a:cubicBezTo>
                  <a:pt x="104259" y="10566"/>
                  <a:pt x="98633" y="615"/>
                  <a:pt x="85983" y="30"/>
                </a:cubicBezTo>
                <a:cubicBezTo>
                  <a:pt x="85527" y="10"/>
                  <a:pt x="85075" y="1"/>
                  <a:pt x="84626" y="1"/>
                </a:cubicBezTo>
                <a:close/>
              </a:path>
            </a:pathLst>
          </a:custGeom>
          <a:solidFill>
            <a:srgbClr val="FFA9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9"/>
          <p:cNvSpPr txBox="1">
            <a:spLocks noGrp="1"/>
          </p:cNvSpPr>
          <p:nvPr>
            <p:ph type="title"/>
          </p:nvPr>
        </p:nvSpPr>
        <p:spPr>
          <a:xfrm>
            <a:off x="715975" y="1079275"/>
            <a:ext cx="3594600" cy="2075700"/>
          </a:xfrm>
          <a:prstGeom prst="rect">
            <a:avLst/>
          </a:prstGeom>
        </p:spPr>
        <p:txBody>
          <a:bodyPr spcFirstLastPara="1" wrap="square" lIns="91425" tIns="91425" rIns="91425" bIns="91425" anchor="ctr" anchorCtr="0">
            <a:noAutofit/>
          </a:bodyPr>
          <a:lstStyle>
            <a:lvl1pPr lvl="0" algn="ctr">
              <a:lnSpc>
                <a:spcPct val="90000"/>
              </a:lnSpc>
              <a:spcBef>
                <a:spcPts val="0"/>
              </a:spcBef>
              <a:spcAft>
                <a:spcPts val="0"/>
              </a:spcAft>
              <a:buSzPts val="4200"/>
              <a:buNone/>
              <a:defRPr sz="4400">
                <a:solidFill>
                  <a:srgbClr val="00506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52" name="Google Shape;152;p9"/>
          <p:cNvSpPr txBox="1">
            <a:spLocks noGrp="1"/>
          </p:cNvSpPr>
          <p:nvPr>
            <p:ph type="subTitle" idx="1"/>
          </p:nvPr>
        </p:nvSpPr>
        <p:spPr>
          <a:xfrm>
            <a:off x="980425" y="3242850"/>
            <a:ext cx="3065700" cy="704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53" name="Google Shape;153;p9"/>
          <p:cNvSpPr txBox="1">
            <a:spLocks noGrp="1"/>
          </p:cNvSpPr>
          <p:nvPr>
            <p:ph type="body" idx="2"/>
          </p:nvPr>
        </p:nvSpPr>
        <p:spPr>
          <a:xfrm>
            <a:off x="4670125" y="724075"/>
            <a:ext cx="3532500" cy="3695100"/>
          </a:xfrm>
          <a:prstGeom prst="rect">
            <a:avLst/>
          </a:prstGeom>
        </p:spPr>
        <p:txBody>
          <a:bodyPr spcFirstLastPara="1" wrap="square" lIns="91425" tIns="91425" rIns="91425" bIns="91425" anchor="ctr" anchorCtr="0">
            <a:noAutofit/>
          </a:bodyPr>
          <a:lstStyle>
            <a:lvl1pPr marL="457200" lvl="0" indent="-342900">
              <a:lnSpc>
                <a:spcPct val="185000"/>
              </a:lnSpc>
              <a:spcBef>
                <a:spcPts val="0"/>
              </a:spcBef>
              <a:spcAft>
                <a:spcPts val="0"/>
              </a:spcAft>
              <a:buClr>
                <a:srgbClr val="005062"/>
              </a:buClr>
              <a:buSzPts val="1800"/>
              <a:buFont typeface="Questrial"/>
              <a:buChar char="●"/>
              <a:defRPr sz="1600"/>
            </a:lvl1pPr>
            <a:lvl2pPr marL="914400" lvl="1" indent="-317500">
              <a:spcBef>
                <a:spcPts val="0"/>
              </a:spcBef>
              <a:spcAft>
                <a:spcPts val="0"/>
              </a:spcAft>
              <a:buClr>
                <a:schemeClr val="dk1"/>
              </a:buClr>
              <a:buSzPts val="1400"/>
              <a:buFont typeface="Questrial"/>
              <a:buChar char="○"/>
              <a:defRPr/>
            </a:lvl2pPr>
            <a:lvl3pPr marL="1371600" lvl="2" indent="-317500">
              <a:spcBef>
                <a:spcPts val="0"/>
              </a:spcBef>
              <a:spcAft>
                <a:spcPts val="0"/>
              </a:spcAft>
              <a:buClr>
                <a:schemeClr val="dk1"/>
              </a:buClr>
              <a:buSzPts val="1400"/>
              <a:buFont typeface="Questrial"/>
              <a:buChar char="■"/>
              <a:defRPr/>
            </a:lvl3pPr>
            <a:lvl4pPr marL="1828800" lvl="3" indent="-317500">
              <a:spcBef>
                <a:spcPts val="0"/>
              </a:spcBef>
              <a:spcAft>
                <a:spcPts val="0"/>
              </a:spcAft>
              <a:buClr>
                <a:schemeClr val="dk1"/>
              </a:buClr>
              <a:buSzPts val="1400"/>
              <a:buFont typeface="Questrial"/>
              <a:buChar char="●"/>
              <a:defRPr/>
            </a:lvl4pPr>
            <a:lvl5pPr marL="2286000" lvl="4" indent="-317500">
              <a:spcBef>
                <a:spcPts val="0"/>
              </a:spcBef>
              <a:spcAft>
                <a:spcPts val="0"/>
              </a:spcAft>
              <a:buClr>
                <a:schemeClr val="dk1"/>
              </a:buClr>
              <a:buSzPts val="1400"/>
              <a:buFont typeface="Questrial"/>
              <a:buChar char="○"/>
              <a:defRPr/>
            </a:lvl5pPr>
            <a:lvl6pPr marL="2743200" lvl="5" indent="-317500">
              <a:spcBef>
                <a:spcPts val="0"/>
              </a:spcBef>
              <a:spcAft>
                <a:spcPts val="0"/>
              </a:spcAft>
              <a:buClr>
                <a:schemeClr val="dk1"/>
              </a:buClr>
              <a:buSzPts val="1400"/>
              <a:buFont typeface="Questrial"/>
              <a:buChar char="■"/>
              <a:defRPr/>
            </a:lvl6pPr>
            <a:lvl7pPr marL="3200400" lvl="6" indent="-317500">
              <a:spcBef>
                <a:spcPts val="0"/>
              </a:spcBef>
              <a:spcAft>
                <a:spcPts val="0"/>
              </a:spcAft>
              <a:buClr>
                <a:schemeClr val="dk1"/>
              </a:buClr>
              <a:buSzPts val="1400"/>
              <a:buFont typeface="Questrial"/>
              <a:buChar char="●"/>
              <a:defRPr/>
            </a:lvl7pPr>
            <a:lvl8pPr marL="3657600" lvl="7" indent="-317500">
              <a:spcBef>
                <a:spcPts val="0"/>
              </a:spcBef>
              <a:spcAft>
                <a:spcPts val="0"/>
              </a:spcAft>
              <a:buClr>
                <a:schemeClr val="dk1"/>
              </a:buClr>
              <a:buSzPts val="1400"/>
              <a:buFont typeface="Questrial"/>
              <a:buChar char="○"/>
              <a:defRPr/>
            </a:lvl8pPr>
            <a:lvl9pPr marL="4114800" lvl="8" indent="-317500">
              <a:spcBef>
                <a:spcPts val="0"/>
              </a:spcBef>
              <a:spcAft>
                <a:spcPts val="0"/>
              </a:spcAft>
              <a:buClr>
                <a:schemeClr val="dk1"/>
              </a:buClr>
              <a:buSzPts val="1400"/>
              <a:buFont typeface="Questrial"/>
              <a:buChar char="■"/>
              <a:defRPr/>
            </a:lvl9pPr>
          </a:lstStyle>
          <a:p>
            <a:endParaRPr/>
          </a:p>
        </p:txBody>
      </p:sp>
      <p:grpSp>
        <p:nvGrpSpPr>
          <p:cNvPr id="154" name="Google Shape;154;p9"/>
          <p:cNvGrpSpPr/>
          <p:nvPr/>
        </p:nvGrpSpPr>
        <p:grpSpPr>
          <a:xfrm>
            <a:off x="-447399" y="4035137"/>
            <a:ext cx="2103977" cy="1638810"/>
            <a:chOff x="-144970" y="1264211"/>
            <a:chExt cx="1794130" cy="1397468"/>
          </a:xfrm>
        </p:grpSpPr>
        <p:sp>
          <p:nvSpPr>
            <p:cNvPr id="155" name="Google Shape;155;p9"/>
            <p:cNvSpPr/>
            <p:nvPr/>
          </p:nvSpPr>
          <p:spPr>
            <a:xfrm rot="-1017839">
              <a:off x="328981" y="1488273"/>
              <a:ext cx="1269712" cy="520427"/>
            </a:xfrm>
            <a:custGeom>
              <a:avLst/>
              <a:gdLst/>
              <a:ahLst/>
              <a:cxnLst/>
              <a:rect l="l" t="t" r="r" b="b"/>
              <a:pathLst>
                <a:path w="43674" h="17901" extrusionOk="0">
                  <a:moveTo>
                    <a:pt x="19480" y="0"/>
                  </a:moveTo>
                  <a:cubicBezTo>
                    <a:pt x="19036" y="0"/>
                    <a:pt x="18591" y="39"/>
                    <a:pt x="18146" y="130"/>
                  </a:cubicBezTo>
                  <a:cubicBezTo>
                    <a:pt x="16975" y="455"/>
                    <a:pt x="15837" y="943"/>
                    <a:pt x="14796" y="1594"/>
                  </a:cubicBezTo>
                  <a:lnTo>
                    <a:pt x="9886" y="4358"/>
                  </a:lnTo>
                  <a:cubicBezTo>
                    <a:pt x="9236" y="4748"/>
                    <a:pt x="8520" y="5041"/>
                    <a:pt x="7805" y="5236"/>
                  </a:cubicBezTo>
                  <a:cubicBezTo>
                    <a:pt x="7349" y="5301"/>
                    <a:pt x="6894" y="5366"/>
                    <a:pt x="6439" y="5463"/>
                  </a:cubicBezTo>
                  <a:cubicBezTo>
                    <a:pt x="5951" y="5626"/>
                    <a:pt x="5496" y="5919"/>
                    <a:pt x="5106" y="6276"/>
                  </a:cubicBezTo>
                  <a:cubicBezTo>
                    <a:pt x="3805" y="7350"/>
                    <a:pt x="2829" y="8715"/>
                    <a:pt x="1626" y="9854"/>
                  </a:cubicBezTo>
                  <a:cubicBezTo>
                    <a:pt x="683" y="10764"/>
                    <a:pt x="0" y="11252"/>
                    <a:pt x="650" y="12618"/>
                  </a:cubicBezTo>
                  <a:cubicBezTo>
                    <a:pt x="1854" y="15284"/>
                    <a:pt x="5626" y="16975"/>
                    <a:pt x="8358" y="17236"/>
                  </a:cubicBezTo>
                  <a:cubicBezTo>
                    <a:pt x="8960" y="17274"/>
                    <a:pt x="9558" y="17292"/>
                    <a:pt x="10153" y="17292"/>
                  </a:cubicBezTo>
                  <a:cubicBezTo>
                    <a:pt x="11066" y="17292"/>
                    <a:pt x="11972" y="17249"/>
                    <a:pt x="12878" y="17170"/>
                  </a:cubicBezTo>
                  <a:cubicBezTo>
                    <a:pt x="13749" y="17122"/>
                    <a:pt x="14621" y="17096"/>
                    <a:pt x="15492" y="17096"/>
                  </a:cubicBezTo>
                  <a:cubicBezTo>
                    <a:pt x="17512" y="17096"/>
                    <a:pt x="19528" y="17233"/>
                    <a:pt x="21528" y="17528"/>
                  </a:cubicBezTo>
                  <a:cubicBezTo>
                    <a:pt x="22608" y="17694"/>
                    <a:pt x="23702" y="17900"/>
                    <a:pt x="24774" y="17900"/>
                  </a:cubicBezTo>
                  <a:cubicBezTo>
                    <a:pt x="25381" y="17900"/>
                    <a:pt x="25981" y="17834"/>
                    <a:pt x="26569" y="17658"/>
                  </a:cubicBezTo>
                  <a:cubicBezTo>
                    <a:pt x="28357" y="17105"/>
                    <a:pt x="29690" y="15675"/>
                    <a:pt x="30959" y="14309"/>
                  </a:cubicBezTo>
                  <a:cubicBezTo>
                    <a:pt x="35186" y="9626"/>
                    <a:pt x="39446" y="4943"/>
                    <a:pt x="43674" y="260"/>
                  </a:cubicBezTo>
                  <a:lnTo>
                    <a:pt x="43674" y="260"/>
                  </a:lnTo>
                  <a:cubicBezTo>
                    <a:pt x="42356" y="773"/>
                    <a:pt x="40972" y="903"/>
                    <a:pt x="39564" y="903"/>
                  </a:cubicBezTo>
                  <a:cubicBezTo>
                    <a:pt x="38112" y="903"/>
                    <a:pt x="36635" y="765"/>
                    <a:pt x="35178" y="765"/>
                  </a:cubicBezTo>
                  <a:cubicBezTo>
                    <a:pt x="34909" y="765"/>
                    <a:pt x="34641" y="769"/>
                    <a:pt x="34373" y="781"/>
                  </a:cubicBezTo>
                  <a:cubicBezTo>
                    <a:pt x="32169" y="865"/>
                    <a:pt x="29965" y="1441"/>
                    <a:pt x="27760" y="1441"/>
                  </a:cubicBezTo>
                  <a:cubicBezTo>
                    <a:pt x="27428" y="1441"/>
                    <a:pt x="27096" y="1428"/>
                    <a:pt x="26764" y="1398"/>
                  </a:cubicBezTo>
                  <a:cubicBezTo>
                    <a:pt x="24292" y="1151"/>
                    <a:pt x="21891" y="0"/>
                    <a:pt x="19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9"/>
            <p:cNvSpPr/>
            <p:nvPr/>
          </p:nvSpPr>
          <p:spPr>
            <a:xfrm rot="-1018179">
              <a:off x="-69107" y="1863742"/>
              <a:ext cx="990662" cy="667895"/>
            </a:xfrm>
            <a:custGeom>
              <a:avLst/>
              <a:gdLst/>
              <a:ahLst/>
              <a:cxnLst/>
              <a:rect l="l" t="t" r="r" b="b"/>
              <a:pathLst>
                <a:path w="78731" h="89693" extrusionOk="0">
                  <a:moveTo>
                    <a:pt x="77996" y="0"/>
                  </a:moveTo>
                  <a:cubicBezTo>
                    <a:pt x="71013" y="0"/>
                    <a:pt x="64377" y="3099"/>
                    <a:pt x="58438" y="6743"/>
                  </a:cubicBezTo>
                  <a:cubicBezTo>
                    <a:pt x="47804" y="13280"/>
                    <a:pt x="41203" y="23231"/>
                    <a:pt x="32520" y="32141"/>
                  </a:cubicBezTo>
                  <a:cubicBezTo>
                    <a:pt x="19512" y="45507"/>
                    <a:pt x="1236" y="84270"/>
                    <a:pt x="1" y="89050"/>
                  </a:cubicBezTo>
                  <a:cubicBezTo>
                    <a:pt x="220" y="89490"/>
                    <a:pt x="698" y="89692"/>
                    <a:pt x="1195" y="89692"/>
                  </a:cubicBezTo>
                  <a:cubicBezTo>
                    <a:pt x="1581" y="89692"/>
                    <a:pt x="1979" y="89570"/>
                    <a:pt x="2277" y="89343"/>
                  </a:cubicBezTo>
                  <a:cubicBezTo>
                    <a:pt x="2992" y="88823"/>
                    <a:pt x="3350" y="87977"/>
                    <a:pt x="3675" y="87164"/>
                  </a:cubicBezTo>
                  <a:cubicBezTo>
                    <a:pt x="5919" y="81278"/>
                    <a:pt x="10797" y="70091"/>
                    <a:pt x="19382" y="53994"/>
                  </a:cubicBezTo>
                  <a:cubicBezTo>
                    <a:pt x="25301" y="45377"/>
                    <a:pt x="31317" y="36759"/>
                    <a:pt x="37853" y="28596"/>
                  </a:cubicBezTo>
                  <a:cubicBezTo>
                    <a:pt x="43187" y="21962"/>
                    <a:pt x="48910" y="15556"/>
                    <a:pt x="55674" y="10386"/>
                  </a:cubicBezTo>
                  <a:cubicBezTo>
                    <a:pt x="62438" y="5215"/>
                    <a:pt x="70308" y="1248"/>
                    <a:pt x="78731" y="12"/>
                  </a:cubicBezTo>
                  <a:cubicBezTo>
                    <a:pt x="78485" y="4"/>
                    <a:pt x="78241" y="0"/>
                    <a:pt x="779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rot="-1017839">
              <a:off x="330962" y="1436727"/>
              <a:ext cx="1265031" cy="553104"/>
            </a:xfrm>
            <a:custGeom>
              <a:avLst/>
              <a:gdLst/>
              <a:ahLst/>
              <a:cxnLst/>
              <a:rect l="l" t="t" r="r" b="b"/>
              <a:pathLst>
                <a:path w="43513" h="19025" fill="none" extrusionOk="0">
                  <a:moveTo>
                    <a:pt x="38179" y="2635"/>
                  </a:moveTo>
                  <a:cubicBezTo>
                    <a:pt x="36780" y="2440"/>
                    <a:pt x="35447" y="1887"/>
                    <a:pt x="34114" y="1431"/>
                  </a:cubicBezTo>
                  <a:cubicBezTo>
                    <a:pt x="31707" y="651"/>
                    <a:pt x="29138" y="228"/>
                    <a:pt x="26699" y="911"/>
                  </a:cubicBezTo>
                  <a:cubicBezTo>
                    <a:pt x="25854" y="1204"/>
                    <a:pt x="24976" y="1431"/>
                    <a:pt x="24098" y="1627"/>
                  </a:cubicBezTo>
                  <a:cubicBezTo>
                    <a:pt x="22992" y="1757"/>
                    <a:pt x="21919" y="1464"/>
                    <a:pt x="20813" y="1399"/>
                  </a:cubicBezTo>
                  <a:cubicBezTo>
                    <a:pt x="17561" y="1139"/>
                    <a:pt x="14439" y="2505"/>
                    <a:pt x="11448" y="3838"/>
                  </a:cubicBezTo>
                  <a:cubicBezTo>
                    <a:pt x="9659" y="4553"/>
                    <a:pt x="7968" y="5464"/>
                    <a:pt x="6375" y="6537"/>
                  </a:cubicBezTo>
                  <a:cubicBezTo>
                    <a:pt x="3708" y="8456"/>
                    <a:pt x="1822" y="11220"/>
                    <a:pt x="1" y="13919"/>
                  </a:cubicBezTo>
                  <a:cubicBezTo>
                    <a:pt x="4944" y="16423"/>
                    <a:pt x="10407" y="19025"/>
                    <a:pt x="15805" y="17789"/>
                  </a:cubicBezTo>
                  <a:cubicBezTo>
                    <a:pt x="17399" y="17464"/>
                    <a:pt x="18960" y="16781"/>
                    <a:pt x="20553" y="16976"/>
                  </a:cubicBezTo>
                  <a:cubicBezTo>
                    <a:pt x="21496" y="17106"/>
                    <a:pt x="22374" y="17529"/>
                    <a:pt x="23285" y="17691"/>
                  </a:cubicBezTo>
                  <a:cubicBezTo>
                    <a:pt x="26016" y="18212"/>
                    <a:pt x="28618" y="16586"/>
                    <a:pt x="30797" y="14895"/>
                  </a:cubicBezTo>
                  <a:cubicBezTo>
                    <a:pt x="34374" y="12163"/>
                    <a:pt x="37659" y="9041"/>
                    <a:pt x="40618" y="5659"/>
                  </a:cubicBezTo>
                  <a:cubicBezTo>
                    <a:pt x="41951" y="4131"/>
                    <a:pt x="43512" y="2147"/>
                    <a:pt x="43154" y="1"/>
                  </a:cubicBezTo>
                  <a:cubicBezTo>
                    <a:pt x="42406" y="2277"/>
                    <a:pt x="40585" y="3025"/>
                    <a:pt x="38179" y="2635"/>
                  </a:cubicBezTo>
                  <a:close/>
                </a:path>
              </a:pathLst>
            </a:custGeom>
            <a:noFill/>
            <a:ln w="13000" cap="flat" cmpd="sng">
              <a:solidFill>
                <a:schemeClr val="dk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77"/>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78"/>
        <p:cNvGrpSpPr/>
        <p:nvPr/>
      </p:nvGrpSpPr>
      <p:grpSpPr>
        <a:xfrm>
          <a:off x="0" y="0"/>
          <a:ext cx="0" cy="0"/>
          <a:chOff x="0" y="0"/>
          <a:chExt cx="0" cy="0"/>
        </a:xfrm>
      </p:grpSpPr>
      <p:sp>
        <p:nvSpPr>
          <p:cNvPr id="179" name="Google Shape;179;p13"/>
          <p:cNvSpPr/>
          <p:nvPr/>
        </p:nvSpPr>
        <p:spPr>
          <a:xfrm rot="-5190540">
            <a:off x="7274170" y="-637426"/>
            <a:ext cx="1939882" cy="2502596"/>
          </a:xfrm>
          <a:custGeom>
            <a:avLst/>
            <a:gdLst/>
            <a:ahLst/>
            <a:cxnLst/>
            <a:rect l="l" t="t" r="r" b="b"/>
            <a:pathLst>
              <a:path w="37204" h="47996" extrusionOk="0">
                <a:moveTo>
                  <a:pt x="23069" y="1"/>
                </a:moveTo>
                <a:cubicBezTo>
                  <a:pt x="15990" y="1"/>
                  <a:pt x="10189" y="8719"/>
                  <a:pt x="8000" y="14509"/>
                </a:cubicBezTo>
                <a:cubicBezTo>
                  <a:pt x="6309" y="18932"/>
                  <a:pt x="5269" y="23582"/>
                  <a:pt x="3513" y="28005"/>
                </a:cubicBezTo>
                <a:cubicBezTo>
                  <a:pt x="2049" y="31810"/>
                  <a:pt x="1" y="35810"/>
                  <a:pt x="976" y="39777"/>
                </a:cubicBezTo>
                <a:cubicBezTo>
                  <a:pt x="1789" y="43029"/>
                  <a:pt x="4553" y="45501"/>
                  <a:pt x="7643" y="46736"/>
                </a:cubicBezTo>
                <a:cubicBezTo>
                  <a:pt x="10096" y="47708"/>
                  <a:pt x="12750" y="47996"/>
                  <a:pt x="15400" y="47996"/>
                </a:cubicBezTo>
                <a:cubicBezTo>
                  <a:pt x="16122" y="47996"/>
                  <a:pt x="16844" y="47974"/>
                  <a:pt x="17561" y="47940"/>
                </a:cubicBezTo>
                <a:cubicBezTo>
                  <a:pt x="22244" y="47712"/>
                  <a:pt x="27154" y="46866"/>
                  <a:pt x="30797" y="43875"/>
                </a:cubicBezTo>
                <a:cubicBezTo>
                  <a:pt x="36260" y="39354"/>
                  <a:pt x="37203" y="31224"/>
                  <a:pt x="36130" y="24200"/>
                </a:cubicBezTo>
                <a:cubicBezTo>
                  <a:pt x="35154" y="17859"/>
                  <a:pt x="33821" y="4006"/>
                  <a:pt x="26862" y="851"/>
                </a:cubicBezTo>
                <a:cubicBezTo>
                  <a:pt x="25567" y="264"/>
                  <a:pt x="24299" y="1"/>
                  <a:pt x="230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3"/>
          <p:cNvSpPr/>
          <p:nvPr/>
        </p:nvSpPr>
        <p:spPr>
          <a:xfrm rot="5253215">
            <a:off x="6374650" y="-1194313"/>
            <a:ext cx="2004273" cy="3551008"/>
          </a:xfrm>
          <a:custGeom>
            <a:avLst/>
            <a:gdLst/>
            <a:ahLst/>
            <a:cxnLst/>
            <a:rect l="l" t="t" r="r" b="b"/>
            <a:pathLst>
              <a:path w="48748" h="86373" fill="none" extrusionOk="0">
                <a:moveTo>
                  <a:pt x="48748" y="1"/>
                </a:moveTo>
                <a:cubicBezTo>
                  <a:pt x="41528" y="4586"/>
                  <a:pt x="35545" y="10927"/>
                  <a:pt x="31350" y="18407"/>
                </a:cubicBezTo>
                <a:cubicBezTo>
                  <a:pt x="29528" y="21691"/>
                  <a:pt x="28033" y="25366"/>
                  <a:pt x="28390" y="29138"/>
                </a:cubicBezTo>
                <a:cubicBezTo>
                  <a:pt x="28715" y="32878"/>
                  <a:pt x="31447" y="36618"/>
                  <a:pt x="35187" y="37041"/>
                </a:cubicBezTo>
                <a:cubicBezTo>
                  <a:pt x="38732" y="37431"/>
                  <a:pt x="41853" y="34081"/>
                  <a:pt x="42179" y="30667"/>
                </a:cubicBezTo>
                <a:cubicBezTo>
                  <a:pt x="42309" y="28846"/>
                  <a:pt x="40748" y="27350"/>
                  <a:pt x="38927" y="27545"/>
                </a:cubicBezTo>
                <a:cubicBezTo>
                  <a:pt x="36293" y="27838"/>
                  <a:pt x="33723" y="28520"/>
                  <a:pt x="32000" y="30472"/>
                </a:cubicBezTo>
                <a:cubicBezTo>
                  <a:pt x="28846" y="34081"/>
                  <a:pt x="30569" y="39642"/>
                  <a:pt x="32325" y="44097"/>
                </a:cubicBezTo>
                <a:cubicBezTo>
                  <a:pt x="35805" y="53040"/>
                  <a:pt x="38569" y="63284"/>
                  <a:pt x="34374" y="71902"/>
                </a:cubicBezTo>
                <a:cubicBezTo>
                  <a:pt x="31480" y="77788"/>
                  <a:pt x="25659" y="81820"/>
                  <a:pt x="19447" y="83901"/>
                </a:cubicBezTo>
                <a:cubicBezTo>
                  <a:pt x="13236" y="85983"/>
                  <a:pt x="6570" y="86275"/>
                  <a:pt x="1" y="86373"/>
                </a:cubicBezTo>
              </a:path>
            </a:pathLst>
          </a:custGeom>
          <a:noFill/>
          <a:ln w="20325" cap="flat" cmpd="sng">
            <a:solidFill>
              <a:schemeClr val="accent4"/>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3"/>
          <p:cNvSpPr txBox="1">
            <a:spLocks noGrp="1"/>
          </p:cNvSpPr>
          <p:nvPr>
            <p:ph type="title"/>
          </p:nvPr>
        </p:nvSpPr>
        <p:spPr>
          <a:xfrm>
            <a:off x="2059614" y="1773925"/>
            <a:ext cx="2511900" cy="2865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600">
                <a:solidFill>
                  <a:schemeClr val="lt2"/>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2" name="Google Shape;182;p13"/>
          <p:cNvSpPr txBox="1">
            <a:spLocks noGrp="1"/>
          </p:cNvSpPr>
          <p:nvPr>
            <p:ph type="subTitle" idx="1"/>
          </p:nvPr>
        </p:nvSpPr>
        <p:spPr>
          <a:xfrm>
            <a:off x="2059614" y="2054350"/>
            <a:ext cx="2511900" cy="8901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3" name="Google Shape;183;p13"/>
          <p:cNvSpPr txBox="1">
            <a:spLocks noGrp="1"/>
          </p:cNvSpPr>
          <p:nvPr>
            <p:ph type="title" idx="2"/>
          </p:nvPr>
        </p:nvSpPr>
        <p:spPr>
          <a:xfrm>
            <a:off x="5868339" y="1773925"/>
            <a:ext cx="2511900" cy="2865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6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4" name="Google Shape;184;p13"/>
          <p:cNvSpPr txBox="1">
            <a:spLocks noGrp="1"/>
          </p:cNvSpPr>
          <p:nvPr>
            <p:ph type="subTitle" idx="3"/>
          </p:nvPr>
        </p:nvSpPr>
        <p:spPr>
          <a:xfrm>
            <a:off x="5868339" y="2054350"/>
            <a:ext cx="2511900" cy="890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5" name="Google Shape;185;p13"/>
          <p:cNvSpPr txBox="1">
            <a:spLocks noGrp="1"/>
          </p:cNvSpPr>
          <p:nvPr>
            <p:ph type="title" idx="4"/>
          </p:nvPr>
        </p:nvSpPr>
        <p:spPr>
          <a:xfrm>
            <a:off x="2059614" y="3388325"/>
            <a:ext cx="2511900" cy="2865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6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6" name="Google Shape;186;p13"/>
          <p:cNvSpPr txBox="1">
            <a:spLocks noGrp="1"/>
          </p:cNvSpPr>
          <p:nvPr>
            <p:ph type="subTitle" idx="5"/>
          </p:nvPr>
        </p:nvSpPr>
        <p:spPr>
          <a:xfrm>
            <a:off x="2059614" y="3668750"/>
            <a:ext cx="2511900" cy="890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13"/>
          <p:cNvSpPr txBox="1">
            <a:spLocks noGrp="1"/>
          </p:cNvSpPr>
          <p:nvPr>
            <p:ph type="title" idx="6"/>
          </p:nvPr>
        </p:nvSpPr>
        <p:spPr>
          <a:xfrm>
            <a:off x="5868339" y="3388325"/>
            <a:ext cx="2511900" cy="2865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6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8" name="Google Shape;188;p13"/>
          <p:cNvSpPr txBox="1">
            <a:spLocks noGrp="1"/>
          </p:cNvSpPr>
          <p:nvPr>
            <p:ph type="subTitle" idx="7"/>
          </p:nvPr>
        </p:nvSpPr>
        <p:spPr>
          <a:xfrm>
            <a:off x="5868339" y="3668750"/>
            <a:ext cx="2511900" cy="890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9" name="Google Shape;189;p13"/>
          <p:cNvSpPr txBox="1">
            <a:spLocks noGrp="1"/>
          </p:cNvSpPr>
          <p:nvPr>
            <p:ph type="title" idx="8" hasCustomPrompt="1"/>
          </p:nvPr>
        </p:nvSpPr>
        <p:spPr>
          <a:xfrm>
            <a:off x="847261" y="1438825"/>
            <a:ext cx="1204800" cy="983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5000">
                <a:solidFill>
                  <a:schemeClr val="lt2"/>
                </a:solidFill>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190" name="Google Shape;190;p13"/>
          <p:cNvSpPr txBox="1">
            <a:spLocks noGrp="1"/>
          </p:cNvSpPr>
          <p:nvPr>
            <p:ph type="title" idx="9" hasCustomPrompt="1"/>
          </p:nvPr>
        </p:nvSpPr>
        <p:spPr>
          <a:xfrm>
            <a:off x="847261" y="3061413"/>
            <a:ext cx="1204800" cy="983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5000">
                <a:solidFill>
                  <a:schemeClr val="lt2"/>
                </a:solidFill>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191" name="Google Shape;191;p13"/>
          <p:cNvSpPr txBox="1">
            <a:spLocks noGrp="1"/>
          </p:cNvSpPr>
          <p:nvPr>
            <p:ph type="title" idx="13" hasCustomPrompt="1"/>
          </p:nvPr>
        </p:nvSpPr>
        <p:spPr>
          <a:xfrm>
            <a:off x="4667287" y="1438825"/>
            <a:ext cx="1204800" cy="983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5000">
                <a:solidFill>
                  <a:schemeClr val="lt2"/>
                </a:solidFill>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192" name="Google Shape;192;p13"/>
          <p:cNvSpPr txBox="1">
            <a:spLocks noGrp="1"/>
          </p:cNvSpPr>
          <p:nvPr>
            <p:ph type="title" idx="14" hasCustomPrompt="1"/>
          </p:nvPr>
        </p:nvSpPr>
        <p:spPr>
          <a:xfrm>
            <a:off x="4667287" y="3061413"/>
            <a:ext cx="1204800" cy="983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5000">
                <a:solidFill>
                  <a:schemeClr val="lt2"/>
                </a:solidFill>
              </a:defRPr>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r>
              <a:t>xx%</a:t>
            </a:r>
          </a:p>
        </p:txBody>
      </p:sp>
      <p:sp>
        <p:nvSpPr>
          <p:cNvPr id="193" name="Google Shape;193;p13"/>
          <p:cNvSpPr/>
          <p:nvPr/>
        </p:nvSpPr>
        <p:spPr>
          <a:xfrm rot="-9414117" flipH="1">
            <a:off x="-549721" y="4333930"/>
            <a:ext cx="1684865" cy="1027072"/>
          </a:xfrm>
          <a:custGeom>
            <a:avLst/>
            <a:gdLst/>
            <a:ahLst/>
            <a:cxnLst/>
            <a:rect l="l" t="t" r="r" b="b"/>
            <a:pathLst>
              <a:path w="59642" h="36357" extrusionOk="0">
                <a:moveTo>
                  <a:pt x="44490" y="1"/>
                </a:moveTo>
                <a:cubicBezTo>
                  <a:pt x="30910" y="1"/>
                  <a:pt x="16039" y="4932"/>
                  <a:pt x="2765" y="7421"/>
                </a:cubicBezTo>
                <a:cubicBezTo>
                  <a:pt x="2342" y="7486"/>
                  <a:pt x="1919" y="7616"/>
                  <a:pt x="1529" y="7843"/>
                </a:cubicBezTo>
                <a:cubicBezTo>
                  <a:pt x="1" y="8754"/>
                  <a:pt x="651" y="11095"/>
                  <a:pt x="1464" y="12656"/>
                </a:cubicBezTo>
                <a:cubicBezTo>
                  <a:pt x="5562" y="20331"/>
                  <a:pt x="10700" y="27843"/>
                  <a:pt x="18082" y="32428"/>
                </a:cubicBezTo>
                <a:cubicBezTo>
                  <a:pt x="22099" y="34912"/>
                  <a:pt x="26917" y="36356"/>
                  <a:pt x="31617" y="36356"/>
                </a:cubicBezTo>
                <a:cubicBezTo>
                  <a:pt x="35593" y="36356"/>
                  <a:pt x="39483" y="35323"/>
                  <a:pt x="42732" y="33014"/>
                </a:cubicBezTo>
                <a:cubicBezTo>
                  <a:pt x="46049" y="30672"/>
                  <a:pt x="48422" y="27258"/>
                  <a:pt x="50276" y="23648"/>
                </a:cubicBezTo>
                <a:cubicBezTo>
                  <a:pt x="54764" y="14835"/>
                  <a:pt x="59642" y="234"/>
                  <a:pt x="45268" y="6"/>
                </a:cubicBezTo>
                <a:cubicBezTo>
                  <a:pt x="45009" y="3"/>
                  <a:pt x="44750" y="1"/>
                  <a:pt x="444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3"/>
          <p:cNvSpPr txBox="1">
            <a:spLocks noGrp="1"/>
          </p:cNvSpPr>
          <p:nvPr>
            <p:ph type="title" idx="15"/>
          </p:nvPr>
        </p:nvSpPr>
        <p:spPr>
          <a:xfrm>
            <a:off x="715975" y="445025"/>
            <a:ext cx="7712100" cy="513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3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638"/>
        <p:cNvGrpSpPr/>
        <p:nvPr/>
      </p:nvGrpSpPr>
      <p:grpSpPr>
        <a:xfrm>
          <a:off x="0" y="0"/>
          <a:ext cx="0" cy="0"/>
          <a:chOff x="0" y="0"/>
          <a:chExt cx="0" cy="0"/>
        </a:xfrm>
      </p:grpSpPr>
      <p:sp>
        <p:nvSpPr>
          <p:cNvPr id="639" name="Google Shape;639;p37"/>
          <p:cNvSpPr/>
          <p:nvPr/>
        </p:nvSpPr>
        <p:spPr>
          <a:xfrm rot="-10672065" flipH="1">
            <a:off x="-498459" y="3879509"/>
            <a:ext cx="6236583" cy="1698225"/>
          </a:xfrm>
          <a:custGeom>
            <a:avLst/>
            <a:gdLst/>
            <a:ahLst/>
            <a:cxnLst/>
            <a:rect l="l" t="t" r="r" b="b"/>
            <a:pathLst>
              <a:path w="154436" h="42053" extrusionOk="0">
                <a:moveTo>
                  <a:pt x="12390" y="0"/>
                </a:moveTo>
                <a:lnTo>
                  <a:pt x="0" y="9106"/>
                </a:lnTo>
                <a:cubicBezTo>
                  <a:pt x="6081" y="21463"/>
                  <a:pt x="16260" y="31934"/>
                  <a:pt x="28813" y="37528"/>
                </a:cubicBezTo>
                <a:cubicBezTo>
                  <a:pt x="35454" y="40497"/>
                  <a:pt x="42747" y="42053"/>
                  <a:pt x="50014" y="42053"/>
                </a:cubicBezTo>
                <a:cubicBezTo>
                  <a:pt x="56517" y="42053"/>
                  <a:pt x="63000" y="40806"/>
                  <a:pt x="68974" y="38211"/>
                </a:cubicBezTo>
                <a:cubicBezTo>
                  <a:pt x="74210" y="35934"/>
                  <a:pt x="78990" y="32715"/>
                  <a:pt x="84161" y="30243"/>
                </a:cubicBezTo>
                <a:cubicBezTo>
                  <a:pt x="88193" y="28292"/>
                  <a:pt x="92421" y="26829"/>
                  <a:pt x="96648" y="25365"/>
                </a:cubicBezTo>
                <a:cubicBezTo>
                  <a:pt x="113381" y="19575"/>
                  <a:pt x="130659" y="13732"/>
                  <a:pt x="148229" y="13732"/>
                </a:cubicBezTo>
                <a:cubicBezTo>
                  <a:pt x="150294" y="13732"/>
                  <a:pt x="152363" y="13813"/>
                  <a:pt x="154436" y="13984"/>
                </a:cubicBezTo>
                <a:cubicBezTo>
                  <a:pt x="143314" y="3740"/>
                  <a:pt x="126729" y="2829"/>
                  <a:pt x="111575" y="2439"/>
                </a:cubicBezTo>
                <a:lnTo>
                  <a:pt x="1239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7"/>
          <p:cNvSpPr/>
          <p:nvPr/>
        </p:nvSpPr>
        <p:spPr>
          <a:xfrm rot="10800000" flipH="1">
            <a:off x="6328955" y="-556981"/>
            <a:ext cx="3767086" cy="2349371"/>
          </a:xfrm>
          <a:custGeom>
            <a:avLst/>
            <a:gdLst/>
            <a:ahLst/>
            <a:cxnLst/>
            <a:rect l="l" t="t" r="r" b="b"/>
            <a:pathLst>
              <a:path w="111999" h="69849" extrusionOk="0">
                <a:moveTo>
                  <a:pt x="84626" y="1"/>
                </a:moveTo>
                <a:cubicBezTo>
                  <a:pt x="75297" y="1"/>
                  <a:pt x="67339" y="4116"/>
                  <a:pt x="59707" y="9298"/>
                </a:cubicBezTo>
                <a:cubicBezTo>
                  <a:pt x="54439" y="12907"/>
                  <a:pt x="49106" y="16680"/>
                  <a:pt x="42959" y="18436"/>
                </a:cubicBezTo>
                <a:cubicBezTo>
                  <a:pt x="36521" y="20322"/>
                  <a:pt x="29626" y="19867"/>
                  <a:pt x="22927" y="20387"/>
                </a:cubicBezTo>
                <a:cubicBezTo>
                  <a:pt x="16228" y="20907"/>
                  <a:pt x="9106" y="22663"/>
                  <a:pt x="4716" y="27769"/>
                </a:cubicBezTo>
                <a:cubicBezTo>
                  <a:pt x="1139" y="31964"/>
                  <a:pt x="1" y="37948"/>
                  <a:pt x="1074" y="43378"/>
                </a:cubicBezTo>
                <a:cubicBezTo>
                  <a:pt x="2147" y="48809"/>
                  <a:pt x="5172" y="53687"/>
                  <a:pt x="9041" y="57622"/>
                </a:cubicBezTo>
                <a:cubicBezTo>
                  <a:pt x="12423" y="61036"/>
                  <a:pt x="16391" y="63801"/>
                  <a:pt x="20748" y="65784"/>
                </a:cubicBezTo>
                <a:cubicBezTo>
                  <a:pt x="27611" y="68856"/>
                  <a:pt x="35084" y="69848"/>
                  <a:pt x="42652" y="69848"/>
                </a:cubicBezTo>
                <a:cubicBezTo>
                  <a:pt x="47422" y="69848"/>
                  <a:pt x="52228" y="69454"/>
                  <a:pt x="56943" y="68939"/>
                </a:cubicBezTo>
                <a:cubicBezTo>
                  <a:pt x="67414" y="67801"/>
                  <a:pt x="78016" y="66077"/>
                  <a:pt x="87511" y="61427"/>
                </a:cubicBezTo>
                <a:cubicBezTo>
                  <a:pt x="103186" y="53752"/>
                  <a:pt x="111999" y="39021"/>
                  <a:pt x="107283" y="21688"/>
                </a:cubicBezTo>
                <a:cubicBezTo>
                  <a:pt x="104259" y="10566"/>
                  <a:pt x="98633" y="615"/>
                  <a:pt x="85983" y="30"/>
                </a:cubicBezTo>
                <a:cubicBezTo>
                  <a:pt x="85527" y="10"/>
                  <a:pt x="85075" y="1"/>
                  <a:pt x="846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7"/>
          <p:cNvSpPr/>
          <p:nvPr/>
        </p:nvSpPr>
        <p:spPr>
          <a:xfrm rot="10800000" flipH="1">
            <a:off x="7623400" y="-561300"/>
            <a:ext cx="1609241" cy="3667340"/>
          </a:xfrm>
          <a:custGeom>
            <a:avLst/>
            <a:gdLst/>
            <a:ahLst/>
            <a:cxnLst/>
            <a:rect l="l" t="t" r="r" b="b"/>
            <a:pathLst>
              <a:path w="46862" h="106795" fill="none" extrusionOk="0">
                <a:moveTo>
                  <a:pt x="618" y="106794"/>
                </a:moveTo>
                <a:cubicBezTo>
                  <a:pt x="1" y="82828"/>
                  <a:pt x="9204" y="58698"/>
                  <a:pt x="25626" y="41202"/>
                </a:cubicBezTo>
                <a:cubicBezTo>
                  <a:pt x="29593" y="36975"/>
                  <a:pt x="33984" y="33073"/>
                  <a:pt x="37528" y="28455"/>
                </a:cubicBezTo>
                <a:cubicBezTo>
                  <a:pt x="43707" y="20292"/>
                  <a:pt x="46861" y="10244"/>
                  <a:pt x="46504" y="0"/>
                </a:cubicBezTo>
              </a:path>
            </a:pathLst>
          </a:custGeom>
          <a:noFill/>
          <a:ln w="18700" cap="flat" cmpd="sng">
            <a:solidFill>
              <a:schemeClr val="lt1"/>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7"/>
          <p:cNvSpPr/>
          <p:nvPr/>
        </p:nvSpPr>
        <p:spPr>
          <a:xfrm rot="5712101">
            <a:off x="832655" y="2028331"/>
            <a:ext cx="2009400" cy="4579272"/>
          </a:xfrm>
          <a:custGeom>
            <a:avLst/>
            <a:gdLst/>
            <a:ahLst/>
            <a:cxnLst/>
            <a:rect l="l" t="t" r="r" b="b"/>
            <a:pathLst>
              <a:path w="46862" h="106795" fill="none" extrusionOk="0">
                <a:moveTo>
                  <a:pt x="618" y="106794"/>
                </a:moveTo>
                <a:cubicBezTo>
                  <a:pt x="1" y="82828"/>
                  <a:pt x="9204" y="58698"/>
                  <a:pt x="25626" y="41202"/>
                </a:cubicBezTo>
                <a:cubicBezTo>
                  <a:pt x="29593" y="36975"/>
                  <a:pt x="33984" y="33073"/>
                  <a:pt x="37528" y="28455"/>
                </a:cubicBezTo>
                <a:cubicBezTo>
                  <a:pt x="43707" y="20292"/>
                  <a:pt x="46861" y="10244"/>
                  <a:pt x="46504" y="0"/>
                </a:cubicBezTo>
              </a:path>
            </a:pathLst>
          </a:custGeom>
          <a:noFill/>
          <a:ln w="18700" cap="flat" cmpd="sng">
            <a:solidFill>
              <a:schemeClr val="lt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643"/>
        <p:cNvGrpSpPr/>
        <p:nvPr/>
      </p:nvGrpSpPr>
      <p:grpSpPr>
        <a:xfrm>
          <a:off x="0" y="0"/>
          <a:ext cx="0" cy="0"/>
          <a:chOff x="0" y="0"/>
          <a:chExt cx="0" cy="0"/>
        </a:xfrm>
      </p:grpSpPr>
      <p:sp>
        <p:nvSpPr>
          <p:cNvPr id="644" name="Google Shape;644;p38"/>
          <p:cNvSpPr/>
          <p:nvPr/>
        </p:nvSpPr>
        <p:spPr>
          <a:xfrm rot="-870143">
            <a:off x="334724" y="4078354"/>
            <a:ext cx="5682541" cy="2695707"/>
          </a:xfrm>
          <a:custGeom>
            <a:avLst/>
            <a:gdLst/>
            <a:ahLst/>
            <a:cxnLst/>
            <a:rect l="l" t="t" r="r" b="b"/>
            <a:pathLst>
              <a:path w="125820" h="59687" extrusionOk="0">
                <a:moveTo>
                  <a:pt x="16866" y="1"/>
                </a:moveTo>
                <a:cubicBezTo>
                  <a:pt x="16300" y="1"/>
                  <a:pt x="15830" y="51"/>
                  <a:pt x="15513" y="164"/>
                </a:cubicBezTo>
                <a:cubicBezTo>
                  <a:pt x="9919" y="2245"/>
                  <a:pt x="4001" y="5270"/>
                  <a:pt x="1659" y="10765"/>
                </a:cubicBezTo>
                <a:cubicBezTo>
                  <a:pt x="1" y="14733"/>
                  <a:pt x="554" y="19383"/>
                  <a:pt x="2342" y="23318"/>
                </a:cubicBezTo>
                <a:cubicBezTo>
                  <a:pt x="4131" y="27220"/>
                  <a:pt x="7058" y="30505"/>
                  <a:pt x="10147" y="33529"/>
                </a:cubicBezTo>
                <a:cubicBezTo>
                  <a:pt x="27437" y="50391"/>
                  <a:pt x="51615" y="59687"/>
                  <a:pt x="75722" y="59687"/>
                </a:cubicBezTo>
                <a:cubicBezTo>
                  <a:pt x="84578" y="59687"/>
                  <a:pt x="93425" y="58432"/>
                  <a:pt x="101917" y="55838"/>
                </a:cubicBezTo>
                <a:cubicBezTo>
                  <a:pt x="108942" y="53691"/>
                  <a:pt x="116063" y="50472"/>
                  <a:pt x="120454" y="44553"/>
                </a:cubicBezTo>
                <a:cubicBezTo>
                  <a:pt x="124811" y="38537"/>
                  <a:pt x="125819" y="30700"/>
                  <a:pt x="123088" y="23773"/>
                </a:cubicBezTo>
                <a:cubicBezTo>
                  <a:pt x="119153" y="14147"/>
                  <a:pt x="104421" y="5822"/>
                  <a:pt x="94438" y="5660"/>
                </a:cubicBezTo>
                <a:cubicBezTo>
                  <a:pt x="94052" y="5653"/>
                  <a:pt x="93666" y="5650"/>
                  <a:pt x="93281" y="5650"/>
                </a:cubicBezTo>
                <a:cubicBezTo>
                  <a:pt x="81902" y="5650"/>
                  <a:pt x="70639" y="8359"/>
                  <a:pt x="59284" y="9335"/>
                </a:cubicBezTo>
                <a:cubicBezTo>
                  <a:pt x="56952" y="9535"/>
                  <a:pt x="54582" y="9650"/>
                  <a:pt x="52209" y="9650"/>
                </a:cubicBezTo>
                <a:cubicBezTo>
                  <a:pt x="42638" y="9650"/>
                  <a:pt x="33008" y="7770"/>
                  <a:pt x="25529" y="1985"/>
                </a:cubicBezTo>
                <a:cubicBezTo>
                  <a:pt x="24401" y="1126"/>
                  <a:pt x="19548" y="1"/>
                  <a:pt x="168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8"/>
          <p:cNvSpPr/>
          <p:nvPr/>
        </p:nvSpPr>
        <p:spPr>
          <a:xfrm rot="10800000">
            <a:off x="4614883" y="4446425"/>
            <a:ext cx="5039367" cy="1250642"/>
          </a:xfrm>
          <a:custGeom>
            <a:avLst/>
            <a:gdLst/>
            <a:ahLst/>
            <a:cxnLst/>
            <a:rect l="l" t="t" r="r" b="b"/>
            <a:pathLst>
              <a:path w="182404" h="45268" fill="none" extrusionOk="0">
                <a:moveTo>
                  <a:pt x="0" y="11285"/>
                </a:moveTo>
                <a:cubicBezTo>
                  <a:pt x="2732" y="15642"/>
                  <a:pt x="5529" y="20097"/>
                  <a:pt x="9334" y="23544"/>
                </a:cubicBezTo>
                <a:cubicBezTo>
                  <a:pt x="13138" y="27024"/>
                  <a:pt x="18179" y="29463"/>
                  <a:pt x="23317" y="29040"/>
                </a:cubicBezTo>
                <a:cubicBezTo>
                  <a:pt x="29366" y="28487"/>
                  <a:pt x="34374" y="24227"/>
                  <a:pt x="40162" y="22406"/>
                </a:cubicBezTo>
                <a:cubicBezTo>
                  <a:pt x="45040" y="20845"/>
                  <a:pt x="50341" y="21138"/>
                  <a:pt x="55414" y="21951"/>
                </a:cubicBezTo>
                <a:cubicBezTo>
                  <a:pt x="63284" y="23284"/>
                  <a:pt x="70893" y="25951"/>
                  <a:pt x="77885" y="29788"/>
                </a:cubicBezTo>
                <a:cubicBezTo>
                  <a:pt x="84129" y="33268"/>
                  <a:pt x="89885" y="37690"/>
                  <a:pt x="96486" y="40390"/>
                </a:cubicBezTo>
                <a:cubicBezTo>
                  <a:pt x="102177" y="42698"/>
                  <a:pt x="108258" y="43642"/>
                  <a:pt x="114372" y="44259"/>
                </a:cubicBezTo>
                <a:cubicBezTo>
                  <a:pt x="124160" y="45202"/>
                  <a:pt x="134241" y="45268"/>
                  <a:pt x="143575" y="42113"/>
                </a:cubicBezTo>
                <a:cubicBezTo>
                  <a:pt x="162208" y="35869"/>
                  <a:pt x="174566" y="18049"/>
                  <a:pt x="182403" y="0"/>
                </a:cubicBezTo>
              </a:path>
            </a:pathLst>
          </a:custGeom>
          <a:noFill/>
          <a:ln w="20325" cap="flat" cmpd="sng">
            <a:solidFill>
              <a:schemeClr val="dk2"/>
            </a:solidFill>
            <a:prstDash val="solid"/>
            <a:miter lim="325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8E8"/>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1pPr>
            <a:lvl2pPr lvl="1">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2pPr>
            <a:lvl3pPr lvl="2">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3pPr>
            <a:lvl4pPr lvl="3">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4pPr>
            <a:lvl5pPr lvl="4">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5pPr>
            <a:lvl6pPr lvl="5">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6pPr>
            <a:lvl7pPr lvl="6">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7pPr>
            <a:lvl8pPr lvl="7">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8pPr>
            <a:lvl9pPr lvl="8">
              <a:spcBef>
                <a:spcPts val="0"/>
              </a:spcBef>
              <a:spcAft>
                <a:spcPts val="0"/>
              </a:spcAft>
              <a:buClr>
                <a:schemeClr val="lt2"/>
              </a:buClr>
              <a:buSzPts val="2800"/>
              <a:buFont typeface="Nothing You Could Do"/>
              <a:buNone/>
              <a:defRPr sz="2800" b="1">
                <a:solidFill>
                  <a:schemeClr val="lt2"/>
                </a:solidFill>
                <a:latin typeface="Nothing You Could Do"/>
                <a:ea typeface="Nothing You Could Do"/>
                <a:cs typeface="Nothing You Could Do"/>
                <a:sym typeface="Nothing You Could D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B45F06"/>
              </a:buClr>
              <a:buSzPts val="1800"/>
              <a:buFont typeface="Delius Swash Caps"/>
              <a:buChar char="●"/>
              <a:defRPr sz="1800">
                <a:solidFill>
                  <a:srgbClr val="B45F06"/>
                </a:solidFill>
                <a:latin typeface="Delius Swash Caps"/>
                <a:ea typeface="Delius Swash Caps"/>
                <a:cs typeface="Delius Swash Caps"/>
                <a:sym typeface="Delius Swash Caps"/>
              </a:defRPr>
            </a:lvl1pPr>
            <a:lvl2pPr marL="914400" lvl="1"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2pPr>
            <a:lvl3pPr marL="1371600" lvl="2"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3pPr>
            <a:lvl4pPr marL="1828800" lvl="3"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4pPr>
            <a:lvl5pPr marL="2286000" lvl="4"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5pPr>
            <a:lvl6pPr marL="2743200" lvl="5"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6pPr>
            <a:lvl7pPr marL="3200400" lvl="6"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7pPr>
            <a:lvl8pPr marL="3657600" lvl="7"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8pPr>
            <a:lvl9pPr marL="4114800" lvl="8" indent="-317500">
              <a:lnSpc>
                <a:spcPct val="115000"/>
              </a:lnSpc>
              <a:spcBef>
                <a:spcPts val="0"/>
              </a:spcBef>
              <a:spcAft>
                <a:spcPts val="0"/>
              </a:spcAft>
              <a:buClr>
                <a:srgbClr val="B45F06"/>
              </a:buClr>
              <a:buSzPts val="1400"/>
              <a:buFont typeface="Delius Swash Caps"/>
              <a:buChar char="■"/>
              <a:defRPr>
                <a:solidFill>
                  <a:srgbClr val="B45F06"/>
                </a:solidFill>
                <a:latin typeface="Delius Swash Caps"/>
                <a:ea typeface="Delius Swash Caps"/>
                <a:cs typeface="Delius Swash Caps"/>
                <a:sym typeface="Delius Swash Cap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5" r:id="rId5"/>
    <p:sldLayoutId id="2147483658" r:id="rId6"/>
    <p:sldLayoutId id="2147483659" r:id="rId7"/>
    <p:sldLayoutId id="2147483683" r:id="rId8"/>
    <p:sldLayoutId id="2147483684" r:id="rId9"/>
    <p:sldLayoutId id="2147483685" r:id="rId10"/>
    <p:sldLayoutId id="2147483686"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70"/>
        <p:cNvGrpSpPr/>
        <p:nvPr/>
      </p:nvGrpSpPr>
      <p:grpSpPr>
        <a:xfrm>
          <a:off x="0" y="0"/>
          <a:ext cx="0" cy="0"/>
          <a:chOff x="0" y="0"/>
          <a:chExt cx="0" cy="0"/>
        </a:xfrm>
      </p:grpSpPr>
      <p:sp>
        <p:nvSpPr>
          <p:cNvPr id="671" name="Google Shape;671;p43"/>
          <p:cNvSpPr txBox="1">
            <a:spLocks noGrp="1"/>
          </p:cNvSpPr>
          <p:nvPr>
            <p:ph type="ctrTitle"/>
          </p:nvPr>
        </p:nvSpPr>
        <p:spPr>
          <a:xfrm>
            <a:off x="495638" y="1221225"/>
            <a:ext cx="5803800" cy="175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a:t>OBSERVACIÒN EXTERNA </a:t>
            </a:r>
            <a:endParaRPr dirty="0"/>
          </a:p>
        </p:txBody>
      </p:sp>
      <p:sp>
        <p:nvSpPr>
          <p:cNvPr id="672" name="Google Shape;672;p43"/>
          <p:cNvSpPr txBox="1">
            <a:spLocks noGrp="1"/>
          </p:cNvSpPr>
          <p:nvPr>
            <p:ph type="subTitle" idx="1"/>
          </p:nvPr>
        </p:nvSpPr>
        <p:spPr>
          <a:xfrm>
            <a:off x="715975" y="2975625"/>
            <a:ext cx="4820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Aryadna Velàzquez Medellin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98919E-CB56-4DA2-8BC8-DB85E085FFF0}"/>
              </a:ext>
            </a:extLst>
          </p:cNvPr>
          <p:cNvSpPr>
            <a:spLocks noGrp="1"/>
          </p:cNvSpPr>
          <p:nvPr>
            <p:ph type="title"/>
          </p:nvPr>
        </p:nvSpPr>
        <p:spPr/>
        <p:txBody>
          <a:bodyPr/>
          <a:lstStyle/>
          <a:p>
            <a:pPr algn="ctr"/>
            <a:r>
              <a:rPr lang="es-MX" dirty="0"/>
              <a:t>Experiencia </a:t>
            </a:r>
          </a:p>
        </p:txBody>
      </p:sp>
      <p:sp>
        <p:nvSpPr>
          <p:cNvPr id="3" name="CuadroTexto 2">
            <a:extLst>
              <a:ext uri="{FF2B5EF4-FFF2-40B4-BE49-F238E27FC236}">
                <a16:creationId xmlns:a16="http://schemas.microsoft.com/office/drawing/2014/main" id="{2AD82FE8-94FD-4ED3-B552-A0C08AB41E03}"/>
              </a:ext>
            </a:extLst>
          </p:cNvPr>
          <p:cNvSpPr txBox="1"/>
          <p:nvPr/>
        </p:nvSpPr>
        <p:spPr>
          <a:xfrm>
            <a:off x="86854" y="1558588"/>
            <a:ext cx="7712100" cy="2026324"/>
          </a:xfrm>
          <a:prstGeom prst="rect">
            <a:avLst/>
          </a:prstGeom>
          <a:noFill/>
        </p:spPr>
        <p:txBody>
          <a:bodyPr wrap="square">
            <a:spAutoFit/>
          </a:bodyPr>
          <a:lstStyle/>
          <a:p>
            <a:pPr algn="just">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Mi experiencia sobre la observación del preescolar, no me lleve malas experiencias al momento de estar en el Jardín, me dieron ganas de que todo regresara a la normalidad para poder estar dentro de las aulas para poder tener una mejor observación y experiencia.</a:t>
            </a:r>
          </a:p>
          <a:p>
            <a:pPr algn="just">
              <a:lnSpc>
                <a:spcPct val="107000"/>
              </a:lnSpc>
              <a:spcAft>
                <a:spcPts val="800"/>
              </a:spcAft>
            </a:pPr>
            <a:r>
              <a:rPr lang="es-MX" sz="1600"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Mi experiencia con la entrevista, fue muy fácil su aplicación, hubo mucha comunicación con el entrevistado, fue muy claro con sus respuestas y tubo la honestidad de responder las preguntas. </a:t>
            </a:r>
            <a:endPar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1297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6"/>
        <p:cNvGrpSpPr/>
        <p:nvPr/>
      </p:nvGrpSpPr>
      <p:grpSpPr>
        <a:xfrm>
          <a:off x="0" y="0"/>
          <a:ext cx="0" cy="0"/>
          <a:chOff x="0" y="0"/>
          <a:chExt cx="0" cy="0"/>
        </a:xfrm>
      </p:grpSpPr>
      <p:sp>
        <p:nvSpPr>
          <p:cNvPr id="677" name="Google Shape;677;p44"/>
          <p:cNvSpPr txBox="1">
            <a:spLocks noGrp="1"/>
          </p:cNvSpPr>
          <p:nvPr>
            <p:ph type="title"/>
          </p:nvPr>
        </p:nvSpPr>
        <p:spPr>
          <a:xfrm>
            <a:off x="-628082" y="61750"/>
            <a:ext cx="7712100" cy="51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lt2"/>
                </a:solidFill>
              </a:rPr>
              <a:t>Jardìn de Niños Valle de las Flores</a:t>
            </a:r>
            <a:endParaRPr dirty="0">
              <a:solidFill>
                <a:schemeClr val="lt2"/>
              </a:solidFill>
            </a:endParaRPr>
          </a:p>
        </p:txBody>
      </p:sp>
      <p:sp>
        <p:nvSpPr>
          <p:cNvPr id="678" name="Google Shape;678;p44"/>
          <p:cNvSpPr txBox="1">
            <a:spLocks noGrp="1"/>
          </p:cNvSpPr>
          <p:nvPr>
            <p:ph type="body" idx="1"/>
          </p:nvPr>
        </p:nvSpPr>
        <p:spPr>
          <a:xfrm>
            <a:off x="231232" y="1299502"/>
            <a:ext cx="8207688" cy="3368400"/>
          </a:xfrm>
          <a:prstGeom prst="rect">
            <a:avLst/>
          </a:prstGeom>
        </p:spPr>
        <p:txBody>
          <a:bodyPr spcFirstLastPara="1" wrap="square" lIns="91425" tIns="91425" rIns="91425" bIns="91425" anchor="t" anchorCtr="0">
            <a:noAutofit/>
          </a:bodyPr>
          <a:lstStyle/>
          <a:p>
            <a:pPr marL="152400" indent="0" algn="ctr">
              <a:lnSpc>
                <a:spcPct val="107000"/>
              </a:lnSpc>
              <a:spcAft>
                <a:spcPts val="800"/>
              </a:spcAft>
              <a:buNone/>
            </a:pPr>
            <a:r>
              <a:rPr lang="es-MX" sz="1600" b="1" i="1" dirty="0">
                <a:effectLst/>
                <a:latin typeface="Delius Swash Caps" panose="020B0604020202020204" charset="0"/>
                <a:ea typeface="Calibri" panose="020F0502020204030204" pitchFamily="34" charset="0"/>
                <a:cs typeface="Times New Roman" panose="02020603050405020304" pitchFamily="18" charset="0"/>
              </a:rPr>
              <a:t>Ubicación</a:t>
            </a:r>
            <a:r>
              <a:rPr lang="es-MX" sz="1600" i="1" dirty="0">
                <a:effectLst/>
                <a:latin typeface="Delius Swash Caps" panose="020B0604020202020204" charset="0"/>
                <a:ea typeface="Calibri" panose="020F0502020204030204" pitchFamily="34" charset="0"/>
                <a:cs typeface="Times New Roman" panose="02020603050405020304" pitchFamily="18" charset="0"/>
              </a:rPr>
              <a:t>:</a:t>
            </a:r>
            <a:r>
              <a:rPr lang="es-MX" sz="1600" dirty="0">
                <a:effectLst/>
                <a:latin typeface="Delius Swash Caps" panose="020B0604020202020204" charset="0"/>
                <a:ea typeface="Calibri" panose="020F0502020204030204" pitchFamily="34" charset="0"/>
                <a:cs typeface="Times New Roman" panose="02020603050405020304" pitchFamily="18" charset="0"/>
              </a:rPr>
              <a:t> En la colonia valle de las flores Infonavit entre la calle Noche buena y gladiolas #609 C.P.25290.</a:t>
            </a:r>
          </a:p>
          <a:p>
            <a:pPr marL="152400" indent="0" algn="ctr">
              <a:lnSpc>
                <a:spcPct val="107000"/>
              </a:lnSpc>
              <a:spcAft>
                <a:spcPts val="800"/>
              </a:spcAft>
              <a:buNone/>
            </a:pPr>
            <a:endParaRPr lang="es-MX" sz="1600" b="1" i="1" dirty="0">
              <a:effectLst/>
              <a:latin typeface="Delius Swash Caps" panose="020B0604020202020204" charset="0"/>
              <a:ea typeface="Calibri" panose="020F0502020204030204" pitchFamily="34" charset="0"/>
              <a:cs typeface="Times New Roman" panose="02020603050405020304" pitchFamily="18" charset="0"/>
            </a:endParaRPr>
          </a:p>
          <a:p>
            <a:pPr marL="152400" indent="0" algn="ctr">
              <a:lnSpc>
                <a:spcPct val="107000"/>
              </a:lnSpc>
              <a:spcAft>
                <a:spcPts val="800"/>
              </a:spcAft>
              <a:buNone/>
            </a:pPr>
            <a:r>
              <a:rPr lang="es-MX" sz="1600" b="1" i="1" dirty="0">
                <a:effectLst/>
                <a:latin typeface="Delius Swash Caps" panose="020B0604020202020204" charset="0"/>
                <a:ea typeface="Calibri" panose="020F0502020204030204" pitchFamily="34" charset="0"/>
                <a:cs typeface="Times New Roman" panose="02020603050405020304" pitchFamily="18" charset="0"/>
              </a:rPr>
              <a:t>Zona</a:t>
            </a:r>
            <a:r>
              <a:rPr lang="es-MX" sz="1600" i="1" dirty="0">
                <a:effectLst/>
                <a:latin typeface="Delius Swash Caps" panose="020B0604020202020204" charset="0"/>
                <a:ea typeface="Calibri" panose="020F0502020204030204" pitchFamily="34" charset="0"/>
                <a:cs typeface="Times New Roman" panose="02020603050405020304" pitchFamily="18" charset="0"/>
              </a:rPr>
              <a:t>: 55</a:t>
            </a:r>
            <a:endParaRPr lang="es-MX" sz="1600" dirty="0">
              <a:effectLst/>
              <a:latin typeface="Delius Swash Caps" panose="020B0604020202020204" charset="0"/>
              <a:ea typeface="Calibri" panose="020F0502020204030204" pitchFamily="34" charset="0"/>
              <a:cs typeface="Times New Roman" panose="02020603050405020304" pitchFamily="18" charset="0"/>
            </a:endParaRPr>
          </a:p>
          <a:p>
            <a:pPr marL="152400" indent="0" algn="ctr">
              <a:lnSpc>
                <a:spcPct val="107000"/>
              </a:lnSpc>
              <a:spcAft>
                <a:spcPts val="800"/>
              </a:spcAft>
              <a:buNone/>
            </a:pPr>
            <a:endParaRPr lang="es-MX" sz="1600" b="1" i="1" dirty="0">
              <a:effectLst/>
              <a:latin typeface="Delius Swash Caps" panose="020B0604020202020204" charset="0"/>
              <a:ea typeface="Calibri" panose="020F0502020204030204" pitchFamily="34" charset="0"/>
              <a:cs typeface="Times New Roman" panose="02020603050405020304" pitchFamily="18" charset="0"/>
            </a:endParaRPr>
          </a:p>
          <a:p>
            <a:pPr marL="152400" indent="0" algn="ctr">
              <a:lnSpc>
                <a:spcPct val="107000"/>
              </a:lnSpc>
              <a:spcAft>
                <a:spcPts val="800"/>
              </a:spcAft>
              <a:buNone/>
            </a:pPr>
            <a:r>
              <a:rPr lang="es-MX" sz="1600" b="1" i="1" dirty="0">
                <a:effectLst/>
                <a:latin typeface="Delius Swash Caps" panose="020B0604020202020204" charset="0"/>
                <a:ea typeface="Calibri" panose="020F0502020204030204" pitchFamily="34" charset="0"/>
                <a:cs typeface="Times New Roman" panose="02020603050405020304" pitchFamily="18" charset="0"/>
              </a:rPr>
              <a:t>Teléfono</a:t>
            </a:r>
            <a:r>
              <a:rPr lang="es-MX" sz="1600" dirty="0">
                <a:effectLst/>
                <a:latin typeface="Delius Swash Caps" panose="020B0604020202020204" charset="0"/>
                <a:ea typeface="Calibri" panose="020F0502020204030204" pitchFamily="34" charset="0"/>
                <a:cs typeface="Times New Roman" panose="02020603050405020304" pitchFamily="18" charset="0"/>
              </a:rPr>
              <a:t>: 844 430 0302</a:t>
            </a:r>
          </a:p>
          <a:p>
            <a:pPr marL="152400" indent="0" algn="ctr">
              <a:lnSpc>
                <a:spcPct val="107000"/>
              </a:lnSpc>
              <a:spcAft>
                <a:spcPts val="800"/>
              </a:spcAft>
              <a:buNone/>
            </a:pPr>
            <a:endParaRPr lang="es-MX" sz="1600" b="1" i="1" dirty="0">
              <a:effectLst/>
              <a:latin typeface="Delius Swash Caps" panose="020B0604020202020204" charset="0"/>
              <a:ea typeface="Calibri" panose="020F0502020204030204" pitchFamily="34" charset="0"/>
              <a:cs typeface="Times New Roman" panose="02020603050405020304" pitchFamily="18" charset="0"/>
            </a:endParaRPr>
          </a:p>
          <a:p>
            <a:pPr marL="152400" indent="0" algn="ctr">
              <a:lnSpc>
                <a:spcPct val="107000"/>
              </a:lnSpc>
              <a:spcAft>
                <a:spcPts val="800"/>
              </a:spcAft>
              <a:buNone/>
            </a:pPr>
            <a:r>
              <a:rPr lang="es-MX" sz="1600" b="1" i="1" dirty="0">
                <a:effectLst/>
                <a:latin typeface="Delius Swash Caps" panose="020B0604020202020204" charset="0"/>
                <a:ea typeface="Calibri" panose="020F0502020204030204" pitchFamily="34" charset="0"/>
                <a:cs typeface="Times New Roman" panose="02020603050405020304" pitchFamily="18" charset="0"/>
              </a:rPr>
              <a:t>Turno</a:t>
            </a:r>
            <a:r>
              <a:rPr lang="es-MX" sz="1600" dirty="0">
                <a:effectLst/>
                <a:latin typeface="Delius Swash Caps" panose="020B0604020202020204" charset="0"/>
                <a:ea typeface="Calibri" panose="020F0502020204030204" pitchFamily="34" charset="0"/>
                <a:cs typeface="Times New Roman" panose="02020603050405020304" pitchFamily="18" charset="0"/>
              </a:rPr>
              <a:t>: Matutino</a:t>
            </a:r>
          </a:p>
          <a:p>
            <a:pPr marL="152400" indent="0" algn="ctr">
              <a:lnSpc>
                <a:spcPct val="107000"/>
              </a:lnSpc>
              <a:spcAft>
                <a:spcPts val="800"/>
              </a:spcAft>
              <a:buNone/>
            </a:pPr>
            <a:r>
              <a:rPr lang="es-MX" sz="1600" b="1" i="1" dirty="0">
                <a:effectLst/>
                <a:latin typeface="Delius Swash Caps" panose="020B0604020202020204" charset="0"/>
                <a:ea typeface="Calibri" panose="020F0502020204030204" pitchFamily="34" charset="0"/>
                <a:cs typeface="Times New Roman" panose="02020603050405020304" pitchFamily="18" charset="0"/>
              </a:rPr>
              <a:t> </a:t>
            </a:r>
          </a:p>
          <a:p>
            <a:pPr marL="152400" indent="0" algn="ctr">
              <a:lnSpc>
                <a:spcPct val="107000"/>
              </a:lnSpc>
              <a:spcAft>
                <a:spcPts val="800"/>
              </a:spcAft>
              <a:buNone/>
            </a:pPr>
            <a:r>
              <a:rPr lang="es-MX" sz="1600" b="1" i="1" dirty="0">
                <a:effectLst/>
                <a:latin typeface="Delius Swash Caps" panose="020B0604020202020204" charset="0"/>
                <a:ea typeface="Calibri" panose="020F0502020204030204" pitchFamily="34" charset="0"/>
                <a:cs typeface="Times New Roman" panose="02020603050405020304" pitchFamily="18" charset="0"/>
              </a:rPr>
              <a:t>Directora</a:t>
            </a:r>
            <a:r>
              <a:rPr lang="es-MX" sz="1600" dirty="0">
                <a:effectLst/>
                <a:latin typeface="Delius Swash Caps" panose="020B0604020202020204" charset="0"/>
                <a:ea typeface="Calibri" panose="020F0502020204030204" pitchFamily="34" charset="0"/>
                <a:cs typeface="Times New Roman" panose="02020603050405020304" pitchFamily="18" charset="0"/>
              </a:rPr>
              <a:t>: Laura Santoy </a:t>
            </a:r>
          </a:p>
          <a:p>
            <a:pPr marL="0" lvl="0" indent="0" algn="ctr" rtl="0">
              <a:spcBef>
                <a:spcPts val="0"/>
              </a:spcBef>
              <a:spcAft>
                <a:spcPts val="0"/>
              </a:spcAft>
              <a:buClr>
                <a:schemeClr val="dk1"/>
              </a:buClr>
              <a:buSzPts val="1100"/>
              <a:buFont typeface="Arial"/>
              <a:buNone/>
            </a:pPr>
            <a:endParaRPr sz="1600" dirty="0">
              <a:solidFill>
                <a:srgbClr val="B45F06"/>
              </a:solidFill>
              <a:latin typeface="Delius Swash Caps" panose="020B060402020202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2"/>
        <p:cNvGrpSpPr/>
        <p:nvPr/>
      </p:nvGrpSpPr>
      <p:grpSpPr>
        <a:xfrm>
          <a:off x="0" y="0"/>
          <a:ext cx="0" cy="0"/>
          <a:chOff x="0" y="0"/>
          <a:chExt cx="0" cy="0"/>
        </a:xfrm>
      </p:grpSpPr>
      <p:sp>
        <p:nvSpPr>
          <p:cNvPr id="19" name="Google Shape;677;p44">
            <a:extLst>
              <a:ext uri="{FF2B5EF4-FFF2-40B4-BE49-F238E27FC236}">
                <a16:creationId xmlns:a16="http://schemas.microsoft.com/office/drawing/2014/main" id="{EE4C482D-A146-43D5-8054-0BE1851E5F43}"/>
              </a:ext>
            </a:extLst>
          </p:cNvPr>
          <p:cNvSpPr txBox="1">
            <a:spLocks/>
          </p:cNvSpPr>
          <p:nvPr/>
        </p:nvSpPr>
        <p:spPr>
          <a:xfrm>
            <a:off x="-628082" y="61750"/>
            <a:ext cx="7712100" cy="513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Nothing You Could Do"/>
              <a:buNone/>
              <a:defRPr sz="2600" b="1" i="0" u="none" strike="noStrike" cap="none">
                <a:solidFill>
                  <a:schemeClr val="lt2"/>
                </a:solidFill>
                <a:latin typeface="Nothing You Could Do"/>
                <a:ea typeface="Nothing You Could Do"/>
                <a:cs typeface="Nothing You Could Do"/>
                <a:sym typeface="Nothing You Could Do"/>
              </a:defRPr>
            </a:lvl1pPr>
            <a:lvl2pPr marR="0" lvl="1"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2pPr>
            <a:lvl3pPr marR="0" lvl="2"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3pPr>
            <a:lvl4pPr marR="0" lvl="3"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4pPr>
            <a:lvl5pPr marR="0" lvl="4"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5pPr>
            <a:lvl6pPr marR="0" lvl="5"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6pPr>
            <a:lvl7pPr marR="0" lvl="6"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7pPr>
            <a:lvl8pPr marR="0" lvl="7"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8pPr>
            <a:lvl9pPr marR="0" lvl="8"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9pPr>
          </a:lstStyle>
          <a:p>
            <a:pPr algn="ctr"/>
            <a:r>
              <a:rPr lang="es-ES" sz="3500" dirty="0"/>
              <a:t>Jardín de Niños Valle de las Flores</a:t>
            </a:r>
          </a:p>
        </p:txBody>
      </p:sp>
      <p:sp>
        <p:nvSpPr>
          <p:cNvPr id="44" name="Google Shape;677;p44">
            <a:extLst>
              <a:ext uri="{FF2B5EF4-FFF2-40B4-BE49-F238E27FC236}">
                <a16:creationId xmlns:a16="http://schemas.microsoft.com/office/drawing/2014/main" id="{0CEF6EC7-6F5B-4814-BAD9-0CFCB84B4F74}"/>
              </a:ext>
            </a:extLst>
          </p:cNvPr>
          <p:cNvSpPr txBox="1">
            <a:spLocks noGrp="1"/>
          </p:cNvSpPr>
          <p:nvPr>
            <p:ph type="subTitle" idx="1"/>
          </p:nvPr>
        </p:nvSpPr>
        <p:spPr>
          <a:xfrm>
            <a:off x="889407" y="1437536"/>
            <a:ext cx="6680975" cy="3474706"/>
          </a:xfrm>
          <a:prstGeom prst="rect">
            <a:avLst/>
          </a:prstGeom>
        </p:spPr>
        <p:txBody>
          <a:bodyPr spcFirstLastPara="1" wrap="square" lIns="91425" tIns="91425" rIns="91425" bIns="91425" anchor="t" anchorCtr="0">
            <a:noAutofit/>
          </a:bodyPr>
          <a:lstStyle/>
          <a:p>
            <a:pPr algn="ctr">
              <a:lnSpc>
                <a:spcPct val="107000"/>
              </a:lnSpc>
              <a:spcAft>
                <a:spcPts val="800"/>
              </a:spcAft>
            </a:pPr>
            <a:r>
              <a:rPr lang="es-MX" b="1" i="1" dirty="0">
                <a:effectLst/>
                <a:latin typeface="Delius Swash Caps" panose="020B0604020202020204" charset="0"/>
                <a:ea typeface="Calibri" panose="020F0502020204030204" pitchFamily="34" charset="0"/>
                <a:cs typeface="Times New Roman" panose="02020603050405020304" pitchFamily="18" charset="0"/>
              </a:rPr>
              <a:t>Personal docente</a:t>
            </a:r>
            <a:r>
              <a:rPr lang="es-MX" dirty="0">
                <a:effectLst/>
                <a:latin typeface="Delius Swash Caps" panose="020B0604020202020204" charset="0"/>
                <a:ea typeface="Calibri" panose="020F0502020204030204" pitchFamily="34" charset="0"/>
                <a:cs typeface="Times New Roman" panose="02020603050405020304" pitchFamily="18" charset="0"/>
              </a:rPr>
              <a:t>:</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Educadora Erika Morquecho</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Educadora Nataly Esparza</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Educadora Esmeralda Torres </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a:t>
            </a:r>
            <a:r>
              <a:rPr lang="es-MX"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Educadora</a:t>
            </a:r>
            <a:r>
              <a:rPr lang="es-MX" dirty="0">
                <a:effectLst/>
                <a:latin typeface="Delius Swash Caps" panose="020B0604020202020204" charset="0"/>
                <a:ea typeface="Calibri" panose="020F0502020204030204" pitchFamily="34" charset="0"/>
                <a:cs typeface="Times New Roman" panose="02020603050405020304" pitchFamily="18" charset="0"/>
              </a:rPr>
              <a:t> Xóchitl Neira</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Educadora Janeth Reyes </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Educadora Michelle Reyes </a:t>
            </a:r>
          </a:p>
          <a:p>
            <a:pPr algn="ctr">
              <a:lnSpc>
                <a:spcPct val="107000"/>
              </a:lnSpc>
              <a:spcAft>
                <a:spcPts val="800"/>
              </a:spcAft>
            </a:pPr>
            <a:r>
              <a:rPr lang="es-MX" dirty="0">
                <a:effectLst/>
                <a:latin typeface="Delius Swash Caps" panose="020B0604020202020204" charset="0"/>
                <a:ea typeface="Calibri" panose="020F0502020204030204" pitchFamily="34" charset="0"/>
                <a:cs typeface="Times New Roman" panose="02020603050405020304" pitchFamily="18" charset="0"/>
              </a:rPr>
              <a:t>° Educadora Laura Maravilla</a:t>
            </a:r>
          </a:p>
          <a:p>
            <a:pPr algn="ctr">
              <a:lnSpc>
                <a:spcPct val="107000"/>
              </a:lnSpc>
              <a:spcAft>
                <a:spcPts val="800"/>
              </a:spcAft>
            </a:pPr>
            <a:r>
              <a:rPr lang="es-MX" b="1" i="1" dirty="0">
                <a:effectLst/>
                <a:latin typeface="Delius Swash Caps" panose="020B0604020202020204" charset="0"/>
                <a:ea typeface="Calibri" panose="020F0502020204030204" pitchFamily="34" charset="0"/>
                <a:cs typeface="Times New Roman" panose="02020603050405020304" pitchFamily="18" charset="0"/>
              </a:rPr>
              <a:t>Número de alumnos</a:t>
            </a:r>
            <a:r>
              <a:rPr lang="es-MX" dirty="0">
                <a:effectLst/>
                <a:latin typeface="Delius Swash Caps" panose="020B0604020202020204" charset="0"/>
                <a:ea typeface="Calibri" panose="020F0502020204030204" pitchFamily="34" charset="0"/>
                <a:cs typeface="Times New Roman" panose="02020603050405020304" pitchFamily="18" charset="0"/>
              </a:rPr>
              <a:t>: 245 alumnos      </a:t>
            </a:r>
            <a:r>
              <a:rPr lang="es-MX" b="1" i="1" dirty="0">
                <a:effectLst/>
                <a:latin typeface="Delius Swash Caps" panose="020B0604020202020204" charset="0"/>
                <a:ea typeface="Calibri" panose="020F0502020204030204" pitchFamily="34" charset="0"/>
                <a:cs typeface="Times New Roman" panose="02020603050405020304" pitchFamily="18" charset="0"/>
              </a:rPr>
              <a:t>Número de grupos</a:t>
            </a:r>
            <a:r>
              <a:rPr lang="es-MX" dirty="0">
                <a:effectLst/>
                <a:latin typeface="Delius Swash Caps" panose="020B0604020202020204" charset="0"/>
                <a:ea typeface="Calibri" panose="020F0502020204030204" pitchFamily="34" charset="0"/>
                <a:cs typeface="Times New Roman" panose="02020603050405020304" pitchFamily="18" charset="0"/>
              </a:rPr>
              <a:t>: 7 </a:t>
            </a:r>
          </a:p>
          <a:p>
            <a:pPr marL="0" lvl="0" indent="0" algn="ctr" rtl="0">
              <a:spcBef>
                <a:spcPts val="0"/>
              </a:spcBef>
              <a:spcAft>
                <a:spcPts val="0"/>
              </a:spcAft>
              <a:buNone/>
            </a:pPr>
            <a:endParaRPr dirty="0">
              <a:solidFill>
                <a:schemeClr val="lt2"/>
              </a:solidFill>
              <a:latin typeface="Delius Swash Caps" panose="020B06040202020202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77;p44">
            <a:extLst>
              <a:ext uri="{FF2B5EF4-FFF2-40B4-BE49-F238E27FC236}">
                <a16:creationId xmlns:a16="http://schemas.microsoft.com/office/drawing/2014/main" id="{31F37362-51F6-427A-803A-FDDFF331880F}"/>
              </a:ext>
            </a:extLst>
          </p:cNvPr>
          <p:cNvSpPr txBox="1">
            <a:spLocks/>
          </p:cNvSpPr>
          <p:nvPr/>
        </p:nvSpPr>
        <p:spPr>
          <a:xfrm>
            <a:off x="715950" y="0"/>
            <a:ext cx="7712100" cy="513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Nothing You Could Do"/>
              <a:buNone/>
              <a:defRPr sz="2600" b="1" i="0" u="none" strike="noStrike" cap="none">
                <a:solidFill>
                  <a:schemeClr val="lt2"/>
                </a:solidFill>
                <a:latin typeface="Nothing You Could Do"/>
                <a:ea typeface="Nothing You Could Do"/>
                <a:cs typeface="Nothing You Could Do"/>
                <a:sym typeface="Nothing You Could Do"/>
              </a:defRPr>
            </a:lvl1pPr>
            <a:lvl2pPr marR="0" lvl="1"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2pPr>
            <a:lvl3pPr marR="0" lvl="2"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3pPr>
            <a:lvl4pPr marR="0" lvl="3"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4pPr>
            <a:lvl5pPr marR="0" lvl="4"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5pPr>
            <a:lvl6pPr marR="0" lvl="5"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6pPr>
            <a:lvl7pPr marR="0" lvl="6"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7pPr>
            <a:lvl8pPr marR="0" lvl="7"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8pPr>
            <a:lvl9pPr marR="0" lvl="8"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9pPr>
          </a:lstStyle>
          <a:p>
            <a:pPr algn="ctr"/>
            <a:r>
              <a:rPr lang="es-ES" sz="3500" dirty="0"/>
              <a:t>Jardín de Niños Valle de las Flores</a:t>
            </a:r>
          </a:p>
        </p:txBody>
      </p:sp>
      <p:sp>
        <p:nvSpPr>
          <p:cNvPr id="5" name="Rectangle 2">
            <a:extLst>
              <a:ext uri="{FF2B5EF4-FFF2-40B4-BE49-F238E27FC236}">
                <a16:creationId xmlns:a16="http://schemas.microsoft.com/office/drawing/2014/main" id="{1AA402DD-A310-45F6-943A-E6C93C1A7040}"/>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049" name="Imagen 2" descr="Imagen que contiene exterior, cerca, edificio, hombre&#10;&#10;Descripción generada automáticamente">
            <a:extLst>
              <a:ext uri="{FF2B5EF4-FFF2-40B4-BE49-F238E27FC236}">
                <a16:creationId xmlns:a16="http://schemas.microsoft.com/office/drawing/2014/main" id="{4472D9F7-1E1A-4754-B0FF-ADFDE3858F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460" y="1533525"/>
            <a:ext cx="3022600" cy="20764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3">
            <a:extLst>
              <a:ext uri="{FF2B5EF4-FFF2-40B4-BE49-F238E27FC236}">
                <a16:creationId xmlns:a16="http://schemas.microsoft.com/office/drawing/2014/main" id="{0168A304-1E38-4306-831F-24BBAB06ACE9}"/>
              </a:ext>
            </a:extLst>
          </p:cNvPr>
          <p:cNvSpPr>
            <a:spLocks noChangeArrowheads="1"/>
          </p:cNvSpPr>
          <p:nvPr/>
        </p:nvSpPr>
        <p:spPr bwMode="auto">
          <a:xfrm>
            <a:off x="3518359" y="1533525"/>
            <a:ext cx="408328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A continuación se presenta la observación externa que fue realizada el día 12 de marzo del 2021, me encuentro llegando al Jardín de Niños Valle de las Flores, entre la calle Noche buena y gladiolas #609 en la colonia valle de las flores Infonavit, los transportes más transcurridos son las combis que es la ruta 8 y zaragoza, está cerca de un supermercado llamado “ al super”.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p:txBody>
      </p:sp>
    </p:spTree>
    <p:extLst>
      <p:ext uri="{BB962C8B-B14F-4D97-AF65-F5344CB8AC3E}">
        <p14:creationId xmlns:p14="http://schemas.microsoft.com/office/powerpoint/2010/main" val="3433952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9"/>
        <p:cNvGrpSpPr/>
        <p:nvPr/>
      </p:nvGrpSpPr>
      <p:grpSpPr>
        <a:xfrm>
          <a:off x="0" y="0"/>
          <a:ext cx="0" cy="0"/>
          <a:chOff x="0" y="0"/>
          <a:chExt cx="0" cy="0"/>
        </a:xfrm>
      </p:grpSpPr>
      <p:sp>
        <p:nvSpPr>
          <p:cNvPr id="8" name="Google Shape;677;p44">
            <a:extLst>
              <a:ext uri="{FF2B5EF4-FFF2-40B4-BE49-F238E27FC236}">
                <a16:creationId xmlns:a16="http://schemas.microsoft.com/office/drawing/2014/main" id="{D6D07A40-B554-4772-8CD1-C4E6FF399FE2}"/>
              </a:ext>
            </a:extLst>
          </p:cNvPr>
          <p:cNvSpPr txBox="1">
            <a:spLocks/>
          </p:cNvSpPr>
          <p:nvPr/>
        </p:nvSpPr>
        <p:spPr>
          <a:xfrm>
            <a:off x="1641367" y="176270"/>
            <a:ext cx="7712100" cy="513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Nothing You Could Do"/>
              <a:buNone/>
              <a:defRPr sz="2600" b="1" i="0" u="none" strike="noStrike" cap="none">
                <a:solidFill>
                  <a:schemeClr val="lt2"/>
                </a:solidFill>
                <a:latin typeface="Nothing You Could Do"/>
                <a:ea typeface="Nothing You Could Do"/>
                <a:cs typeface="Nothing You Could Do"/>
                <a:sym typeface="Nothing You Could Do"/>
              </a:defRPr>
            </a:lvl1pPr>
            <a:lvl2pPr marR="0" lvl="1"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2pPr>
            <a:lvl3pPr marR="0" lvl="2"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3pPr>
            <a:lvl4pPr marR="0" lvl="3"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4pPr>
            <a:lvl5pPr marR="0" lvl="4"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5pPr>
            <a:lvl6pPr marR="0" lvl="5"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6pPr>
            <a:lvl7pPr marR="0" lvl="6"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7pPr>
            <a:lvl8pPr marR="0" lvl="7"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8pPr>
            <a:lvl9pPr marR="0" lvl="8"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9pPr>
          </a:lstStyle>
          <a:p>
            <a:pPr algn="ctr"/>
            <a:r>
              <a:rPr lang="es-ES" sz="3500" dirty="0"/>
              <a:t>Jardín de Niños </a:t>
            </a:r>
            <a:r>
              <a:rPr lang="es-ES" sz="3500" dirty="0">
                <a:solidFill>
                  <a:schemeClr val="tx1">
                    <a:lumMod val="90000"/>
                    <a:lumOff val="10000"/>
                  </a:schemeClr>
                </a:solidFill>
              </a:rPr>
              <a:t>Valle</a:t>
            </a:r>
            <a:r>
              <a:rPr lang="es-ES" sz="3500" dirty="0"/>
              <a:t> de las Flores</a:t>
            </a:r>
          </a:p>
        </p:txBody>
      </p:sp>
      <p:sp>
        <p:nvSpPr>
          <p:cNvPr id="10" name="CuadroTexto 9">
            <a:extLst>
              <a:ext uri="{FF2B5EF4-FFF2-40B4-BE49-F238E27FC236}">
                <a16:creationId xmlns:a16="http://schemas.microsoft.com/office/drawing/2014/main" id="{25CE22B3-69FF-49A1-AF47-DAFE9B82FCE5}"/>
              </a:ext>
            </a:extLst>
          </p:cNvPr>
          <p:cNvSpPr txBox="1"/>
          <p:nvPr/>
        </p:nvSpPr>
        <p:spPr>
          <a:xfrm>
            <a:off x="2090451" y="1298629"/>
            <a:ext cx="6227284" cy="3746282"/>
          </a:xfrm>
          <a:prstGeom prst="rect">
            <a:avLst/>
          </a:prstGeom>
          <a:noFill/>
        </p:spPr>
        <p:txBody>
          <a:bodyPr wrap="square">
            <a:spAutoFit/>
          </a:bodyPr>
          <a:lstStyle/>
          <a:p>
            <a:pPr algn="just">
              <a:lnSpc>
                <a:spcPct val="150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Las instalaciones del Jardín de Niños por la parte de afuera esta con barandal cubiertas con láminas para el cuidado de los niños, tiene dos puertas, una principal por la calle noche buena que es donde los niños de 1ero y 2do entran y salen, y la segunda puerta se encuentra en la calle gladiolas que les corresponde a los niños de 3ro y docentes; el Jardín está en buenas condiciones, a su alrededor se encuentran casas en buen estado, no se ve peligro, son calles muy transitadas ya que hay un bulevar a un costado del preescolar, el Jardín si lo vemos de la parte de afuera se ve llamativo.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2"/>
        <p:cNvGrpSpPr/>
        <p:nvPr/>
      </p:nvGrpSpPr>
      <p:grpSpPr>
        <a:xfrm>
          <a:off x="0" y="0"/>
          <a:ext cx="0" cy="0"/>
          <a:chOff x="0" y="0"/>
          <a:chExt cx="0" cy="0"/>
        </a:xfrm>
      </p:grpSpPr>
      <p:sp>
        <p:nvSpPr>
          <p:cNvPr id="12" name="CuadroTexto 11">
            <a:extLst>
              <a:ext uri="{FF2B5EF4-FFF2-40B4-BE49-F238E27FC236}">
                <a16:creationId xmlns:a16="http://schemas.microsoft.com/office/drawing/2014/main" id="{5C48BFB8-45E5-4E82-9399-0FB064EA3242}"/>
              </a:ext>
            </a:extLst>
          </p:cNvPr>
          <p:cNvSpPr txBox="1"/>
          <p:nvPr/>
        </p:nvSpPr>
        <p:spPr>
          <a:xfrm>
            <a:off x="3371162" y="1359088"/>
            <a:ext cx="5131106" cy="3046988"/>
          </a:xfrm>
          <a:prstGeom prst="rect">
            <a:avLst/>
          </a:prstGeom>
          <a:noFill/>
        </p:spPr>
        <p:txBody>
          <a:bodyPr wrap="square">
            <a:spAutoFit/>
          </a:bodyPr>
          <a:lstStyle/>
          <a:p>
            <a:pPr algn="just"/>
            <a:r>
              <a:rPr lang="es-MX" sz="1600" dirty="0">
                <a:solidFill>
                  <a:schemeClr val="accent5">
                    <a:lumMod val="50000"/>
                  </a:schemeClr>
                </a:solidFill>
                <a:latin typeface="Delius Swash Caps" panose="020B0604020202020204" charset="0"/>
                <a:ea typeface="Calibri" panose="020F0502020204030204" pitchFamily="34" charset="0"/>
              </a:rPr>
              <a:t>L</a:t>
            </a:r>
            <a:r>
              <a:rPr lang="es-MX" sz="1600" dirty="0">
                <a:solidFill>
                  <a:schemeClr val="accent5">
                    <a:lumMod val="50000"/>
                  </a:schemeClr>
                </a:solidFill>
                <a:effectLst/>
                <a:latin typeface="Delius Swash Caps" panose="020B0604020202020204" charset="0"/>
                <a:ea typeface="Calibri" panose="020F0502020204030204" pitchFamily="34" charset="0"/>
              </a:rPr>
              <a:t>as instalaciones del preescolar son coloridas, donde hay 7 aulas de clase y un salón de juntas</a:t>
            </a:r>
            <a:r>
              <a:rPr lang="es-MX" sz="1600" dirty="0">
                <a:solidFill>
                  <a:schemeClr val="accent5">
                    <a:lumMod val="50000"/>
                  </a:schemeClr>
                </a:solidFill>
                <a:latin typeface="Delius Swash Caps" panose="020B0604020202020204" charset="0"/>
                <a:ea typeface="Calibri" panose="020F0502020204030204" pitchFamily="34" charset="0"/>
              </a:rPr>
              <a:t>, </a:t>
            </a:r>
            <a:r>
              <a:rPr lang="es-MX" sz="1600" dirty="0">
                <a:solidFill>
                  <a:schemeClr val="accent5">
                    <a:lumMod val="50000"/>
                  </a:schemeClr>
                </a:solidFill>
                <a:effectLst/>
                <a:latin typeface="Delius Swash Caps" panose="020B0604020202020204" charset="0"/>
                <a:ea typeface="Calibri" panose="020F0502020204030204" pitchFamily="34" charset="0"/>
              </a:rPr>
              <a:t>hay muchos árboles y flores plantados por los padres de familia, observe que había juegos para la diversión de los niños y  mesas para que comieran su lonche, el Jardín incluye una cancha para que practiquen alguna actividad física, alrededor de los salones hay un techo de lámina para cubrir del sol y un foro para las reuniones, por ejemplo, el saludo cívico o alguna festividad, hay tres baños uno para las niñas, otro para niños y uno para los docentes y tiene un estanquillo. </a:t>
            </a:r>
            <a:endParaRPr lang="es-MX" sz="1600" dirty="0">
              <a:solidFill>
                <a:schemeClr val="accent5">
                  <a:lumMod val="50000"/>
                </a:schemeClr>
              </a:solidFill>
              <a:latin typeface="Delius Swash Caps" panose="020B0604020202020204" charset="0"/>
            </a:endParaRPr>
          </a:p>
        </p:txBody>
      </p:sp>
      <p:pic>
        <p:nvPicPr>
          <p:cNvPr id="13" name="Imagen 12" descr="Imagen que contiene edificio, exterior, porche, puerta&#10;&#10;Descripción generada automáticamente">
            <a:extLst>
              <a:ext uri="{FF2B5EF4-FFF2-40B4-BE49-F238E27FC236}">
                <a16:creationId xmlns:a16="http://schemas.microsoft.com/office/drawing/2014/main" id="{C9BF7670-EB74-4F5D-9393-1E937433FB5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48545" y="1359088"/>
            <a:ext cx="2807970" cy="2486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4" name="Google Shape;677;p44">
            <a:extLst>
              <a:ext uri="{FF2B5EF4-FFF2-40B4-BE49-F238E27FC236}">
                <a16:creationId xmlns:a16="http://schemas.microsoft.com/office/drawing/2014/main" id="{C4A42E4D-72D7-44E5-B7BD-3D1BABAD77F1}"/>
              </a:ext>
            </a:extLst>
          </p:cNvPr>
          <p:cNvSpPr txBox="1">
            <a:spLocks/>
          </p:cNvSpPr>
          <p:nvPr/>
        </p:nvSpPr>
        <p:spPr>
          <a:xfrm>
            <a:off x="1431900" y="224424"/>
            <a:ext cx="7712100" cy="513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Nothing You Could Do"/>
              <a:buNone/>
              <a:defRPr sz="2600" b="1" i="0" u="none" strike="noStrike" cap="none">
                <a:solidFill>
                  <a:schemeClr val="lt2"/>
                </a:solidFill>
                <a:latin typeface="Nothing You Could Do"/>
                <a:ea typeface="Nothing You Could Do"/>
                <a:cs typeface="Nothing You Could Do"/>
                <a:sym typeface="Nothing You Could Do"/>
              </a:defRPr>
            </a:lvl1pPr>
            <a:lvl2pPr marR="0" lvl="1"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2pPr>
            <a:lvl3pPr marR="0" lvl="2"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3pPr>
            <a:lvl4pPr marR="0" lvl="3"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4pPr>
            <a:lvl5pPr marR="0" lvl="4"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5pPr>
            <a:lvl6pPr marR="0" lvl="5"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6pPr>
            <a:lvl7pPr marR="0" lvl="6"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7pPr>
            <a:lvl8pPr marR="0" lvl="7"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8pPr>
            <a:lvl9pPr marR="0" lvl="8" algn="l" rtl="0">
              <a:lnSpc>
                <a:spcPct val="100000"/>
              </a:lnSpc>
              <a:spcBef>
                <a:spcPts val="0"/>
              </a:spcBef>
              <a:spcAft>
                <a:spcPts val="0"/>
              </a:spcAft>
              <a:buClr>
                <a:schemeClr val="lt2"/>
              </a:buClr>
              <a:buSzPts val="2800"/>
              <a:buFont typeface="Nothing You Could Do"/>
              <a:buNone/>
              <a:defRPr sz="2800" b="1" i="0" u="none" strike="noStrike" cap="none">
                <a:solidFill>
                  <a:schemeClr val="lt2"/>
                </a:solidFill>
                <a:latin typeface="Nothing You Could Do"/>
                <a:ea typeface="Nothing You Could Do"/>
                <a:cs typeface="Nothing You Could Do"/>
                <a:sym typeface="Nothing You Could Do"/>
              </a:defRPr>
            </a:lvl9pPr>
          </a:lstStyle>
          <a:p>
            <a:pPr algn="ctr"/>
            <a:r>
              <a:rPr lang="es-ES" sz="3500" dirty="0"/>
              <a:t>Jardín de Niños Valle de las Flores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n 5" descr="Escuela Normal de Educación Preescolar – Desarrollo de competencias  linguisticas">
            <a:extLst>
              <a:ext uri="{FF2B5EF4-FFF2-40B4-BE49-F238E27FC236}">
                <a16:creationId xmlns:a16="http://schemas.microsoft.com/office/drawing/2014/main" id="{18DC3619-6F74-4D20-8B25-89E7B8F307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48" y="228600"/>
            <a:ext cx="1076325" cy="8001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89C94178-F07E-4EB0-863D-E0430EFFD92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a:extLst>
              <a:ext uri="{FF2B5EF4-FFF2-40B4-BE49-F238E27FC236}">
                <a16:creationId xmlns:a16="http://schemas.microsoft.com/office/drawing/2014/main" id="{12E803E8-F243-4AF0-AFBE-BD73609B5EBA}"/>
              </a:ext>
            </a:extLst>
          </p:cNvPr>
          <p:cNvSpPr>
            <a:spLocks noChangeArrowheads="1"/>
          </p:cNvSpPr>
          <p:nvPr/>
        </p:nvSpPr>
        <p:spPr bwMode="auto">
          <a:xfrm>
            <a:off x="383926" y="186481"/>
            <a:ext cx="6953307"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tx1">
                    <a:lumMod val="90000"/>
                    <a:lumOff val="10000"/>
                  </a:schemeClr>
                </a:solidFill>
                <a:effectLst/>
                <a:latin typeface="Nothing You Could Do" panose="020B0604020202020204" charset="0"/>
                <a:ea typeface="Calibri" panose="020F0502020204030204" pitchFamily="34" charset="0"/>
                <a:cs typeface="Times New Roman" panose="02020603050405020304" pitchFamily="18" charset="0"/>
              </a:rPr>
              <a:t>ESCUELA NORMAL DE EDUCACIÓN PREESCOLAR</a:t>
            </a:r>
            <a:endParaRPr kumimoji="0" lang="es-MX" altLang="es-MX" sz="1600" b="1" i="0" u="none" strike="noStrike" cap="none" normalizeH="0" baseline="0" dirty="0">
              <a:ln>
                <a:noFill/>
              </a:ln>
              <a:solidFill>
                <a:schemeClr val="tx1">
                  <a:lumMod val="90000"/>
                  <a:lumOff val="10000"/>
                </a:schemeClr>
              </a:solidFill>
              <a:effectLst/>
              <a:latin typeface="Nothing You Could Do"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tx1">
                    <a:lumMod val="90000"/>
                    <a:lumOff val="10000"/>
                  </a:schemeClr>
                </a:solidFill>
                <a:effectLst/>
                <a:latin typeface="Nothing You Could Do" panose="020B0604020202020204" charset="0"/>
                <a:ea typeface="Calibri" panose="020F0502020204030204" pitchFamily="34" charset="0"/>
                <a:cs typeface="Times New Roman" panose="02020603050405020304" pitchFamily="18" charset="0"/>
              </a:rPr>
              <a:t>LICENCIATURA EN EDUCACIÓN PREESCOLAR</a:t>
            </a:r>
            <a:endParaRPr kumimoji="0" lang="es-MX" altLang="es-MX" sz="1600" b="1" i="0" u="none" strike="noStrike" cap="none" normalizeH="0" baseline="0" dirty="0">
              <a:ln>
                <a:noFill/>
              </a:ln>
              <a:solidFill>
                <a:schemeClr val="tx1">
                  <a:lumMod val="90000"/>
                  <a:lumOff val="10000"/>
                </a:schemeClr>
              </a:solidFill>
              <a:effectLst/>
              <a:latin typeface="Nothing You Could Do"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tx1">
                    <a:lumMod val="90000"/>
                    <a:lumOff val="10000"/>
                  </a:schemeClr>
                </a:solidFill>
                <a:effectLst/>
                <a:latin typeface="Nothing You Could Do" panose="020B0604020202020204" charset="0"/>
                <a:ea typeface="Calibri" panose="020F0502020204030204" pitchFamily="34" charset="0"/>
                <a:cs typeface="Times New Roman" panose="02020603050405020304" pitchFamily="18" charset="0"/>
              </a:rPr>
              <a:t>2020-2021</a:t>
            </a:r>
            <a:endParaRPr kumimoji="0" lang="es-MX" altLang="es-MX" sz="1600" b="1" i="0" u="none" strike="noStrike" cap="none" normalizeH="0" baseline="0" dirty="0">
              <a:ln>
                <a:noFill/>
              </a:ln>
              <a:solidFill>
                <a:schemeClr val="tx1">
                  <a:lumMod val="90000"/>
                  <a:lumOff val="10000"/>
                </a:schemeClr>
              </a:solidFill>
              <a:effectLst/>
              <a:latin typeface="Nothing You Could Do"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Entrevista a comunidad y tiendas</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Fecha: 12 de marzo de 2021</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Puesto o función: Padres de familia</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1"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Introducción</a:t>
            </a: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 La siguiente entrevista tiene como finalidad el saber cómo la sociedad y las tiendas se desarrollan en el contexto del jardín de niños Valle de las flores y utilizar herramientas metodológicas en su elaboración. El día de hoy me di la tarea de entrevistar a una persona que se encuentra alrededor del jardín de niños, la señora Guadalupe Beltrán, vecina del preescolar nos dio a conocer que ella puede presenciar lo que se ve del preescolar. La señora nos ha concedido una entrevista.</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p:txBody>
      </p:sp>
    </p:spTree>
    <p:extLst>
      <p:ext uri="{BB962C8B-B14F-4D97-AF65-F5344CB8AC3E}">
        <p14:creationId xmlns:p14="http://schemas.microsoft.com/office/powerpoint/2010/main" val="1442322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B90ED4D7-511D-400C-93D1-663706DA8470}"/>
              </a:ext>
            </a:extLst>
          </p:cNvPr>
          <p:cNvSpPr>
            <a:spLocks noChangeArrowheads="1"/>
          </p:cNvSpPr>
          <p:nvPr/>
        </p:nvSpPr>
        <p:spPr bwMode="auto">
          <a:xfrm>
            <a:off x="262742" y="218499"/>
            <a:ext cx="61490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Periodista: </a:t>
            </a: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Buenas tardes, señora Guadalupe. Muchas gracias por su tiempo. Soy alumna de la Escuela Normal de Preescolar.</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Guadalupe Beltrán</a:t>
            </a: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 De nada, gracias a ustedes.</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Periodista: </a:t>
            </a:r>
            <a:r>
              <a:rPr kumimoji="0" lang="es-MX" altLang="es-MX" sz="1600" b="0" i="0" u="none" strike="noStrike" cap="none" normalizeH="0" baseline="0" dirty="0">
                <a:ln>
                  <a:noFill/>
                </a:ln>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Cuénteme un poquito acerca de la escuela.</a:t>
            </a:r>
            <a:endParaRPr kumimoji="0" lang="es-MX" altLang="es-MX" sz="1600" b="0" i="0" u="none" strike="noStrike" cap="none" normalizeH="0" baseline="0" dirty="0">
              <a:ln>
                <a:noFill/>
              </a:ln>
              <a:solidFill>
                <a:schemeClr val="accent5">
                  <a:lumMod val="50000"/>
                </a:schemeClr>
              </a:solidFill>
              <a:effectLst/>
              <a:latin typeface="Delius Swash Caps" panose="020B0604020202020204" charset="0"/>
            </a:endParaRPr>
          </a:p>
        </p:txBody>
      </p:sp>
      <p:sp>
        <p:nvSpPr>
          <p:cNvPr id="6" name="CuadroTexto 5">
            <a:extLst>
              <a:ext uri="{FF2B5EF4-FFF2-40B4-BE49-F238E27FC236}">
                <a16:creationId xmlns:a16="http://schemas.microsoft.com/office/drawing/2014/main" id="{F69CC697-AB86-4454-A6E8-BE7596FDCAAE}"/>
              </a:ext>
            </a:extLst>
          </p:cNvPr>
          <p:cNvSpPr txBox="1"/>
          <p:nvPr/>
        </p:nvSpPr>
        <p:spPr>
          <a:xfrm>
            <a:off x="262742" y="1534354"/>
            <a:ext cx="7907357" cy="2700163"/>
          </a:xfrm>
          <a:prstGeom prst="rect">
            <a:avLst/>
          </a:prstGeom>
          <a:noFill/>
        </p:spPr>
        <p:txBody>
          <a:bodyPr wrap="square">
            <a:spAutoFit/>
          </a:bodyPr>
          <a:lstStyle/>
          <a:p>
            <a:pPr>
              <a:lnSpc>
                <a:spcPct val="107000"/>
              </a:lnSpc>
              <a:spcAft>
                <a:spcPts val="800"/>
              </a:spcAft>
            </a:pP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1 .P ¿Se encuentra en buena ubicación el jardín?</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Esta perfecta la ubicación, toda vez que vienen de otras colonias a traer a los niños.</a:t>
            </a:r>
          </a:p>
          <a:p>
            <a:pPr>
              <a:lnSpc>
                <a:spcPct val="107000"/>
              </a:lnSpc>
              <a:spcAft>
                <a:spcPts val="800"/>
              </a:spcAft>
            </a:pPr>
            <a:r>
              <a:rPr lang="es-MX" sz="1600" b="1"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2 </a:t>
            </a: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¿Cómo beneficia a la colonia la ubicación del jardín?</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Que no nos queda lejos y tienen la facilidad de que los niños puedan asistir en caso de que no tengan tantos beneficios. </a:t>
            </a:r>
          </a:p>
          <a:p>
            <a:pPr>
              <a:lnSpc>
                <a:spcPct val="107000"/>
              </a:lnSpc>
              <a:spcAft>
                <a:spcPts val="800"/>
              </a:spcAft>
            </a:pPr>
            <a:r>
              <a:rPr lang="es-MX" sz="1600" b="1"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3 </a:t>
            </a: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¿Cómo afecta la ubicación del jardín de niños?</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Que hay un boulevard en la entrada del preescolar y es peligroso para los niños. </a:t>
            </a:r>
          </a:p>
        </p:txBody>
      </p:sp>
    </p:spTree>
    <p:extLst>
      <p:ext uri="{BB962C8B-B14F-4D97-AF65-F5344CB8AC3E}">
        <p14:creationId xmlns:p14="http://schemas.microsoft.com/office/powerpoint/2010/main" val="313985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CF077B6-E583-4EC1-AC37-88C46648218E}"/>
              </a:ext>
            </a:extLst>
          </p:cNvPr>
          <p:cNvSpPr txBox="1"/>
          <p:nvPr/>
        </p:nvSpPr>
        <p:spPr>
          <a:xfrm>
            <a:off x="168007" y="408035"/>
            <a:ext cx="8105660" cy="3432286"/>
          </a:xfrm>
          <a:prstGeom prst="rect">
            <a:avLst/>
          </a:prstGeom>
          <a:noFill/>
        </p:spPr>
        <p:txBody>
          <a:bodyPr wrap="square">
            <a:spAutoFit/>
          </a:bodyPr>
          <a:lstStyle/>
          <a:p>
            <a:pPr>
              <a:lnSpc>
                <a:spcPct val="107000"/>
              </a:lnSpc>
              <a:spcAft>
                <a:spcPts val="800"/>
              </a:spcAft>
            </a:pPr>
            <a:r>
              <a:rPr lang="es-MX" sz="1600" b="1"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4 </a:t>
            </a: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¿Cómo ve la comunidad el jardín de niños?</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Como un jardín de niños bonito, con buena excelencia y sus instalaciones se encuentran en buenas condiciones.</a:t>
            </a:r>
          </a:p>
          <a:p>
            <a:pPr>
              <a:lnSpc>
                <a:spcPct val="107000"/>
              </a:lnSpc>
              <a:spcAft>
                <a:spcPts val="800"/>
              </a:spcAft>
            </a:pPr>
            <a:r>
              <a:rPr lang="es-MX" sz="1600" b="1"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5</a:t>
            </a: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¿Cómo participa el jardín de niños en las actividades de la comunidad?</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Casi no participa en las actividades, solamente la limpieza fuera del jardín. </a:t>
            </a:r>
          </a:p>
          <a:p>
            <a:pPr>
              <a:lnSpc>
                <a:spcPct val="107000"/>
              </a:lnSpc>
              <a:spcAft>
                <a:spcPts val="800"/>
              </a:spcAft>
            </a:pPr>
            <a:r>
              <a:rPr lang="es-MX" sz="1600" b="1"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6 </a:t>
            </a: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¿La comunidad favorece la seguridad de la escuela?</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Si, más en las noches porque de cierta forma los vecinos son los que detectan el robo en el interior del jardín. </a:t>
            </a:r>
          </a:p>
          <a:p>
            <a:pPr>
              <a:lnSpc>
                <a:spcPct val="107000"/>
              </a:lnSpc>
              <a:spcAft>
                <a:spcPts val="800"/>
              </a:spcAft>
            </a:pPr>
            <a:r>
              <a:rPr lang="es-MX" sz="1600" b="1" dirty="0">
                <a:solidFill>
                  <a:schemeClr val="accent5">
                    <a:lumMod val="50000"/>
                  </a:schemeClr>
                </a:solidFill>
                <a:latin typeface="Delius Swash Caps" panose="020B0604020202020204" charset="0"/>
                <a:ea typeface="Calibri" panose="020F0502020204030204" pitchFamily="34" charset="0"/>
                <a:cs typeface="Times New Roman" panose="02020603050405020304" pitchFamily="18" charset="0"/>
              </a:rPr>
              <a:t>7 </a:t>
            </a:r>
            <a:r>
              <a:rPr lang="es-MX" sz="1600" b="1"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¿Cómo ve el entorno del jardín de niños?</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Que está muy bien equipada y tiene todo lo necesario para que el niño estudie.</a:t>
            </a:r>
          </a:p>
        </p:txBody>
      </p:sp>
      <p:sp>
        <p:nvSpPr>
          <p:cNvPr id="7" name="CuadroTexto 6">
            <a:extLst>
              <a:ext uri="{FF2B5EF4-FFF2-40B4-BE49-F238E27FC236}">
                <a16:creationId xmlns:a16="http://schemas.microsoft.com/office/drawing/2014/main" id="{8DD5F056-95AC-463B-8E00-9672FA9E8610}"/>
              </a:ext>
            </a:extLst>
          </p:cNvPr>
          <p:cNvSpPr txBox="1"/>
          <p:nvPr/>
        </p:nvSpPr>
        <p:spPr>
          <a:xfrm>
            <a:off x="203812" y="3930210"/>
            <a:ext cx="8940188" cy="708977"/>
          </a:xfrm>
          <a:prstGeom prst="rect">
            <a:avLst/>
          </a:prstGeom>
          <a:noFill/>
        </p:spPr>
        <p:txBody>
          <a:bodyPr wrap="square">
            <a:spAutoFit/>
          </a:bodyPr>
          <a:lstStyle/>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P: Gracias por la entrevista hasta luego </a:t>
            </a:r>
          </a:p>
          <a:p>
            <a:pPr>
              <a:lnSpc>
                <a:spcPct val="107000"/>
              </a:lnSpc>
              <a:spcAft>
                <a:spcPts val="800"/>
              </a:spcAft>
            </a:pPr>
            <a:r>
              <a:rPr lang="es-MX" sz="1600" dirty="0">
                <a:solidFill>
                  <a:schemeClr val="accent5">
                    <a:lumMod val="50000"/>
                  </a:schemeClr>
                </a:solidFill>
                <a:effectLst/>
                <a:latin typeface="Delius Swash Caps" panose="020B0604020202020204" charset="0"/>
                <a:ea typeface="Calibri" panose="020F0502020204030204" pitchFamily="34" charset="0"/>
                <a:cs typeface="Times New Roman" panose="02020603050405020304" pitchFamily="18" charset="0"/>
              </a:rPr>
              <a:t>R: Hasta luego </a:t>
            </a:r>
          </a:p>
        </p:txBody>
      </p:sp>
      <p:pic>
        <p:nvPicPr>
          <p:cNvPr id="6146" name="Picture 2" descr="Feliz tarde, besitos infinitos para que te alcancen toda la tarde |  Emoticonos animados, Gif lindos, Gifts animados">
            <a:extLst>
              <a:ext uri="{FF2B5EF4-FFF2-40B4-BE49-F238E27FC236}">
                <a16:creationId xmlns:a16="http://schemas.microsoft.com/office/drawing/2014/main" id="{47B32C97-2033-49E2-B42C-B2EDE0F590E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56250" y="3840321"/>
            <a:ext cx="1326738" cy="1227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863566"/>
      </p:ext>
    </p:extLst>
  </p:cSld>
  <p:clrMapOvr>
    <a:masterClrMapping/>
  </p:clrMapOvr>
</p:sld>
</file>

<file path=ppt/theme/theme1.xml><?xml version="1.0" encoding="utf-8"?>
<a:theme xmlns:a="http://schemas.openxmlformats.org/drawingml/2006/main" name="Best Mom of the World Day by Slidesgo">
  <a:themeElements>
    <a:clrScheme name="Simple Light">
      <a:dk1>
        <a:srgbClr val="002A32"/>
      </a:dk1>
      <a:lt1>
        <a:srgbClr val="B45F06"/>
      </a:lt1>
      <a:dk2>
        <a:srgbClr val="F6B26B"/>
      </a:dk2>
      <a:lt2>
        <a:srgbClr val="005062"/>
      </a:lt2>
      <a:accent1>
        <a:srgbClr val="FFF8E8"/>
      </a:accent1>
      <a:accent2>
        <a:srgbClr val="FFA977"/>
      </a:accent2>
      <a:accent3>
        <a:srgbClr val="FFFFFF"/>
      </a:accent3>
      <a:accent4>
        <a:srgbClr val="B45F06"/>
      </a:accent4>
      <a:accent5>
        <a:srgbClr val="F6B26B"/>
      </a:accent5>
      <a:accent6>
        <a:srgbClr val="005062"/>
      </a:accent6>
      <a:hlink>
        <a:srgbClr val="B45F0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924</Words>
  <Application>Microsoft Office PowerPoint</Application>
  <PresentationFormat>Presentación en pantalla (16:9)</PresentationFormat>
  <Paragraphs>62</Paragraphs>
  <Slides>10</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Questrial</vt:lpstr>
      <vt:lpstr>Nothing You Could Do</vt:lpstr>
      <vt:lpstr>Arial</vt:lpstr>
      <vt:lpstr>Delius Swash Caps</vt:lpstr>
      <vt:lpstr>Roboto Condensed Light</vt:lpstr>
      <vt:lpstr>Best Mom of the World Day by Slidesgo</vt:lpstr>
      <vt:lpstr>OBSERVACIÒN EXTERNA </vt:lpstr>
      <vt:lpstr>Jardìn de Niños Valle de las Flores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Experiencia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OBSERVACIÒN EXTERNA</dc:title>
  <dc:creator>margarita velazquez medellin</dc:creator>
  <cp:lastModifiedBy>margarita velazquez medellin</cp:lastModifiedBy>
  <cp:revision>5</cp:revision>
  <dcterms:modified xsi:type="dcterms:W3CDTF">2021-03-17T16:08:28Z</dcterms:modified>
</cp:coreProperties>
</file>