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4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9A1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806A1-7020-48A2-A91E-8B29982467E9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5A76D3-9591-4DFD-9612-D158C6E031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1053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73DEA4-30F0-4CFA-9652-4AA325005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F3A1609-1BA6-4858-B516-B34C935FB6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8CDA6D-06E3-49B4-9627-470F2D54A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45DB66-57B1-473C-93B3-BB3B27583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9BDFC2-658F-496D-95B6-3DC2A0504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521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412E6-7116-4166-8CCF-53187CC68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592E13F-3A22-4C7A-AD60-C13FD8C2A4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3F3936D-BCF7-409A-AD04-F036690AC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804ACE-F8F4-479D-8EE8-A6C4DCEE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DB6E426-5621-4E51-97D7-374EC86E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580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21E1551-5150-467B-855C-CA861ECCE5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0D6F06D-E9C8-4E03-ADB2-A65EFC2E5E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B62162-5667-4DF5-B001-C4DE069E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38761A-3622-453A-BAA7-16A28DF25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B272D2-0369-4F41-BB45-D28D91797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44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A7C3C-BE87-42B0-90BF-1822C7A9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694E56-D04E-407B-AA46-604D1790A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18F353-BB34-42E2-BB9B-68A1A6F21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D49F2C-C098-44C3-926C-F22A2C0CA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C911D0-C4C1-4160-9819-46B003AD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709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C683F-64F8-4550-8F26-96EFD26E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36064A-3344-4B76-A392-97A767435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CE8B1D-A6A8-40F5-A134-8EE95396F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C3EE7C-6A99-4F4F-8C8F-FCBE84424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010FCB-9D72-429A-B564-505CDE7B0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1726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03A62-9D71-4C75-8754-33DF68F99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D7D429-302B-4B7B-B34E-48FF230BC1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AF2F832-1936-498D-8CB5-4BAEF9641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8A20A7-E604-4F04-A084-C827BC8F3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27F2B7C-9044-43DA-9645-5430FFB6E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A79C12-AD74-4C2F-A801-4D3976825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386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DD91B-A8E6-4D9B-93D7-0B729BE4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01DEDBF-6C15-4985-968E-F25148DFA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91A95D-FDEA-4AAE-A779-D9E13DB523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FE28E61-CB9D-4901-9AA8-E8779CD013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4A4CE5-5A3D-48C1-AAC7-606CC27C13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C04E94E-43D7-43E0-A234-D0990706B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68D2CC9-6088-4F58-9031-73CA3C8E6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D4F0C1-8FBF-465D-8746-31C7A502D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8520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2CCB5-7343-474B-93B6-4D3258ABD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5624C87-191A-482A-B709-D355E5B26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9870ACE-4064-42D8-896E-268F42787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199EA3D-72BD-43C6-A3E2-FD31C9F95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891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C5F813-B6A3-4D61-BA63-B5EF2BD4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72AA12-4CC6-455D-98D1-B660097C6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8495990-1FB9-4A7C-A898-E4A884C2D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591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48F4FC-6753-4113-890D-5079E6D6E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695BD-7D9A-4F67-BF14-DE62755E0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54719B3-32D7-4324-905D-E2BB7B173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D506F7-79C4-465F-A7BC-4B9C6D736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4E687A8-8C0F-4AA5-B3EC-FF232C79F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CA2F33-679E-4E37-8DA4-D4CF34BF5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45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AC01DC-4392-475C-B36F-B328C00A8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6DF873C-FD93-4890-98C0-D0F6D1591A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CBF0CA8-0959-43D5-AF64-282B36E3F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EA6DDE-6943-49D7-A2FF-E612BF86F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24B7739-8218-41BB-BC97-293BAC15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307E9A-C2EB-4B4A-B781-C45A27DB3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9543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312B12E-67FE-4DBA-AE20-04162F303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7B09F4-886B-4D4E-9220-9E70F1D57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7FCA74-B5BD-41B8-8F8F-0CDCA37A00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32DE6-5ADD-4574-94C4-4FA8E94D80C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B03763-FDA2-4B9A-9F9F-5AEDCED002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D2E52B-C59C-4D85-BF73-E7B800F60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C8E99-9AEE-4B9D-95C9-3CFD232086D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9424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C9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Aplicación&#10;&#10;Descripción generada automáticamente">
            <a:extLst>
              <a:ext uri="{FF2B5EF4-FFF2-40B4-BE49-F238E27FC236}">
                <a16:creationId xmlns:a16="http://schemas.microsoft.com/office/drawing/2014/main" id="{9A839853-2EEB-4564-8457-71907301A53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120" t="19188" r="7722" b="11730"/>
          <a:stretch/>
        </p:blipFill>
        <p:spPr>
          <a:xfrm>
            <a:off x="170120" y="238237"/>
            <a:ext cx="11521822" cy="63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516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C9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Aplicación, Word&#10;&#10;Descripción generada automáticamente">
            <a:extLst>
              <a:ext uri="{FF2B5EF4-FFF2-40B4-BE49-F238E27FC236}">
                <a16:creationId xmlns:a16="http://schemas.microsoft.com/office/drawing/2014/main" id="{084D6847-6A9E-4C8C-8E47-4FB4022B55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86" t="18397" r="6677" b="11561"/>
          <a:stretch/>
        </p:blipFill>
        <p:spPr>
          <a:xfrm>
            <a:off x="348349" y="302820"/>
            <a:ext cx="11495302" cy="625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92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SOFIA ABIGAIL MASCORRO ARELLANO</dc:creator>
  <cp:lastModifiedBy>SOFIA ABIGAIL MASCORRO ARELLANO</cp:lastModifiedBy>
  <cp:revision>2</cp:revision>
  <dcterms:created xsi:type="dcterms:W3CDTF">2021-03-24T02:05:23Z</dcterms:created>
  <dcterms:modified xsi:type="dcterms:W3CDTF">2021-03-24T02:33:27Z</dcterms:modified>
</cp:coreProperties>
</file>