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Barlow Semi Condensed Light"/>
      <p:regular r:id="rId12"/>
      <p:bold r:id="rId13"/>
      <p:italic r:id="rId14"/>
      <p:boldItalic r:id="rId15"/>
    </p:embeddedFont>
    <p:embeddedFont>
      <p:font typeface="Hammersmith One"/>
      <p:regular r:id="rId16"/>
    </p:embeddedFont>
    <p:embeddedFont>
      <p:font typeface="Anton"/>
      <p:regular r:id="rId17"/>
    </p:embeddedFont>
    <p:embeddedFont>
      <p:font typeface="Barlow Condensed"/>
      <p:regular r:id="rId18"/>
      <p:bold r:id="rId19"/>
      <p:italic r:id="rId20"/>
      <p:boldItalic r:id="rId21"/>
    </p:embeddedFont>
    <p:embeddedFont>
      <p:font typeface="Denk One"/>
      <p:regular r:id="rId22"/>
    </p:embeddedFont>
    <p:embeddedFont>
      <p:font typeface="Barlow Semi Condensed"/>
      <p:regular r:id="rId23"/>
      <p:bold r:id="rId24"/>
      <p:italic r:id="rId25"/>
      <p:boldItalic r:id="rId26"/>
    </p:embeddedFont>
    <p:embeddedFont>
      <p:font typeface="Barlow"/>
      <p:regular r:id="rId27"/>
      <p:bold r:id="rId28"/>
      <p:italic r:id="rId29"/>
      <p:boldItalic r:id="rId30"/>
    </p:embeddedFont>
    <p:embeddedFont>
      <p:font typeface="Fira Sans Extra Condensed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italic.fntdata"/><Relationship Id="rId22" Type="http://schemas.openxmlformats.org/officeDocument/2006/relationships/font" Target="fonts/DenkOne-regular.fntdata"/><Relationship Id="rId21" Type="http://schemas.openxmlformats.org/officeDocument/2006/relationships/font" Target="fonts/BarlowCondensed-boldItalic.fntdata"/><Relationship Id="rId24" Type="http://schemas.openxmlformats.org/officeDocument/2006/relationships/font" Target="fonts/BarlowSemiCondensed-bold.fntdata"/><Relationship Id="rId23" Type="http://schemas.openxmlformats.org/officeDocument/2006/relationships/font" Target="fonts/BarlowSemiCondense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rlowSemiCondensed-boldItalic.fntdata"/><Relationship Id="rId25" Type="http://schemas.openxmlformats.org/officeDocument/2006/relationships/font" Target="fonts/BarlowSemiCondensed-italic.fntdata"/><Relationship Id="rId28" Type="http://schemas.openxmlformats.org/officeDocument/2006/relationships/font" Target="fonts/Barlow-bold.fntdata"/><Relationship Id="rId27" Type="http://schemas.openxmlformats.org/officeDocument/2006/relationships/font" Target="fonts/Barlow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iraSansExtraCondensed-regular.fntdata"/><Relationship Id="rId3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33" Type="http://schemas.openxmlformats.org/officeDocument/2006/relationships/font" Target="fonts/FiraSansExtraCondensed-italic.fntdata"/><Relationship Id="rId10" Type="http://schemas.openxmlformats.org/officeDocument/2006/relationships/slide" Target="slides/slide6.xml"/><Relationship Id="rId32" Type="http://schemas.openxmlformats.org/officeDocument/2006/relationships/font" Target="fonts/FiraSansExtraCondensed-bold.fntdata"/><Relationship Id="rId13" Type="http://schemas.openxmlformats.org/officeDocument/2006/relationships/font" Target="fonts/BarlowSemiCondensedLight-bold.fntdata"/><Relationship Id="rId12" Type="http://schemas.openxmlformats.org/officeDocument/2006/relationships/font" Target="fonts/BarlowSemiCondensedLight-regular.fntdata"/><Relationship Id="rId34" Type="http://schemas.openxmlformats.org/officeDocument/2006/relationships/font" Target="fonts/FiraSansExtraCondensed-boldItalic.fntdata"/><Relationship Id="rId15" Type="http://schemas.openxmlformats.org/officeDocument/2006/relationships/font" Target="fonts/BarlowSemiCondensedLight-boldItalic.fntdata"/><Relationship Id="rId14" Type="http://schemas.openxmlformats.org/officeDocument/2006/relationships/font" Target="fonts/BarlowSemiCondensedLight-italic.fntdata"/><Relationship Id="rId17" Type="http://schemas.openxmlformats.org/officeDocument/2006/relationships/font" Target="fonts/Anton-regular.fntdata"/><Relationship Id="rId16" Type="http://schemas.openxmlformats.org/officeDocument/2006/relationships/font" Target="fonts/HammersmithOne-regular.fntdata"/><Relationship Id="rId19" Type="http://schemas.openxmlformats.org/officeDocument/2006/relationships/font" Target="fonts/BarlowCondensed-bold.fntdata"/><Relationship Id="rId18" Type="http://schemas.openxmlformats.org/officeDocument/2006/relationships/font" Target="fonts/BarlowCondense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8d3b44f08_3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8d3b44f08_3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6c6cb6ce8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6c6cb6ce8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8d3b44f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8d3b44f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12487f30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512487f30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8c66ba33b_0_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58c66ba33b_0_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58d3b44f08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58d3b44f08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58d3b44f0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58d3b44f0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bg>
      <p:bgPr>
        <a:solidFill>
          <a:srgbClr val="A5DDDA">
            <a:alpha val="71900"/>
          </a:srgbClr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7_2_1_1_1_1">
    <p:bg>
      <p:bgPr>
        <a:solidFill>
          <a:srgbClr val="A5DDDA">
            <a:alpha val="71900"/>
          </a:srgbClr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 flipH="1">
            <a:off x="7020050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/>
          <p:nvPr/>
        </p:nvSpPr>
        <p:spPr>
          <a:xfrm flipH="1">
            <a:off x="1146900" y="1498575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1"/>
          <p:cNvSpPr/>
          <p:nvPr/>
        </p:nvSpPr>
        <p:spPr>
          <a:xfrm flipH="1">
            <a:off x="4082377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6261050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387900" y="2651824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1"/>
          <p:cNvSpPr/>
          <p:nvPr/>
        </p:nvSpPr>
        <p:spPr>
          <a:xfrm flipH="1">
            <a:off x="3323377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 txBox="1"/>
          <p:nvPr>
            <p:ph idx="1" type="subTitle"/>
          </p:nvPr>
        </p:nvSpPr>
        <p:spPr>
          <a:xfrm flipH="1">
            <a:off x="525450" y="3556750"/>
            <a:ext cx="22029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2" type="subTitle"/>
          </p:nvPr>
        </p:nvSpPr>
        <p:spPr>
          <a:xfrm flipH="1">
            <a:off x="525450" y="2984350"/>
            <a:ext cx="22029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3" name="Google Shape;103;p11"/>
          <p:cNvSpPr txBox="1"/>
          <p:nvPr>
            <p:ph idx="3" type="subTitle"/>
          </p:nvPr>
        </p:nvSpPr>
        <p:spPr>
          <a:xfrm flipH="1">
            <a:off x="3460927" y="3556750"/>
            <a:ext cx="22029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4" type="subTitle"/>
          </p:nvPr>
        </p:nvSpPr>
        <p:spPr>
          <a:xfrm flipH="1">
            <a:off x="3460927" y="2984350"/>
            <a:ext cx="22029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5" name="Google Shape;105;p11"/>
          <p:cNvSpPr txBox="1"/>
          <p:nvPr>
            <p:ph idx="5" type="subTitle"/>
          </p:nvPr>
        </p:nvSpPr>
        <p:spPr>
          <a:xfrm flipH="1">
            <a:off x="6398600" y="3556750"/>
            <a:ext cx="22029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6" type="subTitle"/>
          </p:nvPr>
        </p:nvSpPr>
        <p:spPr>
          <a:xfrm flipH="1">
            <a:off x="6398600" y="2984350"/>
            <a:ext cx="22029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7" name="Google Shape;107;p11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3">
  <p:cSld name="CUSTOM_17_2_1_1_2_1">
    <p:bg>
      <p:bgPr>
        <a:solidFill>
          <a:srgbClr val="A5DDDA">
            <a:alpha val="71900"/>
          </a:srgbClr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rect b="b" l="l" r="r" t="t"/>
              <a:pathLst>
                <a:path extrusionOk="0" h="3581" w="3421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rect b="b" l="l" r="r" t="t"/>
              <a:pathLst>
                <a:path extrusionOk="0" h="2735" w="1128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rect b="b" l="l" r="r" t="t"/>
              <a:pathLst>
                <a:path extrusionOk="0" h="912" w="1691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rect b="b" l="l" r="r" t="t"/>
              <a:pathLst>
                <a:path extrusionOk="0" h="885" w="1329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rect b="b" l="l" r="r" t="t"/>
              <a:pathLst>
                <a:path extrusionOk="0" h="3580" w="3418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rect b="b" l="l" r="r" t="t"/>
              <a:pathLst>
                <a:path extrusionOk="0" h="2733" w="1128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rect b="b" l="l" r="r" t="t"/>
              <a:pathLst>
                <a:path extrusionOk="0" h="908" w="169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rect b="b" l="l" r="r" t="t"/>
              <a:pathLst>
                <a:path extrusionOk="0" h="888" w="1326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 txBox="1"/>
          <p:nvPr>
            <p:ph idx="1" type="subTitle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2" type="subTitle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4">
  <p:cSld name="CUSTOM_17_2_1_1_2_1_1">
    <p:bg>
      <p:bgPr>
        <a:solidFill>
          <a:srgbClr val="A5DDDA">
            <a:alpha val="71900"/>
          </a:srgbClr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 txBox="1"/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 txBox="1"/>
          <p:nvPr>
            <p:ph idx="1" type="subTitle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32" name="Google Shape;132;p13"/>
          <p:cNvSpPr txBox="1"/>
          <p:nvPr>
            <p:ph idx="2" type="subTitle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5">
  <p:cSld name="CUSTOM_17_2_1_1_2_2_1">
    <p:bg>
      <p:bgPr>
        <a:solidFill>
          <a:srgbClr val="A5DDDA">
            <a:alpha val="71900"/>
          </a:srgbClr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36" name="Google Shape;136;p14"/>
            <p:cNvSpPr/>
            <p:nvPr/>
          </p:nvSpPr>
          <p:spPr>
            <a:xfrm>
              <a:off x="6544489" y="1289187"/>
              <a:ext cx="215470" cy="225665"/>
            </a:xfrm>
            <a:custGeom>
              <a:rect b="b" l="l" r="r" t="t"/>
              <a:pathLst>
                <a:path extrusionOk="0" h="4073" w="3889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612750" y="1304756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84604" y="1403490"/>
              <a:ext cx="106488" cy="57344"/>
            </a:xfrm>
            <a:custGeom>
              <a:rect b="b" l="l" r="r" t="t"/>
              <a:pathLst>
                <a:path extrusionOk="0" h="1035" w="1922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21283" y="1341768"/>
              <a:ext cx="83662" cy="55904"/>
            </a:xfrm>
            <a:custGeom>
              <a:rect b="b" l="l" r="r" t="t"/>
              <a:pathLst>
                <a:path extrusionOk="0" h="1009" w="151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537453" y="1282372"/>
              <a:ext cx="215525" cy="225498"/>
            </a:xfrm>
            <a:custGeom>
              <a:rect b="b" l="l" r="r" t="t"/>
              <a:pathLst>
                <a:path extrusionOk="0" h="4070" w="389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605769" y="1297941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577567" y="1396509"/>
              <a:ext cx="106544" cy="57344"/>
            </a:xfrm>
            <a:custGeom>
              <a:rect b="b" l="l" r="r" t="t"/>
              <a:pathLst>
                <a:path extrusionOk="0" h="1035" w="1923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614301" y="1334786"/>
              <a:ext cx="83606" cy="56070"/>
            </a:xfrm>
            <a:custGeom>
              <a:rect b="b" l="l" r="r" t="t"/>
              <a:pathLst>
                <a:path extrusionOk="0" h="1012" w="1509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4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 txBox="1"/>
          <p:nvPr>
            <p:ph idx="1" type="subTitle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6" name="Google Shape;146;p14"/>
          <p:cNvSpPr txBox="1"/>
          <p:nvPr>
            <p:ph idx="2" type="subTitle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47" name="Google Shape;147;p14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LANK SLIDE">
  <p:cSld name="CUSTOM_17_2_1_1_2_2_1_1">
    <p:bg>
      <p:bgPr>
        <a:solidFill>
          <a:srgbClr val="A5DDDA">
            <a:alpha val="71900"/>
          </a:srgbClr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5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50" name="Google Shape;150;p15"/>
            <p:cNvSpPr/>
            <p:nvPr/>
          </p:nvSpPr>
          <p:spPr>
            <a:xfrm>
              <a:off x="6544489" y="1289187"/>
              <a:ext cx="215470" cy="225665"/>
            </a:xfrm>
            <a:custGeom>
              <a:rect b="b" l="l" r="r" t="t"/>
              <a:pathLst>
                <a:path extrusionOk="0" h="4073" w="3889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612750" y="1304756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584604" y="1403490"/>
              <a:ext cx="106488" cy="57344"/>
            </a:xfrm>
            <a:custGeom>
              <a:rect b="b" l="l" r="r" t="t"/>
              <a:pathLst>
                <a:path extrusionOk="0" h="1035" w="1922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621283" y="1341768"/>
              <a:ext cx="83662" cy="55904"/>
            </a:xfrm>
            <a:custGeom>
              <a:rect b="b" l="l" r="r" t="t"/>
              <a:pathLst>
                <a:path extrusionOk="0" h="1009" w="151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537453" y="1282372"/>
              <a:ext cx="215525" cy="225498"/>
            </a:xfrm>
            <a:custGeom>
              <a:rect b="b" l="l" r="r" t="t"/>
              <a:pathLst>
                <a:path extrusionOk="0" h="4070" w="389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605769" y="1297941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577567" y="1396509"/>
              <a:ext cx="106544" cy="57344"/>
            </a:xfrm>
            <a:custGeom>
              <a:rect b="b" l="l" r="r" t="t"/>
              <a:pathLst>
                <a:path extrusionOk="0" h="1035" w="1923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614301" y="1334786"/>
              <a:ext cx="83606" cy="56070"/>
            </a:xfrm>
            <a:custGeom>
              <a:rect b="b" l="l" r="r" t="t"/>
              <a:pathLst>
                <a:path extrusionOk="0" h="1012" w="1509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5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7_2_1_1_2_2_1_1_1">
    <p:bg>
      <p:bgPr>
        <a:solidFill>
          <a:srgbClr val="A5DDDA">
            <a:alpha val="71900"/>
          </a:srgbClr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 txBox="1"/>
          <p:nvPr>
            <p:ph idx="1" type="subTitle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16"/>
          <p:cNvSpPr txBox="1"/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6">
  <p:cSld name="CUSTOM_17_2_1_1_2_2_1_1_1_1">
    <p:bg>
      <p:bgPr>
        <a:solidFill>
          <a:srgbClr val="A5DDDA">
            <a:alpha val="71900"/>
          </a:srgbClr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 txBox="1"/>
          <p:nvPr>
            <p:ph idx="1" type="subTitle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7" name="Google Shape;167;p17"/>
          <p:cNvSpPr txBox="1"/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bg>
      <p:bgPr>
        <a:solidFill>
          <a:srgbClr val="A5DDDA">
            <a:alpha val="71900"/>
          </a:srgbClr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7">
    <p:bg>
      <p:bgPr>
        <a:solidFill>
          <a:srgbClr val="A5DDDA">
            <a:alpha val="71900"/>
          </a:srgbClr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3" type="ctrTitle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" name="Google Shape;22;p3"/>
          <p:cNvSpPr txBox="1"/>
          <p:nvPr>
            <p:ph idx="4" type="ctrTitle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5" type="subTitle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6" type="title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7" type="ctrTitle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8" type="subTitle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9" type="title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/>
          <p:nvPr>
            <p:ph idx="13" type="ctrTitle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4" type="subTitle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hasCustomPrompt="1" idx="15" type="title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/>
          <p:nvPr>
            <p:ph idx="16" type="ctrTitle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7" type="subTitle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hasCustomPrompt="1" idx="18" type="title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">
  <p:cSld name="CUSTOM_17_2">
    <p:bg>
      <p:bgPr>
        <a:solidFill>
          <a:srgbClr val="A5DDDA">
            <a:alpha val="71900"/>
          </a:srgbClr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b="0" sz="50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hasCustomPrompt="1"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b="0" sz="72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17_1">
    <p:bg>
      <p:bgPr>
        <a:solidFill>
          <a:srgbClr val="A5DDDA">
            <a:alpha val="71900"/>
          </a:srgbClr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cap="flat" cmpd="sng" w="28575">
            <a:solidFill>
              <a:srgbClr val="FF7C3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5"/>
          <p:cNvSpPr txBox="1"/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7_1_1">
    <p:bg>
      <p:bgPr>
        <a:solidFill>
          <a:srgbClr val="A5DDDA">
            <a:alpha val="71900"/>
          </a:srgbClr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type="ctrTitle"/>
          </p:nvPr>
        </p:nvSpPr>
        <p:spPr>
          <a:xfrm>
            <a:off x="3742025" y="397650"/>
            <a:ext cx="47283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>
            <a:off x="6233224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382675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307947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 txBox="1"/>
          <p:nvPr>
            <p:ph idx="1" type="subTitle"/>
          </p:nvPr>
        </p:nvSpPr>
        <p:spPr>
          <a:xfrm flipH="1">
            <a:off x="775475" y="2804938"/>
            <a:ext cx="1742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2" type="subTitle"/>
          </p:nvPr>
        </p:nvSpPr>
        <p:spPr>
          <a:xfrm flipH="1">
            <a:off x="426474" y="2232562"/>
            <a:ext cx="2440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3" type="subTitle"/>
          </p:nvPr>
        </p:nvSpPr>
        <p:spPr>
          <a:xfrm flipH="1">
            <a:off x="3700750" y="2804938"/>
            <a:ext cx="1742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4" type="subTitle"/>
          </p:nvPr>
        </p:nvSpPr>
        <p:spPr>
          <a:xfrm flipH="1">
            <a:off x="3351749" y="2232562"/>
            <a:ext cx="2440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5" type="subTitle"/>
          </p:nvPr>
        </p:nvSpPr>
        <p:spPr>
          <a:xfrm flipH="1">
            <a:off x="6626025" y="2804938"/>
            <a:ext cx="1742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6" type="subTitle"/>
          </p:nvPr>
        </p:nvSpPr>
        <p:spPr>
          <a:xfrm flipH="1">
            <a:off x="6277024" y="2232562"/>
            <a:ext cx="2440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1">
  <p:cSld name="CUSTOM_17_1_1_1">
    <p:bg>
      <p:bgPr>
        <a:solidFill>
          <a:srgbClr val="A5DDDA">
            <a:alpha val="71900"/>
          </a:srgbClr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 txBox="1"/>
          <p:nvPr>
            <p:ph idx="1" type="subTitle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subTitle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2">
  <p:cSld name="CUSTOM_17_1_1_1_1">
    <p:bg>
      <p:bgPr>
        <a:solidFill>
          <a:srgbClr val="A5DDDA">
            <a:alpha val="71900"/>
          </a:srgbClr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7_1_1_1_1_1">
    <p:bg>
      <p:bgPr>
        <a:solidFill>
          <a:srgbClr val="A5DDDA">
            <a:alpha val="71900"/>
          </a:srgbClr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 txBox="1"/>
          <p:nvPr>
            <p:ph idx="1" type="subTitle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subTitle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3" type="subTitle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4" type="subTitle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17_2_1_1_1">
    <p:bg>
      <p:bgPr>
        <a:solidFill>
          <a:srgbClr val="A5DDDA">
            <a:alpha val="71900"/>
          </a:srgbClr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"/>
          <p:cNvSpPr txBox="1"/>
          <p:nvPr>
            <p:ph idx="1" type="subTitle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2" type="subTitle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3" type="subTitle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4" type="subTitle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5" type="subTitle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6" type="subTitle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7" type="subTitle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8" type="subTitle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4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b="1" sz="28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idx="3" type="ctrTitle"/>
          </p:nvPr>
        </p:nvSpPr>
        <p:spPr>
          <a:xfrm>
            <a:off x="532475" y="1763700"/>
            <a:ext cx="42570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4000"/>
              <a:t>ESCUELA NORMAL DE EDUCACIÓN PREESCOLAR</a:t>
            </a:r>
            <a:endParaRPr b="0" sz="4000">
              <a:solidFill>
                <a:srgbClr val="FF7C3E"/>
              </a:solidFill>
            </a:endParaRPr>
          </a:p>
        </p:txBody>
      </p:sp>
      <p:sp>
        <p:nvSpPr>
          <p:cNvPr id="174" name="Google Shape;174;p19"/>
          <p:cNvSpPr txBox="1"/>
          <p:nvPr>
            <p:ph type="ctrTitle"/>
          </p:nvPr>
        </p:nvSpPr>
        <p:spPr>
          <a:xfrm>
            <a:off x="5810800" y="42425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MAESTRA</a:t>
            </a:r>
            <a:endParaRPr>
              <a:solidFill>
                <a:srgbClr val="FF7C3E"/>
              </a:solidFill>
            </a:endParaRPr>
          </a:p>
        </p:txBody>
      </p:sp>
      <p:sp>
        <p:nvSpPr>
          <p:cNvPr id="175" name="Google Shape;175;p19"/>
          <p:cNvSpPr txBox="1"/>
          <p:nvPr>
            <p:ph idx="12" type="sldNum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6" name="Google Shape;176;p19"/>
          <p:cNvSpPr txBox="1"/>
          <p:nvPr>
            <p:ph idx="4" type="ctrTitle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ALUMNA</a:t>
            </a:r>
            <a:endParaRPr/>
          </a:p>
        </p:txBody>
      </p:sp>
      <p:sp>
        <p:nvSpPr>
          <p:cNvPr id="177" name="Google Shape;177;p19"/>
          <p:cNvSpPr txBox="1"/>
          <p:nvPr>
            <p:ph idx="5" type="subTitle"/>
          </p:nvPr>
        </p:nvSpPr>
        <p:spPr>
          <a:xfrm>
            <a:off x="5086900" y="1755075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PAMELA YUDITH AVILA CASTILLO</a:t>
            </a:r>
            <a:endParaRPr/>
          </a:p>
        </p:txBody>
      </p:sp>
      <p:sp>
        <p:nvSpPr>
          <p:cNvPr id="178" name="Google Shape;178;p19"/>
          <p:cNvSpPr txBox="1"/>
          <p:nvPr>
            <p:ph idx="8" type="subTitle"/>
          </p:nvPr>
        </p:nvSpPr>
        <p:spPr>
          <a:xfrm>
            <a:off x="5290200" y="1002050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DIANA ELIZABETH CERDA OROZCO</a:t>
            </a:r>
            <a:endParaRPr/>
          </a:p>
        </p:txBody>
      </p:sp>
      <p:sp>
        <p:nvSpPr>
          <p:cNvPr id="179" name="Google Shape;179;p19"/>
          <p:cNvSpPr txBox="1"/>
          <p:nvPr>
            <p:ph idx="13" type="ctrTitle"/>
          </p:nvPr>
        </p:nvSpPr>
        <p:spPr>
          <a:xfrm>
            <a:off x="5652150" y="208060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CURSO</a:t>
            </a:r>
            <a:endParaRPr/>
          </a:p>
        </p:txBody>
      </p:sp>
      <p:sp>
        <p:nvSpPr>
          <p:cNvPr id="180" name="Google Shape;180;p19"/>
          <p:cNvSpPr txBox="1"/>
          <p:nvPr>
            <p:ph idx="14" type="subTitle"/>
          </p:nvPr>
        </p:nvSpPr>
        <p:spPr>
          <a:xfrm>
            <a:off x="5899025" y="2742438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COMPUTACIÓN</a:t>
            </a:r>
            <a:endParaRPr/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00" y="212700"/>
            <a:ext cx="1340491" cy="10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>
            <p:ph idx="2" type="title"/>
          </p:nvPr>
        </p:nvSpPr>
        <p:spPr>
          <a:xfrm>
            <a:off x="5952995" y="3136700"/>
            <a:ext cx="2667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1 D</a:t>
            </a:r>
            <a:endParaRPr sz="2000">
              <a:solidFill>
                <a:srgbClr val="FF7C3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idx="1" type="subTitle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8" name="Google Shape;188;p20"/>
          <p:cNvSpPr txBox="1"/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/>
              <a:t>AULA 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/>
              <a:t>INVERTIDA</a:t>
            </a:r>
            <a:endParaRPr b="0"/>
          </a:p>
        </p:txBody>
      </p:sp>
      <p:grpSp>
        <p:nvGrpSpPr>
          <p:cNvPr id="189" name="Google Shape;189;p20"/>
          <p:cNvGrpSpPr/>
          <p:nvPr/>
        </p:nvGrpSpPr>
        <p:grpSpPr>
          <a:xfrm>
            <a:off x="4078565" y="847364"/>
            <a:ext cx="4209122" cy="4019109"/>
            <a:chOff x="4078565" y="847364"/>
            <a:chExt cx="4209122" cy="4019109"/>
          </a:xfrm>
        </p:grpSpPr>
        <p:sp>
          <p:nvSpPr>
            <p:cNvPr id="190" name="Google Shape;190;p20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rect b="b" l="l" r="r" t="t"/>
              <a:pathLst>
                <a:path extrusionOk="0" h="59083" w="39964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rect b="b" l="l" r="r" t="t"/>
              <a:pathLst>
                <a:path extrusionOk="0" h="57831" w="38735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rect b="b" l="l" r="r" t="t"/>
              <a:pathLst>
                <a:path extrusionOk="0" h="3142" w="73786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3" name="Google Shape;193;p20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94" name="Google Shape;194;p20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rect b="b" l="l" r="r" t="t"/>
                <a:pathLst>
                  <a:path extrusionOk="0" h="10764" w="10611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0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rect b="b" l="l" r="r" t="t"/>
                <a:pathLst>
                  <a:path extrusionOk="0" h="10587" w="10897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rect b="b" l="l" r="r" t="t"/>
                <a:pathLst>
                  <a:path extrusionOk="0" h="762" w="605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0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rect b="b" l="l" r="r" t="t"/>
                <a:pathLst>
                  <a:path extrusionOk="0" h="718" w="63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0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rect b="b" l="l" r="r" t="t"/>
                <a:pathLst>
                  <a:path extrusionOk="0" h="185" w="312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0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rect b="b" l="l" r="r" t="t"/>
                <a:pathLst>
                  <a:path extrusionOk="0" h="663" w="599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0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rect b="b" l="l" r="r" t="t"/>
                <a:pathLst>
                  <a:path extrusionOk="0" h="175" w="237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0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rect b="b" l="l" r="r" t="t"/>
                <a:pathLst>
                  <a:path extrusionOk="0" h="39299" w="31338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rect b="b" l="l" r="r" t="t"/>
                <a:pathLst>
                  <a:path extrusionOk="0" h="36121" w="29515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0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rect b="b" l="l" r="r" t="t"/>
                <a:pathLst>
                  <a:path extrusionOk="0" h="34909" w="26678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0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rect b="b" l="l" r="r" t="t"/>
                <a:pathLst>
                  <a:path extrusionOk="0" h="975" w="1411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0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rect b="b" l="l" r="r" t="t"/>
                <a:pathLst>
                  <a:path extrusionOk="0" h="956" w="1362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0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rect b="b" l="l" r="r" t="t"/>
                <a:pathLst>
                  <a:path extrusionOk="0" h="861" w="1128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rect b="b" l="l" r="r" t="t"/>
                <a:pathLst>
                  <a:path extrusionOk="0" h="9013" w="8843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rect b="b" l="l" r="r" t="t"/>
                <a:pathLst>
                  <a:path extrusionOk="0" h="6766" w="4521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rect b="b" l="l" r="r" t="t"/>
                <a:pathLst>
                  <a:path extrusionOk="0" h="3665" w="352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rect b="b" l="l" r="r" t="t"/>
                <a:pathLst>
                  <a:path extrusionOk="0" h="1277" w="5835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0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rect b="b" l="l" r="r" t="t"/>
                <a:pathLst>
                  <a:path extrusionOk="0" h="3414" w="3989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0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rect b="b" l="l" r="r" t="t"/>
                <a:pathLst>
                  <a:path extrusionOk="0" h="2175" w="2909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0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rect b="b" l="l" r="r" t="t"/>
                <a:pathLst>
                  <a:path extrusionOk="0" h="1486" w="2148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0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rect b="b" l="l" r="r" t="t"/>
                <a:pathLst>
                  <a:path extrusionOk="0" h="1145" w="1534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0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rect b="b" l="l" r="r" t="t"/>
                <a:pathLst>
                  <a:path extrusionOk="0" h="895" w="1353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0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rect b="b" l="l" r="r" t="t"/>
                <a:pathLst>
                  <a:path extrusionOk="0" h="1271" w="5832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0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rect b="b" l="l" r="r" t="t"/>
                <a:pathLst>
                  <a:path extrusionOk="0" h="3415" w="3988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rect b="b" l="l" r="r" t="t"/>
                <a:pathLst>
                  <a:path extrusionOk="0" h="1049" w="80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0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rect b="b" l="l" r="r" t="t"/>
                <a:pathLst>
                  <a:path extrusionOk="0" h="2176" w="291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0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rect b="b" l="l" r="r" t="t"/>
                <a:pathLst>
                  <a:path extrusionOk="0" h="1486" w="2149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0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rect b="b" l="l" r="r" t="t"/>
                <a:pathLst>
                  <a:path extrusionOk="0" h="1145" w="1534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0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rect b="b" l="l" r="r" t="t"/>
                <a:pathLst>
                  <a:path extrusionOk="0" h="899" w="1356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0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rect b="b" l="l" r="r" t="t"/>
                <a:pathLst>
                  <a:path extrusionOk="0" h="9269" w="10542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rect b="b" l="l" r="r" t="t"/>
                <a:pathLst>
                  <a:path extrusionOk="0" h="4459" w="3759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rect b="b" l="l" r="r" t="t"/>
                <a:pathLst>
                  <a:path extrusionOk="0" h="24174" w="12119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0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rect b="b" l="l" r="r" t="t"/>
                <a:pathLst>
                  <a:path extrusionOk="0" h="3875" w="1616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0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rect b="b" l="l" r="r" t="t"/>
                <a:pathLst>
                  <a:path extrusionOk="0" h="861" w="41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0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rect b="b" l="l" r="r" t="t"/>
                <a:pathLst>
                  <a:path extrusionOk="0" h="1492" w="7672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0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rect b="b" l="l" r="r" t="t"/>
                <a:pathLst>
                  <a:path extrusionOk="0" h="2080" w="1394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0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rect b="b" l="l" r="r" t="t"/>
                <a:pathLst>
                  <a:path extrusionOk="0" h="2236" w="1561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rect b="b" l="l" r="r" t="t"/>
                <a:pathLst>
                  <a:path extrusionOk="0" h="2084" w="1281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0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rect b="b" l="l" r="r" t="t"/>
                <a:pathLst>
                  <a:path extrusionOk="0" h="2245" w="1445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0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rect b="b" l="l" r="r" t="t"/>
                <a:pathLst>
                  <a:path extrusionOk="0" h="3835" w="3835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0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rect b="b" l="l" r="r" t="t"/>
                <a:pathLst>
                  <a:path extrusionOk="0" h="691" w="659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0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rect b="b" l="l" r="r" t="t"/>
                <a:pathLst>
                  <a:path extrusionOk="0" h="572" w="373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0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rect b="b" l="l" r="r" t="t"/>
                <a:pathLst>
                  <a:path extrusionOk="0" h="18509" w="4155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0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rect b="b" l="l" r="r" t="t"/>
                <a:pathLst>
                  <a:path extrusionOk="0" h="3795" w="5818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0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rect b="b" l="l" r="r" t="t"/>
                <a:pathLst>
                  <a:path extrusionOk="0" h="2375" w="506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0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rect b="b" l="l" r="r" t="t"/>
                <a:pathLst>
                  <a:path extrusionOk="0" h="915" w="1136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0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rect b="b" l="l" r="r" t="t"/>
                <a:pathLst>
                  <a:path extrusionOk="0" h="913" w="114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0"/>
              <p:cNvSpPr/>
              <p:nvPr/>
            </p:nvSpPr>
            <p:spPr>
              <a:xfrm rot="4341851">
                <a:off x="7307518" y="3183355"/>
                <a:ext cx="219684" cy="381933"/>
              </a:xfrm>
              <a:custGeom>
                <a:rect b="b" l="l" r="r" t="t"/>
                <a:pathLst>
                  <a:path extrusionOk="0" h="9692" w="4647">
                    <a:moveTo>
                      <a:pt x="4178" y="0"/>
                    </a:moveTo>
                    <a:cubicBezTo>
                      <a:pt x="4016" y="0"/>
                      <a:pt x="3864" y="96"/>
                      <a:pt x="3800" y="254"/>
                    </a:cubicBezTo>
                    <a:lnTo>
                      <a:pt x="89" y="9120"/>
                    </a:lnTo>
                    <a:cubicBezTo>
                      <a:pt x="0" y="9328"/>
                      <a:pt x="99" y="9570"/>
                      <a:pt x="311" y="9660"/>
                    </a:cubicBezTo>
                    <a:cubicBezTo>
                      <a:pt x="362" y="9682"/>
                      <a:pt x="416" y="9692"/>
                      <a:pt x="469" y="9692"/>
                    </a:cubicBezTo>
                    <a:cubicBezTo>
                      <a:pt x="630" y="9692"/>
                      <a:pt x="783" y="9596"/>
                      <a:pt x="850" y="9438"/>
                    </a:cubicBezTo>
                    <a:lnTo>
                      <a:pt x="4558" y="572"/>
                    </a:lnTo>
                    <a:cubicBezTo>
                      <a:pt x="4646" y="364"/>
                      <a:pt x="4547" y="122"/>
                      <a:pt x="4339" y="33"/>
                    </a:cubicBezTo>
                    <a:cubicBezTo>
                      <a:pt x="4286" y="11"/>
                      <a:pt x="4231" y="0"/>
                      <a:pt x="4178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0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rect b="b" l="l" r="r" t="t"/>
                <a:pathLst>
                  <a:path extrusionOk="0" h="2557" w="2598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20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rect b="b" l="l" r="r" t="t"/>
                <a:pathLst>
                  <a:path extrusionOk="0" h="1835" w="4841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20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rect b="b" l="l" r="r" t="t"/>
                <a:pathLst>
                  <a:path extrusionOk="0" h="1924" w="2237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0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rect b="b" l="l" r="r" t="t"/>
                <a:pathLst>
                  <a:path extrusionOk="0" h="17367" w="1683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0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rect b="b" l="l" r="r" t="t"/>
                <a:pathLst>
                  <a:path extrusionOk="0" h="1624" w="4934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0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rect b="b" l="l" r="r" t="t"/>
                <a:pathLst>
                  <a:path extrusionOk="0" h="6101" w="5037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0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rect b="b" l="l" r="r" t="t"/>
                <a:pathLst>
                  <a:path extrusionOk="0" h="2879" w="591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0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rect b="b" l="l" r="r" t="t"/>
                <a:pathLst>
                  <a:path extrusionOk="0" h="10815" w="13334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0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rect b="b" l="l" r="r" t="t"/>
                <a:pathLst>
                  <a:path extrusionOk="0" h="925" w="1542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0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rect b="b" l="l" r="r" t="t"/>
                <a:pathLst>
                  <a:path extrusionOk="0" h="417" w="814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0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rect b="b" l="l" r="r" t="t"/>
                <a:pathLst>
                  <a:path extrusionOk="0" h="801" w="1769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0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rect b="b" l="l" r="r" t="t"/>
                <a:pathLst>
                  <a:path extrusionOk="0" h="2270" w="3718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0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rect b="b" l="l" r="r" t="t"/>
                <a:pathLst>
                  <a:path extrusionOk="0" h="1097" w="1671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0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rect b="b" l="l" r="r" t="t"/>
                <a:pathLst>
                  <a:path extrusionOk="0" h="817" w="472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0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rect b="b" l="l" r="r" t="t"/>
                <a:pathLst>
                  <a:path extrusionOk="0" h="207" w="12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0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rect b="b" l="l" r="r" t="t"/>
                <a:pathLst>
                  <a:path extrusionOk="0" h="1035" w="69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rect b="b" l="l" r="r" t="t"/>
                <a:pathLst>
                  <a:path extrusionOk="0" h="235" w="137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0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rect b="b" l="l" r="r" t="t"/>
                <a:pathLst>
                  <a:path extrusionOk="0" h="2760" w="1888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rect b="b" l="l" r="r" t="t"/>
                <a:pathLst>
                  <a:path extrusionOk="0" h="4565" w="5145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0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rect b="b" l="l" r="r" t="t"/>
                <a:pathLst>
                  <a:path extrusionOk="0" h="926" w="1541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0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rect b="b" l="l" r="r" t="t"/>
                <a:pathLst>
                  <a:path extrusionOk="0" h="680" w="674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0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rect b="b" l="l" r="r" t="t"/>
                <a:pathLst>
                  <a:path extrusionOk="0" h="1783" w="3442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0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rect b="b" l="l" r="r" t="t"/>
                <a:pathLst>
                  <a:path extrusionOk="0" h="1035" w="69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0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rect b="b" l="l" r="r" t="t"/>
                <a:pathLst>
                  <a:path extrusionOk="0" h="234" w="137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0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rect b="b" l="l" r="r" t="t"/>
                <a:pathLst>
                  <a:path extrusionOk="0" h="1209" w="1889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0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rect b="b" l="l" r="r" t="t"/>
                <a:pathLst>
                  <a:path extrusionOk="0" h="4339" w="1633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0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rect b="b" l="l" r="r" t="t"/>
                <a:pathLst>
                  <a:path extrusionOk="0" h="1428" w="149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0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rect b="b" l="l" r="r" t="t"/>
                <a:pathLst>
                  <a:path extrusionOk="0" h="2495" w="39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0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rect b="b" l="l" r="r" t="t"/>
                <a:pathLst>
                  <a:path extrusionOk="0" h="1622" w="352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0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rect b="b" l="l" r="r" t="t"/>
                <a:pathLst>
                  <a:path extrusionOk="0" h="4131" w="2404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0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rect b="b" l="l" r="r" t="t"/>
                <a:pathLst>
                  <a:path extrusionOk="0" h="414" w="814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20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rect b="b" l="l" r="r" t="t"/>
                <a:pathLst>
                  <a:path extrusionOk="0" h="1496" w="223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0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rect b="b" l="l" r="r" t="t"/>
                <a:pathLst>
                  <a:path extrusionOk="0" h="1678" w="1663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rect b="b" l="l" r="r" t="t"/>
                <a:pathLst>
                  <a:path extrusionOk="0" h="817" w="472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rect b="b" l="l" r="r" t="t"/>
                <a:pathLst>
                  <a:path extrusionOk="0" h="209" w="12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0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rect b="b" l="l" r="r" t="t"/>
                <a:pathLst>
                  <a:path extrusionOk="0" h="2022" w="936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0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rect b="b" l="l" r="r" t="t"/>
                <a:pathLst>
                  <a:path extrusionOk="0" h="519" w="448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0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rect b="b" l="l" r="r" t="t"/>
                <a:pathLst>
                  <a:path extrusionOk="0" h="1845" w="973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0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rect b="b" l="l" r="r" t="t"/>
                <a:pathLst>
                  <a:path extrusionOk="0" h="476" w="612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0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rect b="b" l="l" r="r" t="t"/>
                <a:pathLst>
                  <a:path extrusionOk="0" h="475" w="615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rect b="b" l="l" r="r" t="t"/>
                <a:pathLst>
                  <a:path extrusionOk="0" h="1872" w="2203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rect b="b" l="l" r="r" t="t"/>
                <a:pathLst>
                  <a:path extrusionOk="0" h="5095" w="5361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rect b="b" l="l" r="r" t="t"/>
                <a:pathLst>
                  <a:path extrusionOk="0" h="4636" w="4117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rect b="b" l="l" r="r" t="t"/>
                <a:pathLst>
                  <a:path extrusionOk="0" h="2060" w="111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0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rect b="b" l="l" r="r" t="t"/>
                <a:pathLst>
                  <a:path extrusionOk="0" h="2218" w="1267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0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rect b="b" l="l" r="r" t="t"/>
                <a:pathLst>
                  <a:path extrusionOk="0" h="415" w="688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Google Shape;288;p20"/>
            <p:cNvGrpSpPr/>
            <p:nvPr/>
          </p:nvGrpSpPr>
          <p:grpSpPr>
            <a:xfrm>
              <a:off x="4765797" y="2778327"/>
              <a:ext cx="2226440" cy="1971829"/>
              <a:chOff x="4765797" y="2778327"/>
              <a:chExt cx="2226440" cy="1971829"/>
            </a:xfrm>
          </p:grpSpPr>
          <p:sp>
            <p:nvSpPr>
              <p:cNvPr id="289" name="Google Shape;289;p20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rect b="b" l="l" r="r" t="t"/>
                <a:pathLst>
                  <a:path extrusionOk="0" h="31555" w="46474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0"/>
              <p:cNvSpPr txBox="1"/>
              <p:nvPr/>
            </p:nvSpPr>
            <p:spPr>
              <a:xfrm rot="-378703">
                <a:off x="5559545" y="3151859"/>
                <a:ext cx="1399885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600">
                    <a:solidFill>
                      <a:srgbClr val="F4E9DF"/>
                    </a:solidFill>
                    <a:latin typeface="Anton"/>
                    <a:ea typeface="Anton"/>
                    <a:cs typeface="Anton"/>
                    <a:sym typeface="Anton"/>
                  </a:rPr>
                  <a:t>Internet</a:t>
                </a:r>
                <a:endParaRPr sz="160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rect b="b" l="l" r="r" t="t"/>
                <a:pathLst>
                  <a:path extrusionOk="0" h="4552" w="875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rect b="b" l="l" r="r" t="t"/>
                <a:pathLst>
                  <a:path extrusionOk="0" h="3025" w="5094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rect b="b" l="l" r="r" t="t"/>
                <a:pathLst>
                  <a:path extrusionOk="0" h="950" w="13055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rect b="b" l="l" r="r" t="t"/>
                <a:pathLst>
                  <a:path extrusionOk="0" h="1258" w="1152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rect b="b" l="l" r="r" t="t"/>
                <a:pathLst>
                  <a:path extrusionOk="0" h="899" w="753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rect b="b" l="l" r="r" t="t"/>
                <a:pathLst>
                  <a:path extrusionOk="0" h="4552" w="875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rect b="b" l="l" r="r" t="t"/>
                <a:pathLst>
                  <a:path extrusionOk="0" h="3025" w="5094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rect b="b" l="l" r="r" t="t"/>
                <a:pathLst>
                  <a:path extrusionOk="0" h="950" w="13055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rect b="b" l="l" r="r" t="t"/>
                <a:pathLst>
                  <a:path extrusionOk="0" h="1258" w="1152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rect b="b" l="l" r="r" t="t"/>
                <a:pathLst>
                  <a:path extrusionOk="0" h="899" w="753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0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rect b="b" l="l" r="r" t="t"/>
                <a:pathLst>
                  <a:path extrusionOk="0" h="16772" w="19873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rect b="b" l="l" r="r" t="t"/>
                <a:pathLst>
                  <a:path extrusionOk="0" h="15407" w="17692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3" name="Google Shape;303;p20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04" name="Google Shape;304;p20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rect b="b" l="l" r="r" t="t"/>
                  <a:pathLst>
                    <a:path extrusionOk="0" h="8399" w="10793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" name="Google Shape;305;p20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rect b="b" l="l" r="r" t="t"/>
                  <a:pathLst>
                    <a:path extrusionOk="0" h="6843" w="6844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" name="Google Shape;306;p20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rect b="b" l="l" r="r" t="t"/>
                  <a:pathLst>
                    <a:path extrusionOk="0" h="6698" w="8262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" name="Google Shape;307;p20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rect b="b" l="l" r="r" t="t"/>
                  <a:pathLst>
                    <a:path extrusionOk="0" h="13092" w="1271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8" name="Google Shape;308;p20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rect b="b" l="l" r="r" t="t"/>
                <a:pathLst>
                  <a:path extrusionOk="0" h="20159" w="27804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0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rect b="b" l="l" r="r" t="t"/>
                <a:pathLst>
                  <a:path extrusionOk="0" h="1653" w="6986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rect b="b" l="l" r="r" t="t"/>
                <a:pathLst>
                  <a:path extrusionOk="0" h="2351" w="4619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rect b="b" l="l" r="r" t="t"/>
                <a:pathLst>
                  <a:path extrusionOk="0" h="1510" w="112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rect b="b" l="l" r="r" t="t"/>
                <a:pathLst>
                  <a:path extrusionOk="0" h="1510" w="112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rect b="b" l="l" r="r" t="t"/>
                <a:pathLst>
                  <a:path extrusionOk="0" h="3709" w="5858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rect b="b" l="l" r="r" t="t"/>
                <a:pathLst>
                  <a:path extrusionOk="0" h="3068" w="3708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0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rect b="b" l="l" r="r" t="t"/>
                <a:pathLst>
                  <a:path extrusionOk="0" h="13346" w="17613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rect b="b" l="l" r="r" t="t"/>
                <a:pathLst>
                  <a:path extrusionOk="0" h="1381" w="1945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rect b="b" l="l" r="r" t="t"/>
                <a:pathLst>
                  <a:path extrusionOk="0" h="943" w="1271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rect b="b" l="l" r="r" t="t"/>
                <a:pathLst>
                  <a:path extrusionOk="0" h="3733" w="518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rect b="b" l="l" r="r" t="t"/>
                <a:pathLst>
                  <a:path extrusionOk="0" h="3891" w="7212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rect b="b" l="l" r="r" t="t"/>
                <a:pathLst>
                  <a:path extrusionOk="0" h="11079" w="6397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 flipH="1" rot="484227">
                <a:off x="5464478" y="4245690"/>
                <a:ext cx="87682" cy="399396"/>
              </a:xfrm>
              <a:custGeom>
                <a:rect b="b" l="l" r="r" t="t"/>
                <a:pathLst>
                  <a:path extrusionOk="0" h="20279" w="4452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 flipH="1" rot="1837076">
                <a:off x="5196376" y="4233672"/>
                <a:ext cx="49650" cy="226202"/>
              </a:xfrm>
              <a:custGeom>
                <a:rect b="b" l="l" r="r" t="t"/>
                <a:pathLst>
                  <a:path extrusionOk="0" h="20279" w="4452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rect b="b" l="l" r="r" t="t"/>
                <a:pathLst>
                  <a:path extrusionOk="0" h="500" w="932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5" name="Google Shape;325;p20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26" name="Google Shape;326;p20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rect b="b" l="l" r="r" t="t"/>
                <a:pathLst>
                  <a:path extrusionOk="0" h="1878" w="2063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rect b="b" l="l" r="r" t="t"/>
                <a:pathLst>
                  <a:path extrusionOk="0" h="4074" w="1114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rect b="b" l="l" r="r" t="t"/>
                <a:pathLst>
                  <a:path extrusionOk="0" h="4407" w="4138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rect b="b" l="l" r="r" t="t"/>
                <a:pathLst>
                  <a:path extrusionOk="0" h="6361" w="67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rect b="b" l="l" r="r" t="t"/>
                <a:pathLst>
                  <a:path extrusionOk="0" h="2491" w="2326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rect b="b" l="l" r="r" t="t"/>
                <a:pathLst>
                  <a:path extrusionOk="0" h="4335" w="361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rect b="b" l="l" r="r" t="t"/>
                <a:pathLst>
                  <a:path extrusionOk="0" h="3029" w="2568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rect b="b" l="l" r="r" t="t"/>
                <a:pathLst>
                  <a:path extrusionOk="0" h="1549" w="962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0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rect b="b" l="l" r="r" t="t"/>
                <a:pathLst>
                  <a:path extrusionOk="0" h="4681" w="5842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0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rect b="b" l="l" r="r" t="t"/>
                <a:pathLst>
                  <a:path extrusionOk="0" h="4006" w="5257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0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rect b="b" l="l" r="r" t="t"/>
                <a:pathLst>
                  <a:path extrusionOk="0" h="4769" w="2193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0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rect b="b" l="l" r="r" t="t"/>
                <a:pathLst>
                  <a:path extrusionOk="0" h="860" w="977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rect b="b" l="l" r="r" t="t"/>
                <a:pathLst>
                  <a:path extrusionOk="0" h="858" w="977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rect b="b" l="l" r="r" t="t"/>
                <a:pathLst>
                  <a:path extrusionOk="0" h="787" w="896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rect b="b" l="l" r="r" t="t"/>
                <a:pathLst>
                  <a:path extrusionOk="0" h="787" w="899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rect b="b" l="l" r="r" t="t"/>
                <a:pathLst>
                  <a:path extrusionOk="0" h="543" w="616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rect b="b" l="l" r="r" t="t"/>
                <a:pathLst>
                  <a:path extrusionOk="0" h="541" w="615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rect b="b" l="l" r="r" t="t"/>
                <a:pathLst>
                  <a:path extrusionOk="0" h="858" w="977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0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rect b="b" l="l" r="r" t="t"/>
                <a:pathLst>
                  <a:path extrusionOk="0" h="259" w="295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rect b="b" l="l" r="r" t="t"/>
                <a:pathLst>
                  <a:path extrusionOk="0" h="181" w="206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rect b="b" l="l" r="r" t="t"/>
                <a:pathLst>
                  <a:path extrusionOk="0" h="298" w="34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rect b="b" l="l" r="r" t="t"/>
                <a:pathLst>
                  <a:path extrusionOk="0" h="350" w="397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rect b="b" l="l" r="r" t="t"/>
                <a:pathLst>
                  <a:path extrusionOk="0" h="338" w="387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0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rect b="b" l="l" r="r" t="t"/>
                <a:pathLst>
                  <a:path extrusionOk="0" h="261" w="298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0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rect b="b" l="l" r="r" t="t"/>
                <a:pathLst>
                  <a:path extrusionOk="0" h="274" w="308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0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rect b="b" l="l" r="r" t="t"/>
                <a:pathLst>
                  <a:path extrusionOk="0" h="2776" w="422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0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rect b="b" l="l" r="r" t="t"/>
                <a:pathLst>
                  <a:path extrusionOk="0" h="1388" w="1792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0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rect b="b" l="l" r="r" t="t"/>
                <a:pathLst>
                  <a:path extrusionOk="0" h="632" w="633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0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rect b="b" l="l" r="r" t="t"/>
                <a:pathLst>
                  <a:path extrusionOk="0" h="619" w="666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0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rect b="b" l="l" r="r" t="t"/>
                <a:pathLst>
                  <a:path extrusionOk="0" h="492" w="642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rect b="b" l="l" r="r" t="t"/>
                <a:pathLst>
                  <a:path extrusionOk="0" h="517" w="554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21"/>
          <p:cNvGrpSpPr/>
          <p:nvPr/>
        </p:nvGrpSpPr>
        <p:grpSpPr>
          <a:xfrm>
            <a:off x="5795689" y="406139"/>
            <a:ext cx="2963700" cy="4381551"/>
            <a:chOff x="6128789" y="804382"/>
            <a:chExt cx="2694273" cy="3983228"/>
          </a:xfrm>
        </p:grpSpPr>
        <p:sp>
          <p:nvSpPr>
            <p:cNvPr id="362" name="Google Shape;362;p21"/>
            <p:cNvSpPr/>
            <p:nvPr/>
          </p:nvSpPr>
          <p:spPr>
            <a:xfrm>
              <a:off x="6128789" y="804382"/>
              <a:ext cx="2694273" cy="3983228"/>
            </a:xfrm>
            <a:custGeom>
              <a:rect b="b" l="l" r="r" t="t"/>
              <a:pathLst>
                <a:path extrusionOk="0" h="59083" w="39964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6184746" y="833574"/>
              <a:ext cx="2611417" cy="3898821"/>
            </a:xfrm>
            <a:custGeom>
              <a:rect b="b" l="l" r="r" t="t"/>
              <a:pathLst>
                <a:path extrusionOk="0" h="57831" w="38735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4" name="Google Shape;364;p21"/>
          <p:cNvSpPr/>
          <p:nvPr/>
        </p:nvSpPr>
        <p:spPr>
          <a:xfrm flipH="1">
            <a:off x="4735345" y="4663800"/>
            <a:ext cx="3481330" cy="175301"/>
          </a:xfrm>
          <a:custGeom>
            <a:rect b="b" l="l" r="r" t="t"/>
            <a:pathLst>
              <a:path extrusionOk="0" h="4404" w="106536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5" name="Google Shape;365;p21"/>
          <p:cNvGrpSpPr/>
          <p:nvPr/>
        </p:nvGrpSpPr>
        <p:grpSpPr>
          <a:xfrm>
            <a:off x="4959642" y="1345102"/>
            <a:ext cx="2130085" cy="3433068"/>
            <a:chOff x="4633351" y="1345102"/>
            <a:chExt cx="2130085" cy="3433068"/>
          </a:xfrm>
        </p:grpSpPr>
        <p:sp>
          <p:nvSpPr>
            <p:cNvPr id="366" name="Google Shape;366;p21"/>
            <p:cNvSpPr/>
            <p:nvPr/>
          </p:nvSpPr>
          <p:spPr>
            <a:xfrm>
              <a:off x="4633351" y="1608896"/>
              <a:ext cx="2130085" cy="3169274"/>
            </a:xfrm>
            <a:custGeom>
              <a:rect b="b" l="l" r="r" t="t"/>
              <a:pathLst>
                <a:path extrusionOk="0" h="79620" w="53513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4740707" y="1768557"/>
              <a:ext cx="1915257" cy="2900113"/>
            </a:xfrm>
            <a:custGeom>
              <a:rect b="b" l="l" r="r" t="t"/>
              <a:pathLst>
                <a:path extrusionOk="0" h="72858" w="48116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4799421" y="1783484"/>
              <a:ext cx="1797833" cy="2820065"/>
            </a:xfrm>
            <a:custGeom>
              <a:rect b="b" l="l" r="r" t="t"/>
              <a:pathLst>
                <a:path extrusionOk="0" h="70847" w="45166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5025120" y="2109575"/>
              <a:ext cx="958783" cy="17833"/>
            </a:xfrm>
            <a:custGeom>
              <a:rect b="b" l="l" r="r" t="t"/>
              <a:pathLst>
                <a:path extrusionOk="0" h="448" w="24087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6087975" y="2036173"/>
              <a:ext cx="303314" cy="296109"/>
            </a:xfrm>
            <a:custGeom>
              <a:rect b="b" l="l" r="r" t="t"/>
              <a:pathLst>
                <a:path extrusionOk="0" h="7439" w="762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5025120" y="2591906"/>
              <a:ext cx="958783" cy="17872"/>
            </a:xfrm>
            <a:custGeom>
              <a:rect b="b" l="l" r="r" t="t"/>
              <a:pathLst>
                <a:path extrusionOk="0" h="449" w="24087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6087975" y="2518703"/>
              <a:ext cx="303314" cy="296109"/>
            </a:xfrm>
            <a:custGeom>
              <a:rect b="b" l="l" r="r" t="t"/>
              <a:pathLst>
                <a:path extrusionOk="0" h="7439" w="762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5025120" y="3079437"/>
              <a:ext cx="958783" cy="17833"/>
            </a:xfrm>
            <a:custGeom>
              <a:rect b="b" l="l" r="r" t="t"/>
              <a:pathLst>
                <a:path extrusionOk="0" h="448" w="24087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6087975" y="3006074"/>
              <a:ext cx="303314" cy="296109"/>
            </a:xfrm>
            <a:custGeom>
              <a:rect b="b" l="l" r="r" t="t"/>
              <a:pathLst>
                <a:path extrusionOk="0" h="7439" w="762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5021420" y="4094835"/>
              <a:ext cx="958783" cy="17793"/>
            </a:xfrm>
            <a:custGeom>
              <a:rect b="b" l="l" r="r" t="t"/>
              <a:pathLst>
                <a:path extrusionOk="0" h="447" w="24087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5025120" y="2218125"/>
              <a:ext cx="958783" cy="17833"/>
            </a:xfrm>
            <a:custGeom>
              <a:rect b="b" l="l" r="r" t="t"/>
              <a:pathLst>
                <a:path extrusionOk="0" h="448" w="24087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5025120" y="2700656"/>
              <a:ext cx="958783" cy="17673"/>
            </a:xfrm>
            <a:custGeom>
              <a:rect b="b" l="l" r="r" t="t"/>
              <a:pathLst>
                <a:path extrusionOk="0" h="444" w="24087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5025120" y="3187987"/>
              <a:ext cx="958783" cy="17872"/>
            </a:xfrm>
            <a:custGeom>
              <a:rect b="b" l="l" r="r" t="t"/>
              <a:pathLst>
                <a:path extrusionOk="0" h="449" w="24087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5021420" y="4203505"/>
              <a:ext cx="958783" cy="17713"/>
            </a:xfrm>
            <a:custGeom>
              <a:rect b="b" l="l" r="r" t="t"/>
              <a:pathLst>
                <a:path extrusionOk="0" h="445" w="24087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6084275" y="4021592"/>
              <a:ext cx="303314" cy="296109"/>
            </a:xfrm>
            <a:custGeom>
              <a:rect b="b" l="l" r="r" t="t"/>
              <a:pathLst>
                <a:path extrusionOk="0" h="7439" w="762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6103659" y="2002457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5282465" y="1608896"/>
              <a:ext cx="831885" cy="159698"/>
            </a:xfrm>
            <a:custGeom>
              <a:rect b="b" l="l" r="r" t="t"/>
              <a:pathLst>
                <a:path extrusionOk="0" h="4012" w="20899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5282465" y="1768557"/>
              <a:ext cx="831885" cy="14967"/>
            </a:xfrm>
            <a:custGeom>
              <a:rect b="b" l="l" r="r" t="t"/>
              <a:pathLst>
                <a:path extrusionOk="0" h="376" w="20899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5282465" y="1783484"/>
              <a:ext cx="831885" cy="104409"/>
            </a:xfrm>
            <a:custGeom>
              <a:rect b="b" l="l" r="r" t="t"/>
              <a:pathLst>
                <a:path extrusionOk="0" h="2623" w="20899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5282465" y="1345102"/>
              <a:ext cx="831885" cy="515992"/>
            </a:xfrm>
            <a:custGeom>
              <a:rect b="b" l="l" r="r" t="t"/>
              <a:pathLst>
                <a:path extrusionOk="0" h="12963" w="20899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5336282" y="1680745"/>
              <a:ext cx="35227" cy="26709"/>
            </a:xfrm>
            <a:custGeom>
              <a:rect b="b" l="l" r="r" t="t"/>
              <a:pathLst>
                <a:path extrusionOk="0" h="671" w="885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5338471" y="1726363"/>
              <a:ext cx="126381" cy="98876"/>
            </a:xfrm>
            <a:custGeom>
              <a:rect b="b" l="l" r="r" t="t"/>
              <a:pathLst>
                <a:path extrusionOk="0" h="2484" w="3175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5021420" y="3604223"/>
              <a:ext cx="958783" cy="17793"/>
            </a:xfrm>
            <a:custGeom>
              <a:rect b="b" l="l" r="r" t="t"/>
              <a:pathLst>
                <a:path extrusionOk="0" h="447" w="24087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5021420" y="3712893"/>
              <a:ext cx="958783" cy="17713"/>
            </a:xfrm>
            <a:custGeom>
              <a:rect b="b" l="l" r="r" t="t"/>
              <a:pathLst>
                <a:path extrusionOk="0" h="445" w="24087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6084275" y="3530980"/>
              <a:ext cx="303314" cy="296109"/>
            </a:xfrm>
            <a:custGeom>
              <a:rect b="b" l="l" r="r" t="t"/>
              <a:pathLst>
                <a:path extrusionOk="0" h="7439" w="762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21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392" name="Google Shape;392;p21"/>
            <p:cNvSpPr/>
            <p:nvPr/>
          </p:nvSpPr>
          <p:spPr>
            <a:xfrm>
              <a:off x="2678200" y="1681125"/>
              <a:ext cx="29550" cy="60025"/>
            </a:xfrm>
            <a:custGeom>
              <a:rect b="b" l="l" r="r" t="t"/>
              <a:pathLst>
                <a:path extrusionOk="0" h="2401" w="1182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2683750" y="1672175"/>
              <a:ext cx="13250" cy="11575"/>
            </a:xfrm>
            <a:custGeom>
              <a:rect b="b" l="l" r="r" t="t"/>
              <a:pathLst>
                <a:path extrusionOk="0" h="463" w="53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2699850" y="1685175"/>
              <a:ext cx="13275" cy="11575"/>
            </a:xfrm>
            <a:custGeom>
              <a:rect b="b" l="l" r="r" t="t"/>
              <a:pathLst>
                <a:path extrusionOk="0" h="463" w="531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2699350" y="1703950"/>
              <a:ext cx="12150" cy="10625"/>
            </a:xfrm>
            <a:custGeom>
              <a:rect b="b" l="l" r="r" t="t"/>
              <a:pathLst>
                <a:path extrusionOk="0" h="425" w="486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2674950" y="1713325"/>
              <a:ext cx="12125" cy="10600"/>
            </a:xfrm>
            <a:custGeom>
              <a:rect b="b" l="l" r="r" t="t"/>
              <a:pathLst>
                <a:path extrusionOk="0" h="424" w="485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2682800" y="1730200"/>
              <a:ext cx="8300" cy="7325"/>
            </a:xfrm>
            <a:custGeom>
              <a:rect b="b" l="l" r="r" t="t"/>
              <a:pathLst>
                <a:path extrusionOk="0" h="293" w="332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2699700" y="1721675"/>
              <a:ext cx="8300" cy="7325"/>
            </a:xfrm>
            <a:custGeom>
              <a:rect b="b" l="l" r="r" t="t"/>
              <a:pathLst>
                <a:path extrusionOk="0" h="293" w="332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2670950" y="1691275"/>
              <a:ext cx="13250" cy="11550"/>
            </a:xfrm>
            <a:custGeom>
              <a:rect b="b" l="l" r="r" t="t"/>
              <a:pathLst>
                <a:path extrusionOk="0" h="462" w="53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2703350" y="1723000"/>
              <a:ext cx="4050" cy="3500"/>
            </a:xfrm>
            <a:custGeom>
              <a:rect b="b" l="l" r="r" t="t"/>
              <a:pathLst>
                <a:path extrusionOk="0" h="140" w="162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2684075" y="1731150"/>
              <a:ext cx="2850" cy="2475"/>
            </a:xfrm>
            <a:custGeom>
              <a:rect b="b" l="l" r="r" t="t"/>
              <a:pathLst>
                <a:path extrusionOk="0" h="99" w="114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2676575" y="1714825"/>
              <a:ext cx="4550" cy="4025"/>
            </a:xfrm>
            <a:custGeom>
              <a:rect b="b" l="l" r="r" t="t"/>
              <a:pathLst>
                <a:path extrusionOk="0" h="161" w="182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2672725" y="1692550"/>
              <a:ext cx="5400" cy="4700"/>
            </a:xfrm>
            <a:custGeom>
              <a:rect b="b" l="l" r="r" t="t"/>
              <a:pathLst>
                <a:path extrusionOk="0" h="188" w="216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2707900" y="1687925"/>
              <a:ext cx="3950" cy="3500"/>
            </a:xfrm>
            <a:custGeom>
              <a:rect b="b" l="l" r="r" t="t"/>
              <a:pathLst>
                <a:path extrusionOk="0" h="140" w="158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2705750" y="1706025"/>
              <a:ext cx="4200" cy="3675"/>
            </a:xfrm>
            <a:custGeom>
              <a:rect b="b" l="l" r="r" t="t"/>
              <a:pathLst>
                <a:path extrusionOk="0" h="147" w="168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2688875" y="1727850"/>
              <a:ext cx="67675" cy="91750"/>
            </a:xfrm>
            <a:custGeom>
              <a:rect b="b" l="l" r="r" t="t"/>
              <a:pathLst>
                <a:path extrusionOk="0" h="3670" w="2707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2694825" y="1730625"/>
              <a:ext cx="42450" cy="81175"/>
            </a:xfrm>
            <a:custGeom>
              <a:rect b="b" l="l" r="r" t="t"/>
              <a:pathLst>
                <a:path extrusionOk="0" h="3247" w="1698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2778050" y="1758925"/>
              <a:ext cx="12900" cy="76025"/>
            </a:xfrm>
            <a:custGeom>
              <a:rect b="b" l="l" r="r" t="t"/>
              <a:pathLst>
                <a:path extrusionOk="0" h="3041" w="516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2749600" y="1767775"/>
              <a:ext cx="31875" cy="67150"/>
            </a:xfrm>
            <a:custGeom>
              <a:rect b="b" l="l" r="r" t="t"/>
              <a:pathLst>
                <a:path extrusionOk="0" h="2686" w="1275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2723775" y="1814525"/>
              <a:ext cx="57700" cy="21175"/>
            </a:xfrm>
            <a:custGeom>
              <a:rect b="b" l="l" r="r" t="t"/>
              <a:pathLst>
                <a:path extrusionOk="0" h="847" w="2308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2726825" y="1816825"/>
              <a:ext cx="51250" cy="16325"/>
            </a:xfrm>
            <a:custGeom>
              <a:rect b="b" l="l" r="r" t="t"/>
              <a:pathLst>
                <a:path extrusionOk="0" h="653" w="205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2728625" y="1732525"/>
              <a:ext cx="44150" cy="39025"/>
            </a:xfrm>
            <a:custGeom>
              <a:rect b="b" l="l" r="r" t="t"/>
              <a:pathLst>
                <a:path extrusionOk="0" h="1561" w="1766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2740900" y="1737300"/>
              <a:ext cx="17775" cy="8125"/>
            </a:xfrm>
            <a:custGeom>
              <a:rect b="b" l="l" r="r" t="t"/>
              <a:pathLst>
                <a:path extrusionOk="0" h="325" w="711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2733225" y="1751125"/>
              <a:ext cx="12575" cy="5475"/>
            </a:xfrm>
            <a:custGeom>
              <a:rect b="b" l="l" r="r" t="t"/>
              <a:pathLst>
                <a:path extrusionOk="0" h="219" w="503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2749800" y="1758275"/>
              <a:ext cx="12475" cy="5825"/>
            </a:xfrm>
            <a:custGeom>
              <a:rect b="b" l="l" r="r" t="t"/>
              <a:pathLst>
                <a:path extrusionOk="0" h="233" w="499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2760200" y="1745350"/>
              <a:ext cx="10600" cy="5625"/>
            </a:xfrm>
            <a:custGeom>
              <a:rect b="b" l="l" r="r" t="t"/>
              <a:pathLst>
                <a:path extrusionOk="0" h="225" w="424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2780525" y="1743475"/>
              <a:ext cx="24400" cy="19850"/>
            </a:xfrm>
            <a:custGeom>
              <a:rect b="b" l="l" r="r" t="t"/>
              <a:pathLst>
                <a:path extrusionOk="0" h="794" w="976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2789550" y="1745800"/>
              <a:ext cx="9075" cy="4825"/>
            </a:xfrm>
            <a:custGeom>
              <a:rect b="b" l="l" r="r" t="t"/>
              <a:pathLst>
                <a:path extrusionOk="0" h="193" w="363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2784425" y="1750225"/>
              <a:ext cx="5500" cy="4350"/>
            </a:xfrm>
            <a:custGeom>
              <a:rect b="b" l="l" r="r" t="t"/>
              <a:pathLst>
                <a:path extrusionOk="0" h="174" w="22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2790325" y="1758050"/>
              <a:ext cx="6675" cy="1450"/>
            </a:xfrm>
            <a:custGeom>
              <a:rect b="b" l="l" r="r" t="t"/>
              <a:pathLst>
                <a:path extrusionOk="0" h="58" w="267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2720025" y="1736525"/>
              <a:ext cx="59575" cy="97825"/>
            </a:xfrm>
            <a:custGeom>
              <a:rect b="b" l="l" r="r" t="t"/>
              <a:pathLst>
                <a:path extrusionOk="0" h="3913" w="2383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2705400" y="1729625"/>
              <a:ext cx="27450" cy="20325"/>
            </a:xfrm>
            <a:custGeom>
              <a:rect b="b" l="l" r="r" t="t"/>
              <a:pathLst>
                <a:path extrusionOk="0" h="813" w="1098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2711550" y="1732375"/>
              <a:ext cx="10275" cy="5275"/>
            </a:xfrm>
            <a:custGeom>
              <a:rect b="b" l="l" r="r" t="t"/>
              <a:pathLst>
                <a:path extrusionOk="0" h="211" w="411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2709850" y="1742200"/>
              <a:ext cx="7450" cy="1850"/>
            </a:xfrm>
            <a:custGeom>
              <a:rect b="b" l="l" r="r" t="t"/>
              <a:pathLst>
                <a:path extrusionOk="0" h="74" w="298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2720600" y="1740500"/>
              <a:ext cx="6000" cy="4950"/>
            </a:xfrm>
            <a:custGeom>
              <a:rect b="b" l="l" r="r" t="t"/>
              <a:pathLst>
                <a:path extrusionOk="0" h="198" w="24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2723750" y="1732675"/>
              <a:ext cx="5000" cy="4500"/>
            </a:xfrm>
            <a:custGeom>
              <a:rect b="b" l="l" r="r" t="t"/>
              <a:pathLst>
                <a:path extrusionOk="0" h="180" w="20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2780525" y="1790900"/>
              <a:ext cx="33925" cy="44800"/>
            </a:xfrm>
            <a:custGeom>
              <a:rect b="b" l="l" r="r" t="t"/>
              <a:pathLst>
                <a:path extrusionOk="0" h="1792" w="1357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2783400" y="1792325"/>
              <a:ext cx="24600" cy="40750"/>
            </a:xfrm>
            <a:custGeom>
              <a:rect b="b" l="l" r="r" t="t"/>
              <a:pathLst>
                <a:path extrusionOk="0" h="1630" w="984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21"/>
          <p:cNvGrpSpPr/>
          <p:nvPr/>
        </p:nvGrpSpPr>
        <p:grpSpPr>
          <a:xfrm>
            <a:off x="6644497" y="1585490"/>
            <a:ext cx="1952276" cy="3211617"/>
            <a:chOff x="6644497" y="1585490"/>
            <a:chExt cx="1952276" cy="3211617"/>
          </a:xfrm>
        </p:grpSpPr>
        <p:sp>
          <p:nvSpPr>
            <p:cNvPr id="430" name="Google Shape;430;p21"/>
            <p:cNvSpPr/>
            <p:nvPr/>
          </p:nvSpPr>
          <p:spPr>
            <a:xfrm flipH="1">
              <a:off x="7681797" y="2696870"/>
              <a:ext cx="35267" cy="26669"/>
            </a:xfrm>
            <a:custGeom>
              <a:rect b="b" l="l" r="r" t="t"/>
              <a:pathLst>
                <a:path extrusionOk="0" h="670" w="886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1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rect b="b" l="l" r="r" t="t"/>
              <a:pathLst>
                <a:path extrusionOk="0" h="14001" w="15462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 flipH="1">
              <a:off x="6994112" y="3245714"/>
              <a:ext cx="55488" cy="89720"/>
            </a:xfrm>
            <a:custGeom>
              <a:rect b="b" l="l" r="r" t="t"/>
              <a:pathLst>
                <a:path extrusionOk="0" h="2254" w="1394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1"/>
            <p:cNvSpPr/>
            <p:nvPr/>
          </p:nvSpPr>
          <p:spPr>
            <a:xfrm flipH="1">
              <a:off x="7038694" y="3223542"/>
              <a:ext cx="39009" cy="55767"/>
            </a:xfrm>
            <a:custGeom>
              <a:rect b="b" l="l" r="r" t="t"/>
              <a:pathLst>
                <a:path extrusionOk="0" h="1401" w="98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1"/>
            <p:cNvSpPr/>
            <p:nvPr/>
          </p:nvSpPr>
          <p:spPr>
            <a:xfrm flipH="1">
              <a:off x="7035549" y="3245554"/>
              <a:ext cx="30371" cy="52781"/>
            </a:xfrm>
            <a:custGeom>
              <a:rect b="b" l="l" r="r" t="t"/>
              <a:pathLst>
                <a:path extrusionOk="0" h="1326" w="763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 flipH="1">
              <a:off x="7069942" y="3191219"/>
              <a:ext cx="50035" cy="35745"/>
            </a:xfrm>
            <a:custGeom>
              <a:rect b="b" l="l" r="r" t="t"/>
              <a:pathLst>
                <a:path extrusionOk="0" h="898" w="1257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 flipH="1">
              <a:off x="7069663" y="3223422"/>
              <a:ext cx="27346" cy="32640"/>
            </a:xfrm>
            <a:custGeom>
              <a:rect b="b" l="l" r="r" t="t"/>
              <a:pathLst>
                <a:path extrusionOk="0" h="820" w="687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 flipH="1">
              <a:off x="7326331" y="3715304"/>
              <a:ext cx="30769" cy="31844"/>
            </a:xfrm>
            <a:custGeom>
              <a:rect b="b" l="l" r="r" t="t"/>
              <a:pathLst>
                <a:path extrusionOk="0" h="800" w="773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 flipH="1">
              <a:off x="7348622" y="3683817"/>
              <a:ext cx="32521" cy="35068"/>
            </a:xfrm>
            <a:custGeom>
              <a:rect b="b" l="l" r="r" t="t"/>
              <a:pathLst>
                <a:path extrusionOk="0" h="881" w="817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 flipH="1">
              <a:off x="7346313" y="3711801"/>
              <a:ext cx="7125" cy="6687"/>
            </a:xfrm>
            <a:custGeom>
              <a:rect b="b" l="l" r="r" t="t"/>
              <a:pathLst>
                <a:path extrusionOk="0" h="168" w="179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 flipH="1">
              <a:off x="7369401" y="3650778"/>
              <a:ext cx="28063" cy="34272"/>
            </a:xfrm>
            <a:custGeom>
              <a:rect b="b" l="l" r="r" t="t"/>
              <a:pathLst>
                <a:path extrusionOk="0" h="861" w="705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 flipH="1">
              <a:off x="7367251" y="3680673"/>
              <a:ext cx="6011" cy="4379"/>
            </a:xfrm>
            <a:custGeom>
              <a:rect b="b" l="l" r="r" t="t"/>
              <a:pathLst>
                <a:path extrusionOk="0" h="110" w="151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rect b="b" l="l" r="r" t="t"/>
              <a:pathLst>
                <a:path extrusionOk="0" h="55838" w="4161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rect b="b" l="l" r="r" t="t"/>
              <a:pathLst>
                <a:path extrusionOk="0" h="51799" w="33867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rect b="b" l="l" r="r" t="t"/>
              <a:pathLst>
                <a:path extrusionOk="0" h="49990" w="33431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rect b="b" l="l" r="r" t="t"/>
              <a:pathLst>
                <a:path extrusionOk="0" h="4659" w="3736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 flipH="1">
              <a:off x="6650467" y="4284369"/>
              <a:ext cx="716" cy="2508"/>
            </a:xfrm>
            <a:custGeom>
              <a:rect b="b" l="l" r="r" t="t"/>
              <a:pathLst>
                <a:path extrusionOk="0" h="63" w="18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rect b="b" l="l" r="r" t="t"/>
              <a:pathLst>
                <a:path extrusionOk="0" h="3652" w="4797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rect b="b" l="l" r="r" t="t"/>
              <a:pathLst>
                <a:path extrusionOk="0" h="4650" w="841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1"/>
            <p:cNvSpPr/>
            <p:nvPr/>
          </p:nvSpPr>
          <p:spPr>
            <a:xfrm flipH="1">
              <a:off x="6651144" y="4286319"/>
              <a:ext cx="1274" cy="3543"/>
            </a:xfrm>
            <a:custGeom>
              <a:rect b="b" l="l" r="r" t="t"/>
              <a:pathLst>
                <a:path extrusionOk="0" h="89" w="32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 flipH="1">
              <a:off x="6652378" y="4289822"/>
              <a:ext cx="159" cy="597"/>
            </a:xfrm>
            <a:custGeom>
              <a:rect b="b" l="l" r="r" t="t"/>
              <a:pathLst>
                <a:path extrusionOk="0" h="15" w="4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rect b="b" l="l" r="r" t="t"/>
              <a:pathLst>
                <a:path extrusionOk="0" h="12058" w="12648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rect b="b" l="l" r="r" t="t"/>
              <a:pathLst>
                <a:path extrusionOk="0" h="6695" w="7681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1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rect b="b" l="l" r="r" t="t"/>
              <a:pathLst>
                <a:path extrusionOk="0" h="8890" w="3469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1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rect b="b" l="l" r="r" t="t"/>
              <a:pathLst>
                <a:path extrusionOk="0" h="4552" w="875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rect b="b" l="l" r="r" t="t"/>
              <a:pathLst>
                <a:path extrusionOk="0" h="3025" w="5094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rect b="b" l="l" r="r" t="t"/>
              <a:pathLst>
                <a:path extrusionOk="0" h="950" w="13055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7460317" y="4552620"/>
              <a:ext cx="45855" cy="50075"/>
            </a:xfrm>
            <a:custGeom>
              <a:rect b="b" l="l" r="r" t="t"/>
              <a:pathLst>
                <a:path extrusionOk="0" h="1258" w="1152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7407455" y="4577897"/>
              <a:ext cx="29973" cy="35785"/>
            </a:xfrm>
            <a:custGeom>
              <a:rect b="b" l="l" r="r" t="t"/>
              <a:pathLst>
                <a:path extrusionOk="0" h="899" w="753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rect b="b" l="l" r="r" t="t"/>
              <a:pathLst>
                <a:path extrusionOk="0" h="3598" w="1130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rect b="b" l="l" r="r" t="t"/>
              <a:pathLst>
                <a:path extrusionOk="0" h="34652" w="24891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rect b="b" l="l" r="r" t="t"/>
              <a:pathLst>
                <a:path extrusionOk="0" h="6499" w="6197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rect b="b" l="l" r="r" t="t"/>
              <a:pathLst>
                <a:path extrusionOk="0" h="26271" w="4995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rect b="b" l="l" r="r" t="t"/>
              <a:pathLst>
                <a:path extrusionOk="0" h="24204" w="28669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rect b="b" l="l" r="r" t="t"/>
              <a:pathLst>
                <a:path extrusionOk="0" h="11079" w="6397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1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rect b="b" l="l" r="r" t="t"/>
              <a:pathLst>
                <a:path extrusionOk="0" h="4974" w="754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1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rect b="b" l="l" r="r" t="t"/>
              <a:pathLst>
                <a:path extrusionOk="0" h="2776" w="4402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1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rect b="b" l="l" r="r" t="t"/>
              <a:pathLst>
                <a:path extrusionOk="0" h="3817" w="1715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 flipH="1">
              <a:off x="7319962" y="3265258"/>
              <a:ext cx="30849" cy="50075"/>
            </a:xfrm>
            <a:custGeom>
              <a:rect b="b" l="l" r="r" t="t"/>
              <a:pathLst>
                <a:path extrusionOk="0" h="1258" w="775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rect b="b" l="l" r="r" t="t"/>
              <a:pathLst>
                <a:path extrusionOk="0" h="3596" w="10505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 flipH="1">
              <a:off x="7204605" y="3317324"/>
              <a:ext cx="67430" cy="43905"/>
            </a:xfrm>
            <a:custGeom>
              <a:rect b="b" l="l" r="r" t="t"/>
              <a:pathLst>
                <a:path extrusionOk="0" h="1103" w="1694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 flipH="1">
              <a:off x="7663049" y="3302636"/>
              <a:ext cx="57677" cy="86456"/>
            </a:xfrm>
            <a:custGeom>
              <a:rect b="b" l="l" r="r" t="t"/>
              <a:pathLst>
                <a:path extrusionOk="0" h="2172" w="1449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 flipH="1">
              <a:off x="7658431" y="3298178"/>
              <a:ext cx="66793" cy="95293"/>
            </a:xfrm>
            <a:custGeom>
              <a:rect b="b" l="l" r="r" t="t"/>
              <a:pathLst>
                <a:path extrusionOk="0" h="2394" w="1678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 flipH="1">
              <a:off x="7460318" y="3240977"/>
              <a:ext cx="49119" cy="80884"/>
            </a:xfrm>
            <a:custGeom>
              <a:rect b="b" l="l" r="r" t="t"/>
              <a:pathLst>
                <a:path extrusionOk="0" h="2032" w="1234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 flipH="1">
              <a:off x="7455422" y="3236519"/>
              <a:ext cx="58752" cy="89681"/>
            </a:xfrm>
            <a:custGeom>
              <a:rect b="b" l="l" r="r" t="t"/>
              <a:pathLst>
                <a:path extrusionOk="0" h="2253" w="1476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 flipH="1">
              <a:off x="7960238" y="3657028"/>
              <a:ext cx="9673" cy="26669"/>
            </a:xfrm>
            <a:custGeom>
              <a:rect b="b" l="l" r="r" t="t"/>
              <a:pathLst>
                <a:path extrusionOk="0" h="670" w="243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rect b="b" l="l" r="r" t="t"/>
              <a:pathLst>
                <a:path extrusionOk="0" h="20279" w="4452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 flipH="1">
              <a:off x="7768892" y="4540917"/>
              <a:ext cx="17992" cy="25077"/>
            </a:xfrm>
            <a:custGeom>
              <a:rect b="b" l="l" r="r" t="t"/>
              <a:pathLst>
                <a:path extrusionOk="0" h="630" w="452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rect b="b" l="l" r="r" t="t"/>
              <a:pathLst>
                <a:path extrusionOk="0" h="4953" w="5994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 flipH="1">
              <a:off x="7339547" y="2734049"/>
              <a:ext cx="79650" cy="98000"/>
            </a:xfrm>
            <a:custGeom>
              <a:rect b="b" l="l" r="r" t="t"/>
              <a:pathLst>
                <a:path extrusionOk="0" h="2462" w="2001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rect b="b" l="l" r="r" t="t"/>
              <a:pathLst>
                <a:path extrusionOk="0" h="4902" w="3721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rect b="b" l="l" r="r" t="t"/>
              <a:pathLst>
                <a:path extrusionOk="0" h="4896" w="3424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rect b="b" l="l" r="r" t="t"/>
              <a:pathLst>
                <a:path extrusionOk="0" h="17799" w="25558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rect b="b" l="l" r="r" t="t"/>
              <a:pathLst>
                <a:path extrusionOk="0" h="3137" w="2927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rect b="b" l="l" r="r" t="t"/>
              <a:pathLst>
                <a:path extrusionOk="0" h="3137" w="2927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rect b="b" l="l" r="r" t="t"/>
              <a:pathLst>
                <a:path extrusionOk="0" h="3137" w="2926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rect b="b" l="l" r="r" t="t"/>
              <a:pathLst>
                <a:path extrusionOk="0" h="5990" w="6531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 flipH="1">
              <a:off x="7638051" y="4596885"/>
              <a:ext cx="92308" cy="28898"/>
            </a:xfrm>
            <a:custGeom>
              <a:rect b="b" l="l" r="r" t="t"/>
              <a:pathLst>
                <a:path extrusionOk="0" h="726" w="2319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 flipH="1">
              <a:off x="7646212" y="4574474"/>
              <a:ext cx="92308" cy="28898"/>
            </a:xfrm>
            <a:custGeom>
              <a:rect b="b" l="l" r="r" t="t"/>
              <a:pathLst>
                <a:path extrusionOk="0" h="726" w="2319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rect b="b" l="l" r="r" t="t"/>
              <a:pathLst>
                <a:path extrusionOk="0" h="3223" w="5692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rect b="b" l="l" r="r" t="t"/>
              <a:pathLst>
                <a:path extrusionOk="0" h="1268" w="6988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rect b="b" l="l" r="r" t="t"/>
              <a:pathLst>
                <a:path extrusionOk="0" h="3197" w="3699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 flipH="1">
              <a:off x="8304161" y="1597989"/>
              <a:ext cx="35227" cy="26669"/>
            </a:xfrm>
            <a:custGeom>
              <a:rect b="b" l="l" r="r" t="t"/>
              <a:pathLst>
                <a:path extrusionOk="0" h="670" w="885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rect b="b" l="l" r="r" t="t"/>
              <a:pathLst>
                <a:path extrusionOk="0" h="20893" w="27184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rect b="b" l="l" r="r" t="t"/>
              <a:pathLst>
                <a:path extrusionOk="0" h="2187" w="3472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rect b="b" l="l" r="r" t="t"/>
              <a:pathLst>
                <a:path extrusionOk="0" h="3733" w="518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rect b="b" l="l" r="r" t="t"/>
              <a:pathLst>
                <a:path extrusionOk="0" h="492" w="2712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 flipH="1">
              <a:off x="7209899" y="2362342"/>
              <a:ext cx="60225" cy="19465"/>
            </a:xfrm>
            <a:custGeom>
              <a:rect b="b" l="l" r="r" t="t"/>
              <a:pathLst>
                <a:path extrusionOk="0" h="489" w="1513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 flipH="1">
              <a:off x="7408292" y="2476027"/>
              <a:ext cx="72047" cy="43825"/>
            </a:xfrm>
            <a:custGeom>
              <a:rect b="b" l="l" r="r" t="t"/>
              <a:pathLst>
                <a:path extrusionOk="0" h="1101" w="181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 flipH="1">
              <a:off x="7429229" y="2536652"/>
              <a:ext cx="37098" cy="19903"/>
            </a:xfrm>
            <a:custGeom>
              <a:rect b="b" l="l" r="r" t="t"/>
              <a:pathLst>
                <a:path extrusionOk="0" h="500" w="932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rect b="b" l="l" r="r" t="t"/>
              <a:pathLst>
                <a:path extrusionOk="0" h="3688" w="6521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rect b="b" l="l" r="r" t="t"/>
              <a:pathLst>
                <a:path extrusionOk="0" h="3798" w="4392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 flipH="1">
              <a:off x="7539810" y="2358600"/>
              <a:ext cx="53339" cy="65201"/>
            </a:xfrm>
            <a:custGeom>
              <a:rect b="b" l="l" r="r" t="t"/>
              <a:pathLst>
                <a:path extrusionOk="0" h="1638" w="134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 flipH="1">
              <a:off x="7546178" y="2370741"/>
              <a:ext cx="12857" cy="20579"/>
            </a:xfrm>
            <a:custGeom>
              <a:rect b="b" l="l" r="r" t="t"/>
              <a:pathLst>
                <a:path extrusionOk="0" h="517" w="323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 flipH="1">
              <a:off x="7211253" y="2258130"/>
              <a:ext cx="67191" cy="95413"/>
            </a:xfrm>
            <a:custGeom>
              <a:rect b="b" l="l" r="r" t="t"/>
              <a:pathLst>
                <a:path extrusionOk="0" h="2397" w="1688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 flipH="1">
              <a:off x="7219810" y="2283008"/>
              <a:ext cx="12817" cy="20539"/>
            </a:xfrm>
            <a:custGeom>
              <a:rect b="b" l="l" r="r" t="t"/>
              <a:pathLst>
                <a:path extrusionOk="0" h="516" w="322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rect b="b" l="l" r="r" t="t"/>
              <a:pathLst>
                <a:path extrusionOk="0" h="3891" w="7212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rect b="b" l="l" r="r" t="t"/>
              <a:pathLst>
                <a:path extrusionOk="0" h="1175" w="3158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 flipH="1">
              <a:off x="7231355" y="2253950"/>
              <a:ext cx="67151" cy="72803"/>
            </a:xfrm>
            <a:custGeom>
              <a:rect b="b" l="l" r="r" t="t"/>
              <a:pathLst>
                <a:path extrusionOk="0" h="1829" w="1687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rect b="b" l="l" r="r" t="t"/>
              <a:pathLst>
                <a:path extrusionOk="0" h="4892" w="3425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rect b="b" l="l" r="r" t="t"/>
              <a:pathLst>
                <a:path extrusionOk="0" h="7439" w="19999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rect b="b" l="l" r="r" t="t"/>
              <a:pathLst>
                <a:path extrusionOk="0" h="5940" w="8733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rect b="b" l="l" r="r" t="t"/>
              <a:pathLst>
                <a:path extrusionOk="0" h="2076" w="4486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rect b="b" l="l" r="r" t="t"/>
              <a:pathLst>
                <a:path extrusionOk="0" h="493" w="2712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rect b="b" l="l" r="r" t="t"/>
              <a:pathLst>
                <a:path extrusionOk="0" h="1408" w="5504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 flipH="1">
              <a:off x="7539810" y="2360033"/>
              <a:ext cx="53339" cy="63768"/>
            </a:xfrm>
            <a:custGeom>
              <a:rect b="b" l="l" r="r" t="t"/>
              <a:pathLst>
                <a:path extrusionOk="0" h="1602" w="134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 flipH="1">
              <a:off x="7546178" y="2370741"/>
              <a:ext cx="12857" cy="20579"/>
            </a:xfrm>
            <a:custGeom>
              <a:rect b="b" l="l" r="r" t="t"/>
              <a:pathLst>
                <a:path extrusionOk="0" h="517" w="323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rect b="b" l="l" r="r" t="t"/>
              <a:pathLst>
                <a:path extrusionOk="0" h="1175" w="3158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rect b="b" l="l" r="r" t="t"/>
              <a:pathLst>
                <a:path extrusionOk="0" h="1145" w="8572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rect b="b" l="l" r="r" t="t"/>
              <a:pathLst>
                <a:path extrusionOk="0" h="4381" w="1072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 flipH="1">
              <a:off x="7087177" y="2235838"/>
              <a:ext cx="20699" cy="43945"/>
            </a:xfrm>
            <a:custGeom>
              <a:rect b="b" l="l" r="r" t="t"/>
              <a:pathLst>
                <a:path extrusionOk="0" h="1104" w="52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rect b="b" l="l" r="r" t="t"/>
              <a:pathLst>
                <a:path extrusionOk="0" h="5033" w="5316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 flipH="1">
              <a:off x="7209899" y="2362342"/>
              <a:ext cx="60225" cy="19465"/>
            </a:xfrm>
            <a:custGeom>
              <a:rect b="b" l="l" r="r" t="t"/>
              <a:pathLst>
                <a:path extrusionOk="0" h="489" w="1513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 flipH="1">
              <a:off x="7110264" y="2370223"/>
              <a:ext cx="756" cy="6011"/>
            </a:xfrm>
            <a:custGeom>
              <a:rect b="b" l="l" r="r" t="t"/>
              <a:pathLst>
                <a:path extrusionOk="0" h="151" w="19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rect b="b" l="l" r="r" t="t"/>
              <a:pathLst>
                <a:path extrusionOk="0" h="1475" w="3766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1"/>
            <p:cNvSpPr/>
            <p:nvPr/>
          </p:nvSpPr>
          <p:spPr>
            <a:xfrm flipH="1">
              <a:off x="7211253" y="2260001"/>
              <a:ext cx="67191" cy="93542"/>
            </a:xfrm>
            <a:custGeom>
              <a:rect b="b" l="l" r="r" t="t"/>
              <a:pathLst>
                <a:path extrusionOk="0" h="2350" w="1688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 flipH="1">
              <a:off x="7219810" y="2283008"/>
              <a:ext cx="12817" cy="20539"/>
            </a:xfrm>
            <a:custGeom>
              <a:rect b="b" l="l" r="r" t="t"/>
              <a:pathLst>
                <a:path extrusionOk="0" h="516" w="322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 flipH="1">
              <a:off x="7231753" y="2253910"/>
              <a:ext cx="66753" cy="72843"/>
            </a:xfrm>
            <a:custGeom>
              <a:rect b="b" l="l" r="r" t="t"/>
              <a:pathLst>
                <a:path extrusionOk="0" h="1830" w="1677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rect b="b" l="l" r="r" t="t"/>
              <a:pathLst>
                <a:path extrusionOk="0" h="2854" w="168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rect b="b" l="l" r="r" t="t"/>
              <a:pathLst>
                <a:path extrusionOk="0" h="3513" w="2374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rect b="b" l="l" r="r" t="t"/>
              <a:pathLst>
                <a:path extrusionOk="0" h="3740" w="2434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rect b="b" l="l" r="r" t="t"/>
              <a:pathLst>
                <a:path extrusionOk="0" h="2841" w="845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 flipH="1">
              <a:off x="7096850" y="2252557"/>
              <a:ext cx="24480" cy="56404"/>
            </a:xfrm>
            <a:custGeom>
              <a:rect b="b" l="l" r="r" t="t"/>
              <a:pathLst>
                <a:path extrusionOk="0" h="1417" w="615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rect b="b" l="l" r="r" t="t"/>
              <a:pathLst>
                <a:path extrusionOk="0" h="2844" w="82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 flipH="1">
              <a:off x="7112335" y="2359356"/>
              <a:ext cx="25714" cy="10747"/>
            </a:xfrm>
            <a:custGeom>
              <a:rect b="b" l="l" r="r" t="t"/>
              <a:pathLst>
                <a:path extrusionOk="0" h="270" w="646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 flipH="1">
              <a:off x="7111101" y="2368750"/>
              <a:ext cx="28978" cy="17275"/>
            </a:xfrm>
            <a:custGeom>
              <a:rect b="b" l="l" r="r" t="t"/>
              <a:pathLst>
                <a:path extrusionOk="0" h="434" w="728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rect b="b" l="l" r="r" t="t"/>
              <a:pathLst>
                <a:path extrusionOk="0" h="2661" w="1325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 flipH="1">
              <a:off x="7471861" y="2401590"/>
              <a:ext cx="35227" cy="26709"/>
            </a:xfrm>
            <a:custGeom>
              <a:rect b="b" l="l" r="r" t="t"/>
              <a:pathLst>
                <a:path extrusionOk="0" h="671" w="885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rect b="b" l="l" r="r" t="t"/>
              <a:pathLst>
                <a:path extrusionOk="0" h="6562" w="6678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rect b="b" l="l" r="r" t="t"/>
              <a:pathLst>
                <a:path extrusionOk="0" h="6599" w="4985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0" name="Google Shape;540;p21"/>
          <p:cNvSpPr txBox="1"/>
          <p:nvPr>
            <p:ph type="ctrTitle"/>
          </p:nvPr>
        </p:nvSpPr>
        <p:spPr>
          <a:xfrm>
            <a:off x="199275" y="742200"/>
            <a:ext cx="5118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ES?</a:t>
            </a:r>
            <a:endParaRPr sz="5000"/>
          </a:p>
        </p:txBody>
      </p:sp>
      <p:sp>
        <p:nvSpPr>
          <p:cNvPr id="541" name="Google Shape;541;p21"/>
          <p:cNvSpPr txBox="1"/>
          <p:nvPr/>
        </p:nvSpPr>
        <p:spPr>
          <a:xfrm>
            <a:off x="1062025" y="2019925"/>
            <a:ext cx="3352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542" name="Google Shape;542;p21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1"/>
          <p:cNvSpPr/>
          <p:nvPr/>
        </p:nvSpPr>
        <p:spPr>
          <a:xfrm>
            <a:off x="336750" y="1822050"/>
            <a:ext cx="4078200" cy="185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81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Método que propone acabar con las clases aburridas</a:t>
            </a:r>
            <a:endParaRPr b="1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81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Elementos multimediales, enfoque individual y metas específicas</a:t>
            </a:r>
            <a:endParaRPr b="1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profesor retroalimenta y profundiza al inicio de una clase presencial o virtual.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8" name="Google Shape;548;p22"/>
          <p:cNvCxnSpPr>
            <a:endCxn id="549" idx="0"/>
          </p:cNvCxnSpPr>
          <p:nvPr/>
        </p:nvCxnSpPr>
        <p:spPr>
          <a:xfrm flipH="1" rot="-5400000">
            <a:off x="4343242" y="2427000"/>
            <a:ext cx="456900" cy="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F4E9D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0" name="Google Shape;550;p22"/>
          <p:cNvSpPr/>
          <p:nvPr/>
        </p:nvSpPr>
        <p:spPr>
          <a:xfrm>
            <a:off x="3315050" y="397650"/>
            <a:ext cx="54642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2"/>
          <p:cNvSpPr txBox="1"/>
          <p:nvPr>
            <p:ph idx="2" type="subTitle"/>
          </p:nvPr>
        </p:nvSpPr>
        <p:spPr>
          <a:xfrm flipH="1">
            <a:off x="426424" y="1626462"/>
            <a:ext cx="2440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GUÍA</a:t>
            </a:r>
            <a:endParaRPr b="0"/>
          </a:p>
        </p:txBody>
      </p:sp>
      <p:sp>
        <p:nvSpPr>
          <p:cNvPr id="552" name="Google Shape;552;p22"/>
          <p:cNvSpPr txBox="1"/>
          <p:nvPr>
            <p:ph idx="4" type="subTitle"/>
          </p:nvPr>
        </p:nvSpPr>
        <p:spPr>
          <a:xfrm flipH="1">
            <a:off x="3497524" y="1626462"/>
            <a:ext cx="2440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RETROALIMENTA</a:t>
            </a:r>
            <a:endParaRPr b="0"/>
          </a:p>
        </p:txBody>
      </p:sp>
      <p:sp>
        <p:nvSpPr>
          <p:cNvPr id="553" name="Google Shape;553;p22"/>
          <p:cNvSpPr txBox="1"/>
          <p:nvPr>
            <p:ph idx="6" type="subTitle"/>
          </p:nvPr>
        </p:nvSpPr>
        <p:spPr>
          <a:xfrm flipH="1">
            <a:off x="6338749" y="1626462"/>
            <a:ext cx="2440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EVALÚA</a:t>
            </a:r>
            <a:endParaRPr b="0"/>
          </a:p>
        </p:txBody>
      </p:sp>
      <p:sp>
        <p:nvSpPr>
          <p:cNvPr id="554" name="Google Shape;554;p22"/>
          <p:cNvSpPr txBox="1"/>
          <p:nvPr>
            <p:ph type="ctrTitle"/>
          </p:nvPr>
        </p:nvSpPr>
        <p:spPr>
          <a:xfrm>
            <a:off x="3742025" y="397650"/>
            <a:ext cx="47283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FUNCIÓN DEL MAESTRO</a:t>
            </a:r>
            <a:endParaRPr/>
          </a:p>
        </p:txBody>
      </p:sp>
      <p:sp>
        <p:nvSpPr>
          <p:cNvPr id="555" name="Google Shape;555;p22"/>
          <p:cNvSpPr/>
          <p:nvPr/>
        </p:nvSpPr>
        <p:spPr>
          <a:xfrm>
            <a:off x="1448400" y="2790400"/>
            <a:ext cx="6247200" cy="131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Con el fin de llevar a los estudiantes a obtener aprendizaje activo, y que sea potencializado desde casa</a:t>
            </a:r>
            <a:endParaRPr sz="1800"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825" y="1297725"/>
            <a:ext cx="4632700" cy="3955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1" name="Google Shape;561;p23"/>
          <p:cNvGrpSpPr/>
          <p:nvPr/>
        </p:nvGrpSpPr>
        <p:grpSpPr>
          <a:xfrm>
            <a:off x="10" y="352575"/>
            <a:ext cx="3581565" cy="4253495"/>
            <a:chOff x="5358610" y="540000"/>
            <a:chExt cx="3581565" cy="4253495"/>
          </a:xfrm>
        </p:grpSpPr>
        <p:sp>
          <p:nvSpPr>
            <p:cNvPr id="562" name="Google Shape;562;p23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rect b="b" l="l" r="r" t="t"/>
              <a:pathLst>
                <a:path extrusionOk="0" h="59083" w="39964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rect b="b" l="l" r="r" t="t"/>
              <a:pathLst>
                <a:path extrusionOk="0" h="57831" w="38735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rect b="b" l="l" r="r" t="t"/>
              <a:pathLst>
                <a:path extrusionOk="0" h="34721" w="3624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rect b="b" l="l" r="r" t="t"/>
              <a:pathLst>
                <a:path extrusionOk="0" h="34721" w="3624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rect b="b" l="l" r="r" t="t"/>
              <a:pathLst>
                <a:path extrusionOk="0" h="49693" w="14048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rect b="b" l="l" r="r" t="t"/>
              <a:pathLst>
                <a:path extrusionOk="0" h="14890" w="19114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rect b="b" l="l" r="r" t="t"/>
              <a:pathLst>
                <a:path extrusionOk="0" h="9418" w="1455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rect b="b" l="l" r="r" t="t"/>
              <a:pathLst>
                <a:path extrusionOk="0" h="11149" w="11948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rect b="b" l="l" r="r" t="t"/>
              <a:pathLst>
                <a:path extrusionOk="0" h="5547" w="5688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rect b="b" l="l" r="r" t="t"/>
              <a:pathLst>
                <a:path extrusionOk="0" h="6476" w="14127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rect b="b" l="l" r="r" t="t"/>
              <a:pathLst>
                <a:path extrusionOk="0" h="4616" w="9613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rect b="b" l="l" r="r" t="t"/>
              <a:pathLst>
                <a:path extrusionOk="0" h="14715" w="17525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rect b="b" l="l" r="r" t="t"/>
              <a:pathLst>
                <a:path extrusionOk="0" h="18659" w="24579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rect b="b" l="l" r="r" t="t"/>
              <a:pathLst>
                <a:path extrusionOk="0" h="954" w="2002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rect b="b" l="l" r="r" t="t"/>
              <a:pathLst>
                <a:path extrusionOk="0" h="791" w="1984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rect b="b" l="l" r="r" t="t"/>
              <a:pathLst>
                <a:path extrusionOk="0" h="989" w="2008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rect b="b" l="l" r="r" t="t"/>
              <a:pathLst>
                <a:path extrusionOk="0" h="1270" w="1927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rect b="b" l="l" r="r" t="t"/>
              <a:pathLst>
                <a:path extrusionOk="0" h="2137" w="193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rect b="b" l="l" r="r" t="t"/>
              <a:pathLst>
                <a:path extrusionOk="0" h="6056" w="5248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rect b="b" l="l" r="r" t="t"/>
              <a:pathLst>
                <a:path extrusionOk="0" h="5122" w="2646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rect b="b" l="l" r="r" t="t"/>
              <a:pathLst>
                <a:path extrusionOk="0" h="5337" w="7399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rect b="b" l="l" r="r" t="t"/>
              <a:pathLst>
                <a:path extrusionOk="0" h="4843" w="5569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 flipH="1">
              <a:off x="7562296" y="2698893"/>
              <a:ext cx="73738" cy="49158"/>
            </a:xfrm>
            <a:custGeom>
              <a:rect b="b" l="l" r="r" t="t"/>
              <a:pathLst>
                <a:path extrusionOk="0" h="786" w="1179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rect b="b" l="l" r="r" t="t"/>
              <a:pathLst>
                <a:path extrusionOk="0" h="14157" w="18169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rect b="b" l="l" r="r" t="t"/>
              <a:pathLst>
                <a:path extrusionOk="0" h="2435" w="17707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 flipH="1">
              <a:off x="6635543" y="4466210"/>
              <a:ext cx="63" cy="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 flipH="1">
              <a:off x="6524717" y="3608820"/>
              <a:ext cx="28895" cy="10320"/>
            </a:xfrm>
            <a:custGeom>
              <a:rect b="b" l="l" r="r" t="t"/>
              <a:pathLst>
                <a:path extrusionOk="0" h="165" w="462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rect b="b" l="l" r="r" t="t"/>
              <a:pathLst>
                <a:path extrusionOk="0" h="8954" w="13836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rect b="b" l="l" r="r" t="t"/>
              <a:pathLst>
                <a:path extrusionOk="0" h="4882" w="6835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rect b="b" l="l" r="r" t="t"/>
              <a:pathLst>
                <a:path extrusionOk="0" h="10599" w="11358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rect b="b" l="l" r="r" t="t"/>
              <a:pathLst>
                <a:path extrusionOk="0" h="5276" w="5408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rect b="b" l="l" r="r" t="t"/>
              <a:pathLst>
                <a:path extrusionOk="0" h="6156" w="13431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rect b="b" l="l" r="r" t="t"/>
              <a:pathLst>
                <a:path extrusionOk="0" h="13992" w="16662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rect b="b" l="l" r="r" t="t"/>
              <a:pathLst>
                <a:path extrusionOk="0" h="3507" w="8982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rect b="b" l="l" r="r" t="t"/>
              <a:pathLst>
                <a:path extrusionOk="0" h="1586" w="1913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 flipH="1">
              <a:off x="6314888" y="3390860"/>
              <a:ext cx="99943" cy="63668"/>
            </a:xfrm>
            <a:custGeom>
              <a:rect b="b" l="l" r="r" t="t"/>
              <a:pathLst>
                <a:path extrusionOk="0" h="1018" w="1598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rect b="b" l="l" r="r" t="t"/>
              <a:pathLst>
                <a:path extrusionOk="0" h="393" w="2482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rect b="b" l="l" r="r" t="t"/>
              <a:pathLst>
                <a:path extrusionOk="0" h="2554" w="3535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rect b="b" l="l" r="r" t="t"/>
              <a:pathLst>
                <a:path extrusionOk="0" h="2100" w="2902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rect b="b" l="l" r="r" t="t"/>
              <a:pathLst>
                <a:path extrusionOk="0" h="17739" w="23367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rect b="b" l="l" r="r" t="t"/>
              <a:pathLst>
                <a:path extrusionOk="0" h="5918" w="14566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rect b="b" l="l" r="r" t="t"/>
              <a:pathLst>
                <a:path extrusionOk="0" h="1104" w="1913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rect b="b" l="l" r="r" t="t"/>
              <a:pathLst>
                <a:path extrusionOk="0" h="6815" w="2113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rect b="b" l="l" r="r" t="t"/>
              <a:pathLst>
                <a:path extrusionOk="0" h="4251" w="448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rect b="b" l="l" r="r" t="t"/>
              <a:pathLst>
                <a:path extrusionOk="0" h="1663" w="155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rect b="b" l="l" r="r" t="t"/>
              <a:pathLst>
                <a:path extrusionOk="0" h="2958" w="1438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 flipH="1">
              <a:off x="6112876" y="4300724"/>
              <a:ext cx="41966" cy="36775"/>
            </a:xfrm>
            <a:custGeom>
              <a:rect b="b" l="l" r="r" t="t"/>
              <a:pathLst>
                <a:path extrusionOk="0" h="588" w="671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 flipH="1">
              <a:off x="6168413" y="4335560"/>
              <a:ext cx="41716" cy="36775"/>
            </a:xfrm>
            <a:custGeom>
              <a:rect b="b" l="l" r="r" t="t"/>
              <a:pathLst>
                <a:path extrusionOk="0" h="588" w="667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 flipH="1">
              <a:off x="6173479" y="4395288"/>
              <a:ext cx="38526" cy="33710"/>
            </a:xfrm>
            <a:custGeom>
              <a:rect b="b" l="l" r="r" t="t"/>
              <a:pathLst>
                <a:path extrusionOk="0" h="539" w="616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 flipH="1">
              <a:off x="6101368" y="4434001"/>
              <a:ext cx="38276" cy="33773"/>
            </a:xfrm>
            <a:custGeom>
              <a:rect b="b" l="l" r="r" t="t"/>
              <a:pathLst>
                <a:path extrusionOk="0" h="540" w="612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 flipH="1">
              <a:off x="6131701" y="4485098"/>
              <a:ext cx="26518" cy="23266"/>
            </a:xfrm>
            <a:custGeom>
              <a:rect b="b" l="l" r="r" t="t"/>
              <a:pathLst>
                <a:path extrusionOk="0" h="372" w="424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 flipH="1">
              <a:off x="6180984" y="4451826"/>
              <a:ext cx="26581" cy="23266"/>
            </a:xfrm>
            <a:custGeom>
              <a:rect b="b" l="l" r="r" t="t"/>
              <a:pathLst>
                <a:path extrusionOk="0" h="372" w="425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 flipH="1">
              <a:off x="6080666" y="4365768"/>
              <a:ext cx="41841" cy="36838"/>
            </a:xfrm>
            <a:custGeom>
              <a:rect b="b" l="l" r="r" t="t"/>
              <a:pathLst>
                <a:path extrusionOk="0" h="589" w="669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 flipH="1">
              <a:off x="6192492" y="4455516"/>
              <a:ext cx="12508" cy="11007"/>
            </a:xfrm>
            <a:custGeom>
              <a:rect b="b" l="l" r="r" t="t"/>
              <a:pathLst>
                <a:path extrusionOk="0" h="176" w="20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 flipH="1">
              <a:off x="6135266" y="4488663"/>
              <a:ext cx="9069" cy="7818"/>
            </a:xfrm>
            <a:custGeom>
              <a:rect b="b" l="l" r="r" t="t"/>
              <a:pathLst>
                <a:path extrusionOk="0" h="125" w="145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 flipH="1">
              <a:off x="6105808" y="4439755"/>
              <a:ext cx="14635" cy="12759"/>
            </a:xfrm>
            <a:custGeom>
              <a:rect b="b" l="l" r="r" t="t"/>
              <a:pathLst>
                <a:path extrusionOk="0" h="204" w="234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 flipH="1">
              <a:off x="6085607" y="4370771"/>
              <a:ext cx="17074" cy="15010"/>
            </a:xfrm>
            <a:custGeom>
              <a:rect b="b" l="l" r="r" t="t"/>
              <a:pathLst>
                <a:path extrusionOk="0" h="240" w="273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 flipH="1">
              <a:off x="6127886" y="4304977"/>
              <a:ext cx="16449" cy="14635"/>
            </a:xfrm>
            <a:custGeom>
              <a:rect b="b" l="l" r="r" t="t"/>
              <a:pathLst>
                <a:path extrusionOk="0" h="234" w="263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 flipH="1">
              <a:off x="6192930" y="4343002"/>
              <a:ext cx="12696" cy="11133"/>
            </a:xfrm>
            <a:custGeom>
              <a:rect b="b" l="l" r="r" t="t"/>
              <a:pathLst>
                <a:path extrusionOk="0" h="178" w="203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 flipH="1">
              <a:off x="6193368" y="4400916"/>
              <a:ext cx="13322" cy="11758"/>
            </a:xfrm>
            <a:custGeom>
              <a:rect b="b" l="l" r="r" t="t"/>
              <a:pathLst>
                <a:path extrusionOk="0" h="188" w="213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rect b="b" l="l" r="r" t="t"/>
              <a:pathLst>
                <a:path extrusionOk="0" h="2401" w="1182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 flipH="1">
              <a:off x="7438024" y="4127607"/>
              <a:ext cx="33148" cy="28957"/>
            </a:xfrm>
            <a:custGeom>
              <a:rect b="b" l="l" r="r" t="t"/>
              <a:pathLst>
                <a:path extrusionOk="0" h="463" w="53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 flipH="1">
              <a:off x="7397684" y="4160129"/>
              <a:ext cx="33210" cy="28957"/>
            </a:xfrm>
            <a:custGeom>
              <a:rect b="b" l="l" r="r" t="t"/>
              <a:pathLst>
                <a:path extrusionOk="0" h="463" w="531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 flipH="1">
              <a:off x="7401749" y="4207098"/>
              <a:ext cx="30396" cy="26581"/>
            </a:xfrm>
            <a:custGeom>
              <a:rect b="b" l="l" r="r" t="t"/>
              <a:pathLst>
                <a:path extrusionOk="0" h="425" w="486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 flipH="1">
              <a:off x="7462853" y="4230551"/>
              <a:ext cx="30333" cy="26518"/>
            </a:xfrm>
            <a:custGeom>
              <a:rect b="b" l="l" r="r" t="t"/>
              <a:pathLst>
                <a:path extrusionOk="0" h="424" w="485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 flipH="1">
              <a:off x="7452784" y="4272767"/>
              <a:ext cx="20764" cy="18325"/>
            </a:xfrm>
            <a:custGeom>
              <a:rect b="b" l="l" r="r" t="t"/>
              <a:pathLst>
                <a:path extrusionOk="0" h="293" w="332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 flipH="1">
              <a:off x="7410505" y="4251441"/>
              <a:ext cx="20764" cy="18325"/>
            </a:xfrm>
            <a:custGeom>
              <a:rect b="b" l="l" r="r" t="t"/>
              <a:pathLst>
                <a:path extrusionOk="0" h="293" w="332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 flipH="1">
              <a:off x="7470046" y="4175389"/>
              <a:ext cx="33148" cy="28895"/>
            </a:xfrm>
            <a:custGeom>
              <a:rect b="b" l="l" r="r" t="t"/>
              <a:pathLst>
                <a:path extrusionOk="0" h="462" w="53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 flipH="1">
              <a:off x="7412006" y="4254755"/>
              <a:ext cx="10132" cy="8756"/>
            </a:xfrm>
            <a:custGeom>
              <a:rect b="b" l="l" r="r" t="t"/>
              <a:pathLst>
                <a:path extrusionOk="0" h="140" w="162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 flipH="1">
              <a:off x="7463229" y="4275144"/>
              <a:ext cx="7130" cy="6192"/>
            </a:xfrm>
            <a:custGeom>
              <a:rect b="b" l="l" r="r" t="t"/>
              <a:pathLst>
                <a:path extrusionOk="0" h="99" w="114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 flipH="1">
              <a:off x="7477738" y="4234304"/>
              <a:ext cx="11383" cy="10069"/>
            </a:xfrm>
            <a:custGeom>
              <a:rect b="b" l="l" r="r" t="t"/>
              <a:pathLst>
                <a:path extrusionOk="0" h="161" w="182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 flipH="1">
              <a:off x="7485244" y="4178579"/>
              <a:ext cx="13509" cy="11758"/>
            </a:xfrm>
            <a:custGeom>
              <a:rect b="b" l="l" r="r" t="t"/>
              <a:pathLst>
                <a:path extrusionOk="0" h="188" w="216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 flipH="1">
              <a:off x="7445717" y="4131297"/>
              <a:ext cx="13134" cy="11445"/>
            </a:xfrm>
            <a:custGeom>
              <a:rect b="b" l="l" r="r" t="t"/>
              <a:pathLst>
                <a:path extrusionOk="0" h="183" w="21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 flipH="1">
              <a:off x="7400874" y="4167009"/>
              <a:ext cx="9882" cy="8756"/>
            </a:xfrm>
            <a:custGeom>
              <a:rect b="b" l="l" r="r" t="t"/>
              <a:pathLst>
                <a:path extrusionOk="0" h="140" w="158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 flipH="1">
              <a:off x="7405627" y="4212289"/>
              <a:ext cx="10507" cy="9194"/>
            </a:xfrm>
            <a:custGeom>
              <a:rect b="b" l="l" r="r" t="t"/>
              <a:pathLst>
                <a:path extrusionOk="0" h="147" w="168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rect b="b" l="l" r="r" t="t"/>
              <a:pathLst>
                <a:path extrusionOk="0" h="3670" w="2707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rect b="b" l="l" r="r" t="t"/>
              <a:pathLst>
                <a:path extrusionOk="0" h="3247" w="1698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rect b="b" l="l" r="r" t="t"/>
              <a:pathLst>
                <a:path extrusionOk="0" h="3041" w="516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rect b="b" l="l" r="r" t="t"/>
              <a:pathLst>
                <a:path extrusionOk="0" h="2686" w="1275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rect b="b" l="l" r="r" t="t"/>
              <a:pathLst>
                <a:path extrusionOk="0" h="847" w="2308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rect b="b" l="l" r="r" t="t"/>
              <a:pathLst>
                <a:path extrusionOk="0" h="653" w="205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rect b="b" l="l" r="r" t="t"/>
              <a:pathLst>
                <a:path extrusionOk="0" h="1561" w="1766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 flipH="1">
              <a:off x="7283732" y="4290529"/>
              <a:ext cx="44468" cy="20326"/>
            </a:xfrm>
            <a:custGeom>
              <a:rect b="b" l="l" r="r" t="t"/>
              <a:pathLst>
                <a:path extrusionOk="0" h="325" w="711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 flipH="1">
              <a:off x="7315941" y="4325115"/>
              <a:ext cx="31459" cy="13697"/>
            </a:xfrm>
            <a:custGeom>
              <a:rect b="b" l="l" r="r" t="t"/>
              <a:pathLst>
                <a:path extrusionOk="0" h="219" w="503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 flipH="1">
              <a:off x="7274726" y="4343002"/>
              <a:ext cx="31209" cy="14572"/>
            </a:xfrm>
            <a:custGeom>
              <a:rect b="b" l="l" r="r" t="t"/>
              <a:pathLst>
                <a:path extrusionOk="0" h="233" w="499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 flipH="1">
              <a:off x="7253399" y="4310668"/>
              <a:ext cx="26518" cy="14072"/>
            </a:xfrm>
            <a:custGeom>
              <a:rect b="b" l="l" r="r" t="t"/>
              <a:pathLst>
                <a:path extrusionOk="0" h="225" w="424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 flipH="1">
              <a:off x="7168028" y="4305977"/>
              <a:ext cx="61041" cy="49659"/>
            </a:xfrm>
            <a:custGeom>
              <a:rect b="b" l="l" r="r" t="t"/>
              <a:pathLst>
                <a:path extrusionOk="0" h="794" w="976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 flipH="1">
              <a:off x="7183789" y="4311794"/>
              <a:ext cx="22703" cy="12071"/>
            </a:xfrm>
            <a:custGeom>
              <a:rect b="b" l="l" r="r" t="t"/>
              <a:pathLst>
                <a:path extrusionOk="0" h="193" w="363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 flipH="1">
              <a:off x="7205554" y="4322864"/>
              <a:ext cx="13759" cy="10882"/>
            </a:xfrm>
            <a:custGeom>
              <a:rect b="b" l="l" r="r" t="t"/>
              <a:pathLst>
                <a:path extrusionOk="0" h="174" w="22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 flipH="1">
              <a:off x="7187854" y="4342439"/>
              <a:ext cx="16699" cy="3627"/>
            </a:xfrm>
            <a:custGeom>
              <a:rect b="b" l="l" r="r" t="t"/>
              <a:pathLst>
                <a:path extrusionOk="0" h="58" w="267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 flipH="1">
              <a:off x="7174846" y="4329493"/>
              <a:ext cx="13071" cy="3315"/>
            </a:xfrm>
            <a:custGeom>
              <a:rect b="b" l="l" r="r" t="t"/>
              <a:pathLst>
                <a:path extrusionOk="0" h="53" w="209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rect b="b" l="l" r="r" t="t"/>
              <a:pathLst>
                <a:path extrusionOk="0" h="3913" w="2383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 flipH="1">
              <a:off x="7348338" y="4271329"/>
              <a:ext cx="68672" cy="50847"/>
            </a:xfrm>
            <a:custGeom>
              <a:rect b="b" l="l" r="r" t="t"/>
              <a:pathLst>
                <a:path extrusionOk="0" h="813" w="1098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 flipH="1">
              <a:off x="7375919" y="4278209"/>
              <a:ext cx="25705" cy="13196"/>
            </a:xfrm>
            <a:custGeom>
              <a:rect b="b" l="l" r="r" t="t"/>
              <a:pathLst>
                <a:path extrusionOk="0" h="211" w="411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 flipH="1">
              <a:off x="7387240" y="4302788"/>
              <a:ext cx="18638" cy="4628"/>
            </a:xfrm>
            <a:custGeom>
              <a:rect b="b" l="l" r="r" t="t"/>
              <a:pathLst>
                <a:path extrusionOk="0" h="74" w="298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 flipH="1">
              <a:off x="7363974" y="4298535"/>
              <a:ext cx="15010" cy="12383"/>
            </a:xfrm>
            <a:custGeom>
              <a:rect b="b" l="l" r="r" t="t"/>
              <a:pathLst>
                <a:path extrusionOk="0" h="198" w="24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 flipH="1">
              <a:off x="7358595" y="4278959"/>
              <a:ext cx="12509" cy="11258"/>
            </a:xfrm>
            <a:custGeom>
              <a:rect b="b" l="l" r="r" t="t"/>
              <a:pathLst>
                <a:path extrusionOk="0" h="180" w="20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rect b="b" l="l" r="r" t="t"/>
              <a:pathLst>
                <a:path extrusionOk="0" h="1792" w="1357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rect b="b" l="l" r="r" t="t"/>
              <a:pathLst>
                <a:path extrusionOk="0" h="1630" w="984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rect b="b" l="l" r="r" t="t"/>
              <a:pathLst>
                <a:path extrusionOk="0" h="1144" w="2271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rect b="b" l="l" r="r" t="t"/>
              <a:pathLst>
                <a:path extrusionOk="0" h="803" w="2421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rect b="b" l="l" r="r" t="t"/>
              <a:pathLst>
                <a:path extrusionOk="0" h="3322" w="4016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rect b="b" l="l" r="r" t="t"/>
              <a:pathLst>
                <a:path extrusionOk="0" h="1584" w="1913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rect b="b" l="l" r="r" t="t"/>
              <a:pathLst>
                <a:path extrusionOk="0" h="1592" w="3125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rect b="b" l="l" r="r" t="t"/>
              <a:pathLst>
                <a:path extrusionOk="0" h="2213" w="81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rect b="b" l="l" r="r" t="t"/>
              <a:pathLst>
                <a:path extrusionOk="0" h="2858" w="3333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flipH="1">
              <a:off x="6325958" y="3338325"/>
              <a:ext cx="22515" cy="876"/>
            </a:xfrm>
            <a:custGeom>
              <a:rect b="b" l="l" r="r" t="t"/>
              <a:pathLst>
                <a:path extrusionOk="0" h="14" w="36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flipH="1">
              <a:off x="6314888" y="3390860"/>
              <a:ext cx="99943" cy="63668"/>
            </a:xfrm>
            <a:custGeom>
              <a:rect b="b" l="l" r="r" t="t"/>
              <a:pathLst>
                <a:path extrusionOk="0" h="1018" w="1598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rect b="b" l="l" r="r" t="t"/>
              <a:pathLst>
                <a:path extrusionOk="0" h="987" w="2476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rect b="b" l="l" r="r" t="t"/>
              <a:pathLst>
                <a:path extrusionOk="0" h="1626" w="3514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 flipH="1">
              <a:off x="6249969" y="3367782"/>
              <a:ext cx="33773" cy="95065"/>
            </a:xfrm>
            <a:custGeom>
              <a:rect b="b" l="l" r="r" t="t"/>
              <a:pathLst>
                <a:path extrusionOk="0" h="1520" w="54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rect b="b" l="l" r="r" t="t"/>
              <a:pathLst>
                <a:path extrusionOk="0" h="2373" w="1134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rect b="b" l="l" r="r" t="t"/>
              <a:pathLst>
                <a:path extrusionOk="0" h="2452" w="1348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rect b="b" l="l" r="r" t="t"/>
              <a:pathLst>
                <a:path extrusionOk="0" h="5918" w="14571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flipH="1">
              <a:off x="6996975" y="3458844"/>
              <a:ext cx="20952" cy="29708"/>
            </a:xfrm>
            <a:custGeom>
              <a:rect b="b" l="l" r="r" t="t"/>
              <a:pathLst>
                <a:path extrusionOk="0" h="475" w="335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flipH="1">
              <a:off x="6946816" y="3397177"/>
              <a:ext cx="26143" cy="33273"/>
            </a:xfrm>
            <a:custGeom>
              <a:rect b="b" l="l" r="r" t="t"/>
              <a:pathLst>
                <a:path extrusionOk="0" h="532" w="418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flipH="1">
              <a:off x="6883836" y="3330257"/>
              <a:ext cx="30959" cy="22828"/>
            </a:xfrm>
            <a:custGeom>
              <a:rect b="b" l="l" r="r" t="t"/>
              <a:pathLst>
                <a:path extrusionOk="0" h="365" w="495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flipH="1">
              <a:off x="6727855" y="3362216"/>
              <a:ext cx="23391" cy="27581"/>
            </a:xfrm>
            <a:custGeom>
              <a:rect b="b" l="l" r="r" t="t"/>
              <a:pathLst>
                <a:path extrusionOk="0" h="441" w="374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flipH="1">
              <a:off x="6643610" y="3431575"/>
              <a:ext cx="30458" cy="20827"/>
            </a:xfrm>
            <a:custGeom>
              <a:rect b="b" l="l" r="r" t="t"/>
              <a:pathLst>
                <a:path extrusionOk="0" h="333" w="487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flipH="1">
              <a:off x="6677383" y="3568980"/>
              <a:ext cx="34649" cy="18200"/>
            </a:xfrm>
            <a:custGeom>
              <a:rect b="b" l="l" r="r" t="t"/>
              <a:pathLst>
                <a:path extrusionOk="0" h="291" w="554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flipH="1">
              <a:off x="6780266" y="3624830"/>
              <a:ext cx="30646" cy="9882"/>
            </a:xfrm>
            <a:custGeom>
              <a:rect b="b" l="l" r="r" t="t"/>
              <a:pathLst>
                <a:path extrusionOk="0" h="158" w="49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flipH="1">
              <a:off x="6540353" y="3378164"/>
              <a:ext cx="31334" cy="15573"/>
            </a:xfrm>
            <a:custGeom>
              <a:rect b="b" l="l" r="r" t="t"/>
              <a:pathLst>
                <a:path extrusionOk="0" h="249" w="501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flipH="1">
              <a:off x="6433343" y="3369721"/>
              <a:ext cx="29958" cy="6692"/>
            </a:xfrm>
            <a:custGeom>
              <a:rect b="b" l="l" r="r" t="t"/>
              <a:pathLst>
                <a:path extrusionOk="0" h="107" w="479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 flipH="1">
              <a:off x="6425463" y="3528328"/>
              <a:ext cx="25893" cy="21952"/>
            </a:xfrm>
            <a:custGeom>
              <a:rect b="b" l="l" r="r" t="t"/>
              <a:pathLst>
                <a:path extrusionOk="0" h="351" w="414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 flipH="1">
              <a:off x="6267043" y="3555346"/>
              <a:ext cx="29520" cy="15761"/>
            </a:xfrm>
            <a:custGeom>
              <a:rect b="b" l="l" r="r" t="t"/>
              <a:pathLst>
                <a:path extrusionOk="0" h="252" w="472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 flipH="1">
              <a:off x="6167538" y="3366031"/>
              <a:ext cx="18575" cy="17324"/>
            </a:xfrm>
            <a:custGeom>
              <a:rect b="b" l="l" r="r" t="t"/>
              <a:pathLst>
                <a:path extrusionOk="0" h="277" w="297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 flipH="1">
              <a:off x="6308446" y="3294858"/>
              <a:ext cx="35524" cy="12133"/>
            </a:xfrm>
            <a:custGeom>
              <a:rect b="b" l="l" r="r" t="t"/>
              <a:pathLst>
                <a:path extrusionOk="0" h="194" w="568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 flipH="1">
              <a:off x="6241588" y="3341702"/>
              <a:ext cx="34899" cy="15073"/>
            </a:xfrm>
            <a:custGeom>
              <a:rect b="b" l="l" r="r" t="t"/>
              <a:pathLst>
                <a:path extrusionOk="0" h="241" w="558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 flipH="1">
              <a:off x="6933119" y="3545152"/>
              <a:ext cx="41966" cy="28082"/>
            </a:xfrm>
            <a:custGeom>
              <a:rect b="b" l="l" r="r" t="t"/>
              <a:pathLst>
                <a:path extrusionOk="0" h="449" w="671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 flipH="1">
              <a:off x="7001478" y="3446585"/>
              <a:ext cx="13697" cy="23516"/>
            </a:xfrm>
            <a:custGeom>
              <a:rect b="b" l="l" r="r" t="t"/>
              <a:pathLst>
                <a:path extrusionOk="0" h="376" w="219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 flipH="1">
              <a:off x="6962889" y="3393299"/>
              <a:ext cx="17074" cy="25893"/>
            </a:xfrm>
            <a:custGeom>
              <a:rect b="b" l="l" r="r" t="t"/>
              <a:pathLst>
                <a:path extrusionOk="0" h="414" w="273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 flipH="1">
              <a:off x="6904725" y="3557097"/>
              <a:ext cx="34398" cy="28019"/>
            </a:xfrm>
            <a:custGeom>
              <a:rect b="b" l="l" r="r" t="t"/>
              <a:pathLst>
                <a:path extrusionOk="0" h="448" w="55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 flipH="1">
              <a:off x="6774950" y="3606318"/>
              <a:ext cx="28144" cy="17074"/>
            </a:xfrm>
            <a:custGeom>
              <a:rect b="b" l="l" r="r" t="t"/>
              <a:pathLst>
                <a:path extrusionOk="0" h="273" w="45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 flipH="1">
              <a:off x="6700649" y="3561913"/>
              <a:ext cx="19701" cy="10382"/>
            </a:xfrm>
            <a:custGeom>
              <a:rect b="b" l="l" r="r" t="t"/>
              <a:pathLst>
                <a:path extrusionOk="0" h="166" w="315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 flipH="1">
              <a:off x="6643235" y="3453653"/>
              <a:ext cx="23328" cy="17449"/>
            </a:xfrm>
            <a:custGeom>
              <a:rect b="b" l="l" r="r" t="t"/>
              <a:pathLst>
                <a:path extrusionOk="0" h="279" w="373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 flipH="1">
              <a:off x="6534974" y="3377539"/>
              <a:ext cx="36587" cy="12884"/>
            </a:xfrm>
            <a:custGeom>
              <a:rect b="b" l="l" r="r" t="t"/>
              <a:pathLst>
                <a:path extrusionOk="0" h="206" w="585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 flipH="1">
              <a:off x="6485628" y="3455967"/>
              <a:ext cx="30646" cy="26581"/>
            </a:xfrm>
            <a:custGeom>
              <a:rect b="b" l="l" r="r" t="t"/>
              <a:pathLst>
                <a:path extrusionOk="0" h="425" w="49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 flipH="1">
              <a:off x="6402197" y="3509753"/>
              <a:ext cx="38276" cy="20702"/>
            </a:xfrm>
            <a:custGeom>
              <a:rect b="b" l="l" r="r" t="t"/>
              <a:pathLst>
                <a:path extrusionOk="0" h="331" w="612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 flipH="1">
              <a:off x="6270858" y="3543213"/>
              <a:ext cx="48533" cy="16449"/>
            </a:xfrm>
            <a:custGeom>
              <a:rect b="b" l="l" r="r" t="t"/>
              <a:pathLst>
                <a:path extrusionOk="0" h="263" w="776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 flipH="1">
              <a:off x="6166600" y="3386983"/>
              <a:ext cx="17700" cy="11758"/>
            </a:xfrm>
            <a:custGeom>
              <a:rect b="b" l="l" r="r" t="t"/>
              <a:pathLst>
                <a:path extrusionOk="0" h="188" w="283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 flipH="1">
              <a:off x="6306757" y="3276596"/>
              <a:ext cx="30145" cy="19763"/>
            </a:xfrm>
            <a:custGeom>
              <a:rect b="b" l="l" r="r" t="t"/>
              <a:pathLst>
                <a:path extrusionOk="0" h="316" w="482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 flipH="1">
              <a:off x="6720100" y="3348957"/>
              <a:ext cx="31647" cy="16136"/>
            </a:xfrm>
            <a:custGeom>
              <a:rect b="b" l="l" r="r" t="t"/>
              <a:pathLst>
                <a:path extrusionOk="0" h="258" w="506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 flipH="1">
              <a:off x="6882773" y="3322752"/>
              <a:ext cx="17574" cy="17137"/>
            </a:xfrm>
            <a:custGeom>
              <a:rect b="b" l="l" r="r" t="t"/>
              <a:pathLst>
                <a:path extrusionOk="0" h="274" w="281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 flipH="1">
              <a:off x="6928554" y="3481922"/>
              <a:ext cx="17262" cy="12133"/>
            </a:xfrm>
            <a:custGeom>
              <a:rect b="b" l="l" r="r" t="t"/>
              <a:pathLst>
                <a:path extrusionOk="0" h="194" w="276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 flipH="1">
              <a:off x="6679823" y="3502748"/>
              <a:ext cx="33710" cy="12446"/>
            </a:xfrm>
            <a:custGeom>
              <a:rect b="b" l="l" r="r" t="t"/>
              <a:pathLst>
                <a:path extrusionOk="0" h="199" w="539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 flipH="1">
              <a:off x="6630226" y="3426572"/>
              <a:ext cx="14260" cy="22015"/>
            </a:xfrm>
            <a:custGeom>
              <a:rect b="b" l="l" r="r" t="t"/>
              <a:pathLst>
                <a:path extrusionOk="0" h="352" w="228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 flipH="1">
              <a:off x="6514460" y="3387358"/>
              <a:ext cx="19763" cy="13634"/>
            </a:xfrm>
            <a:custGeom>
              <a:rect b="b" l="l" r="r" t="t"/>
              <a:pathLst>
                <a:path extrusionOk="0" h="218" w="316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 flipH="1">
              <a:off x="6386811" y="3501998"/>
              <a:ext cx="44968" cy="5942"/>
            </a:xfrm>
            <a:custGeom>
              <a:rect b="b" l="l" r="r" t="t"/>
              <a:pathLst>
                <a:path extrusionOk="0" h="95" w="719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 flipH="1">
              <a:off x="6296250" y="3569731"/>
              <a:ext cx="36337" cy="18325"/>
            </a:xfrm>
            <a:custGeom>
              <a:rect b="b" l="l" r="r" t="t"/>
              <a:pathLst>
                <a:path extrusionOk="0" h="293" w="581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 flipH="1">
              <a:off x="6174167" y="3433827"/>
              <a:ext cx="20764" cy="28832"/>
            </a:xfrm>
            <a:custGeom>
              <a:rect b="b" l="l" r="r" t="t"/>
              <a:pathLst>
                <a:path extrusionOk="0" h="461" w="332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 flipH="1">
              <a:off x="6902849" y="3582802"/>
              <a:ext cx="26455" cy="19826"/>
            </a:xfrm>
            <a:custGeom>
              <a:rect b="b" l="l" r="r" t="t"/>
              <a:pathLst>
                <a:path extrusionOk="0" h="317" w="423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 flipH="1">
              <a:off x="6852189" y="3326379"/>
              <a:ext cx="18450" cy="22140"/>
            </a:xfrm>
            <a:custGeom>
              <a:rect b="b" l="l" r="r" t="t"/>
              <a:pathLst>
                <a:path extrusionOk="0" h="354" w="295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 flipH="1">
              <a:off x="6689141" y="3338825"/>
              <a:ext cx="21640" cy="14322"/>
            </a:xfrm>
            <a:custGeom>
              <a:rect b="b" l="l" r="r" t="t"/>
              <a:pathLst>
                <a:path extrusionOk="0" h="229" w="346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 flipH="1">
              <a:off x="6859319" y="3624393"/>
              <a:ext cx="29020" cy="25705"/>
            </a:xfrm>
            <a:custGeom>
              <a:rect b="b" l="l" r="r" t="t"/>
              <a:pathLst>
                <a:path extrusionOk="0" h="411" w="464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 flipH="1">
              <a:off x="6683575" y="3593997"/>
              <a:ext cx="30145" cy="25330"/>
            </a:xfrm>
            <a:custGeom>
              <a:rect b="b" l="l" r="r" t="t"/>
              <a:pathLst>
                <a:path extrusionOk="0" h="405" w="482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 flipH="1">
              <a:off x="6926490" y="3493304"/>
              <a:ext cx="30583" cy="18387"/>
            </a:xfrm>
            <a:custGeom>
              <a:rect b="b" l="l" r="r" t="t"/>
              <a:pathLst>
                <a:path extrusionOk="0" h="294" w="489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 flipH="1">
              <a:off x="6204438" y="3438893"/>
              <a:ext cx="19951" cy="27331"/>
            </a:xfrm>
            <a:custGeom>
              <a:rect b="b" l="l" r="r" t="t"/>
              <a:pathLst>
                <a:path extrusionOk="0" h="437" w="319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 flipH="1">
              <a:off x="6216634" y="3312933"/>
              <a:ext cx="32084" cy="27956"/>
            </a:xfrm>
            <a:custGeom>
              <a:rect b="b" l="l" r="r" t="t"/>
              <a:pathLst>
                <a:path extrusionOk="0" h="447" w="513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 flipH="1">
              <a:off x="6397694" y="3360527"/>
              <a:ext cx="48721" cy="38026"/>
            </a:xfrm>
            <a:custGeom>
              <a:rect b="b" l="l" r="r" t="t"/>
              <a:pathLst>
                <a:path extrusionOk="0" h="608" w="779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 flipH="1">
              <a:off x="6418646" y="3377789"/>
              <a:ext cx="3878" cy="2627"/>
            </a:xfrm>
            <a:custGeom>
              <a:rect b="b" l="l" r="r" t="t"/>
              <a:pathLst>
                <a:path extrusionOk="0" h="42" w="62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 flipH="1">
              <a:off x="6419584" y="3375412"/>
              <a:ext cx="11320" cy="8944"/>
            </a:xfrm>
            <a:custGeom>
              <a:rect b="b" l="l" r="r" t="t"/>
              <a:pathLst>
                <a:path extrusionOk="0" h="143" w="181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 flipH="1">
              <a:off x="6720475" y="3352960"/>
              <a:ext cx="5379" cy="5816"/>
            </a:xfrm>
            <a:custGeom>
              <a:rect b="b" l="l" r="r" t="t"/>
              <a:pathLst>
                <a:path extrusionOk="0" h="93" w="86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 flipH="1">
              <a:off x="6782830" y="3358964"/>
              <a:ext cx="53661" cy="25580"/>
            </a:xfrm>
            <a:custGeom>
              <a:rect b="b" l="l" r="r" t="t"/>
              <a:pathLst>
                <a:path extrusionOk="0" h="409" w="858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 flipH="1">
              <a:off x="6482689" y="3449087"/>
              <a:ext cx="67734" cy="64544"/>
            </a:xfrm>
            <a:custGeom>
              <a:rect b="b" l="l" r="r" t="t"/>
              <a:pathLst>
                <a:path extrusionOk="0" h="1032" w="1083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 flipH="1">
              <a:off x="6482001" y="3436516"/>
              <a:ext cx="69485" cy="71236"/>
            </a:xfrm>
            <a:custGeom>
              <a:rect b="b" l="l" r="r" t="t"/>
              <a:pathLst>
                <a:path extrusionOk="0" h="1139" w="1111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rect b="b" l="l" r="r" t="t"/>
              <a:pathLst>
                <a:path extrusionOk="0" h="2398" w="1367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rect b="b" l="l" r="r" t="t"/>
              <a:pathLst>
                <a:path extrusionOk="0" h="2298" w="3537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rect b="b" l="l" r="r" t="t"/>
              <a:pathLst>
                <a:path extrusionOk="0" h="2312" w="3535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rect b="b" l="l" r="r" t="t"/>
              <a:pathLst>
                <a:path extrusionOk="0" h="4217" w="7531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 flipH="1">
              <a:off x="6705590" y="3950362"/>
              <a:ext cx="233784" cy="301142"/>
            </a:xfrm>
            <a:custGeom>
              <a:rect b="b" l="l" r="r" t="t"/>
              <a:pathLst>
                <a:path extrusionOk="0" h="4815" w="3738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rect b="b" l="l" r="r" t="t"/>
              <a:pathLst>
                <a:path extrusionOk="0" h="2366" w="207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rect b="b" l="l" r="r" t="t"/>
              <a:pathLst>
                <a:path extrusionOk="0" h="1437" w="1789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rect b="b" l="l" r="r" t="t"/>
              <a:pathLst>
                <a:path extrusionOk="0" h="424" w="2671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rect b="b" l="l" r="r" t="t"/>
              <a:pathLst>
                <a:path extrusionOk="0" h="2001" w="1319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 flipH="1">
              <a:off x="6434594" y="3981696"/>
              <a:ext cx="47532" cy="68609"/>
            </a:xfrm>
            <a:custGeom>
              <a:rect b="b" l="l" r="r" t="t"/>
              <a:pathLst>
                <a:path extrusionOk="0" h="1097" w="76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 flipH="1">
              <a:off x="6444663" y="4062313"/>
              <a:ext cx="12884" cy="11758"/>
            </a:xfrm>
            <a:custGeom>
              <a:rect b="b" l="l" r="r" t="t"/>
              <a:pathLst>
                <a:path extrusionOk="0" h="188" w="206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 flipH="1">
              <a:off x="6355665" y="3992704"/>
              <a:ext cx="49033" cy="33398"/>
            </a:xfrm>
            <a:custGeom>
              <a:rect b="b" l="l" r="r" t="t"/>
              <a:pathLst>
                <a:path extrusionOk="0" h="534" w="784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rect b="b" l="l" r="r" t="t"/>
              <a:pathLst>
                <a:path extrusionOk="0" h="2682" w="2169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 flipH="1">
              <a:off x="6408389" y="4026852"/>
              <a:ext cx="56163" cy="30583"/>
            </a:xfrm>
            <a:custGeom>
              <a:rect b="b" l="l" r="r" t="t"/>
              <a:pathLst>
                <a:path extrusionOk="0" h="489" w="898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 flipH="1">
              <a:off x="6411953" y="4054996"/>
              <a:ext cx="49033" cy="30396"/>
            </a:xfrm>
            <a:custGeom>
              <a:rect b="b" l="l" r="r" t="t"/>
              <a:pathLst>
                <a:path extrusionOk="0" h="486" w="784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 flipH="1">
              <a:off x="6413892" y="4084703"/>
              <a:ext cx="48971" cy="30396"/>
            </a:xfrm>
            <a:custGeom>
              <a:rect b="b" l="l" r="r" t="t"/>
              <a:pathLst>
                <a:path extrusionOk="0" h="486" w="783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 flipH="1">
              <a:off x="6766819" y="4126356"/>
              <a:ext cx="19513" cy="19451"/>
            </a:xfrm>
            <a:custGeom>
              <a:rect b="b" l="l" r="r" t="t"/>
              <a:pathLst>
                <a:path extrusionOk="0" h="311" w="312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 flipH="1">
              <a:off x="6736924" y="4109220"/>
              <a:ext cx="19263" cy="19513"/>
            </a:xfrm>
            <a:custGeom>
              <a:rect b="b" l="l" r="r" t="t"/>
              <a:pathLst>
                <a:path extrusionOk="0" h="312" w="308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 flipH="1">
              <a:off x="6709843" y="4166258"/>
              <a:ext cx="17762" cy="17762"/>
            </a:xfrm>
            <a:custGeom>
              <a:rect b="b" l="l" r="r" t="t"/>
              <a:pathLst>
                <a:path extrusionOk="0" h="284" w="284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 flipH="1">
              <a:off x="6684826" y="4169010"/>
              <a:ext cx="12634" cy="12258"/>
            </a:xfrm>
            <a:custGeom>
              <a:rect b="b" l="l" r="r" t="t"/>
              <a:pathLst>
                <a:path extrusionOk="0" h="196" w="202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 flipH="1">
              <a:off x="6688078" y="4137676"/>
              <a:ext cx="12634" cy="12196"/>
            </a:xfrm>
            <a:custGeom>
              <a:rect b="b" l="l" r="r" t="t"/>
              <a:pathLst>
                <a:path extrusionOk="0" h="195" w="202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 flipH="1">
              <a:off x="6744616" y="4157690"/>
              <a:ext cx="19513" cy="19263"/>
            </a:xfrm>
            <a:custGeom>
              <a:rect b="b" l="l" r="r" t="t"/>
              <a:pathLst>
                <a:path extrusionOk="0" h="308" w="312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 flipH="1">
              <a:off x="6691455" y="4138302"/>
              <a:ext cx="3065" cy="5816"/>
            </a:xfrm>
            <a:custGeom>
              <a:rect b="b" l="l" r="r" t="t"/>
              <a:pathLst>
                <a:path extrusionOk="0" h="93" w="49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 flipH="1">
              <a:off x="6692331" y="4174326"/>
              <a:ext cx="4065" cy="4128"/>
            </a:xfrm>
            <a:custGeom>
              <a:rect b="b" l="l" r="r" t="t"/>
              <a:pathLst>
                <a:path extrusionOk="0" h="66" w="65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 flipH="1">
              <a:off x="6755061" y="4165383"/>
              <a:ext cx="7943" cy="7943"/>
            </a:xfrm>
            <a:custGeom>
              <a:rect b="b" l="l" r="r" t="t"/>
              <a:pathLst>
                <a:path extrusionOk="0" h="127" w="127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 flipH="1">
              <a:off x="6775387" y="4129546"/>
              <a:ext cx="7693" cy="7693"/>
            </a:xfrm>
            <a:custGeom>
              <a:rect b="b" l="l" r="r" t="t"/>
              <a:pathLst>
                <a:path extrusionOk="0" h="123" w="123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 flipH="1">
              <a:off x="6743553" y="4109908"/>
              <a:ext cx="6067" cy="6067"/>
            </a:xfrm>
            <a:custGeom>
              <a:rect b="b" l="l" r="r" t="t"/>
              <a:pathLst>
                <a:path extrusionOk="0" h="97" w="97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rect b="b" l="l" r="r" t="t"/>
              <a:pathLst>
                <a:path extrusionOk="0" h="909" w="1902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rect b="b" l="l" r="r" t="t"/>
              <a:pathLst>
                <a:path extrusionOk="0" h="750" w="1888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rect b="b" l="l" r="r" t="t"/>
              <a:pathLst>
                <a:path extrusionOk="0" h="938" w="191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rect b="b" l="l" r="r" t="t"/>
              <a:pathLst>
                <a:path extrusionOk="0" h="1209" w="183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rect b="b" l="l" r="r" t="t"/>
              <a:pathLst>
                <a:path extrusionOk="0" h="2031" w="1834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rect b="b" l="l" r="r" t="t"/>
              <a:pathLst>
                <a:path extrusionOk="0" h="205" w="5828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rect b="b" l="l" r="r" t="t"/>
              <a:pathLst>
                <a:path extrusionOk="0" h="5576" w="4311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 flipH="1">
              <a:off x="6693769" y="3907459"/>
              <a:ext cx="77615" cy="27644"/>
            </a:xfrm>
            <a:custGeom>
              <a:rect b="b" l="l" r="r" t="t"/>
              <a:pathLst>
                <a:path extrusionOk="0" h="442" w="1241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 flipH="1">
              <a:off x="6644486" y="3934102"/>
              <a:ext cx="36150" cy="49846"/>
            </a:xfrm>
            <a:custGeom>
              <a:rect b="b" l="l" r="r" t="t"/>
              <a:pathLst>
                <a:path extrusionOk="0" h="797" w="578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rect b="b" l="l" r="r" t="t"/>
              <a:pathLst>
                <a:path extrusionOk="0" h="3166" w="1716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 flipH="1">
              <a:off x="6491632" y="3876750"/>
              <a:ext cx="66233" cy="82243"/>
            </a:xfrm>
            <a:custGeom>
              <a:rect b="b" l="l" r="r" t="t"/>
              <a:pathLst>
                <a:path extrusionOk="0" h="1315" w="1059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rect b="b" l="l" r="r" t="t"/>
              <a:pathLst>
                <a:path extrusionOk="0" h="3364" w="3219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rect b="b" l="l" r="r" t="t"/>
              <a:pathLst>
                <a:path extrusionOk="0" h="2703" w="1231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rect b="b" l="l" r="r" t="t"/>
              <a:pathLst>
                <a:path extrusionOk="0" h="2787" w="3326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8" name="Google Shape;768;p23"/>
            <p:cNvGrpSpPr/>
            <p:nvPr/>
          </p:nvGrpSpPr>
          <p:grpSpPr>
            <a:xfrm>
              <a:off x="6720483" y="1546905"/>
              <a:ext cx="2219692" cy="1130547"/>
              <a:chOff x="6720483" y="1546905"/>
              <a:chExt cx="2219692" cy="1130547"/>
            </a:xfrm>
          </p:grpSpPr>
          <p:sp>
            <p:nvSpPr>
              <p:cNvPr id="769" name="Google Shape;769;p23"/>
              <p:cNvSpPr/>
              <p:nvPr/>
            </p:nvSpPr>
            <p:spPr>
              <a:xfrm rot="10800000">
                <a:off x="6720483" y="1546905"/>
                <a:ext cx="1630144" cy="1130547"/>
              </a:xfrm>
              <a:custGeom>
                <a:rect b="b" l="l" r="r" t="t"/>
                <a:pathLst>
                  <a:path extrusionOk="0" h="37941" w="54712">
                    <a:moveTo>
                      <a:pt x="46962" y="1"/>
                    </a:moveTo>
                    <a:cubicBezTo>
                      <a:pt x="46837" y="28"/>
                      <a:pt x="42163" y="5979"/>
                      <a:pt x="41904" y="6006"/>
                    </a:cubicBezTo>
                    <a:cubicBezTo>
                      <a:pt x="41830" y="6013"/>
                      <a:pt x="41755" y="6015"/>
                      <a:pt x="41680" y="6015"/>
                    </a:cubicBezTo>
                    <a:cubicBezTo>
                      <a:pt x="41577" y="6015"/>
                      <a:pt x="41474" y="6011"/>
                      <a:pt x="41372" y="6009"/>
                    </a:cubicBezTo>
                    <a:cubicBezTo>
                      <a:pt x="40058" y="5996"/>
                      <a:pt x="38745" y="5965"/>
                      <a:pt x="37430" y="5965"/>
                    </a:cubicBezTo>
                    <a:cubicBezTo>
                      <a:pt x="35976" y="5969"/>
                      <a:pt x="34519" y="5999"/>
                      <a:pt x="33065" y="6009"/>
                    </a:cubicBezTo>
                    <a:cubicBezTo>
                      <a:pt x="32799" y="6011"/>
                      <a:pt x="32533" y="6012"/>
                      <a:pt x="32267" y="6012"/>
                    </a:cubicBezTo>
                    <a:cubicBezTo>
                      <a:pt x="31681" y="6012"/>
                      <a:pt x="31095" y="6008"/>
                      <a:pt x="30509" y="6006"/>
                    </a:cubicBezTo>
                    <a:cubicBezTo>
                      <a:pt x="28872" y="5999"/>
                      <a:pt x="27240" y="5992"/>
                      <a:pt x="25606" y="5979"/>
                    </a:cubicBezTo>
                    <a:cubicBezTo>
                      <a:pt x="24850" y="5973"/>
                      <a:pt x="24097" y="5943"/>
                      <a:pt x="23344" y="5943"/>
                    </a:cubicBezTo>
                    <a:cubicBezTo>
                      <a:pt x="23245" y="5943"/>
                      <a:pt x="23146" y="5944"/>
                      <a:pt x="23047" y="5945"/>
                    </a:cubicBezTo>
                    <a:cubicBezTo>
                      <a:pt x="21201" y="5965"/>
                      <a:pt x="19354" y="6006"/>
                      <a:pt x="17505" y="6046"/>
                    </a:cubicBezTo>
                    <a:cubicBezTo>
                      <a:pt x="16656" y="6063"/>
                      <a:pt x="15804" y="6098"/>
                      <a:pt x="14952" y="6124"/>
                    </a:cubicBezTo>
                    <a:cubicBezTo>
                      <a:pt x="13498" y="6168"/>
                      <a:pt x="12045" y="6243"/>
                      <a:pt x="10591" y="6249"/>
                    </a:cubicBezTo>
                    <a:cubicBezTo>
                      <a:pt x="9496" y="6255"/>
                      <a:pt x="8400" y="6286"/>
                      <a:pt x="7304" y="6286"/>
                    </a:cubicBezTo>
                    <a:cubicBezTo>
                      <a:pt x="6305" y="6286"/>
                      <a:pt x="5306" y="6260"/>
                      <a:pt x="4308" y="6165"/>
                    </a:cubicBezTo>
                    <a:cubicBezTo>
                      <a:pt x="4246" y="6159"/>
                      <a:pt x="4184" y="6157"/>
                      <a:pt x="4121" y="6157"/>
                    </a:cubicBezTo>
                    <a:cubicBezTo>
                      <a:pt x="4006" y="6157"/>
                      <a:pt x="3891" y="6164"/>
                      <a:pt x="3777" y="6168"/>
                    </a:cubicBezTo>
                    <a:cubicBezTo>
                      <a:pt x="2750" y="6215"/>
                      <a:pt x="1719" y="6260"/>
                      <a:pt x="691" y="6313"/>
                    </a:cubicBezTo>
                    <a:cubicBezTo>
                      <a:pt x="491" y="6327"/>
                      <a:pt x="295" y="6385"/>
                      <a:pt x="45" y="6432"/>
                    </a:cubicBezTo>
                    <a:cubicBezTo>
                      <a:pt x="1" y="7761"/>
                      <a:pt x="166" y="9025"/>
                      <a:pt x="400" y="10277"/>
                    </a:cubicBezTo>
                    <a:cubicBezTo>
                      <a:pt x="589" y="11291"/>
                      <a:pt x="691" y="12309"/>
                      <a:pt x="725" y="13336"/>
                    </a:cubicBezTo>
                    <a:cubicBezTo>
                      <a:pt x="775" y="14935"/>
                      <a:pt x="809" y="16535"/>
                      <a:pt x="884" y="18131"/>
                    </a:cubicBezTo>
                    <a:cubicBezTo>
                      <a:pt x="945" y="19439"/>
                      <a:pt x="1069" y="20748"/>
                      <a:pt x="1147" y="22056"/>
                    </a:cubicBezTo>
                    <a:cubicBezTo>
                      <a:pt x="1238" y="23581"/>
                      <a:pt x="1330" y="25106"/>
                      <a:pt x="1394" y="26631"/>
                    </a:cubicBezTo>
                    <a:cubicBezTo>
                      <a:pt x="1461" y="28227"/>
                      <a:pt x="1522" y="29826"/>
                      <a:pt x="1536" y="31425"/>
                    </a:cubicBezTo>
                    <a:cubicBezTo>
                      <a:pt x="1549" y="33059"/>
                      <a:pt x="1499" y="34692"/>
                      <a:pt x="1485" y="36325"/>
                    </a:cubicBezTo>
                    <a:cubicBezTo>
                      <a:pt x="1485" y="36609"/>
                      <a:pt x="1502" y="36893"/>
                      <a:pt x="1543" y="37173"/>
                    </a:cubicBezTo>
                    <a:cubicBezTo>
                      <a:pt x="1582" y="37448"/>
                      <a:pt x="1771" y="37586"/>
                      <a:pt x="2054" y="37586"/>
                    </a:cubicBezTo>
                    <a:cubicBezTo>
                      <a:pt x="2060" y="37586"/>
                      <a:pt x="2067" y="37586"/>
                      <a:pt x="2073" y="37586"/>
                    </a:cubicBezTo>
                    <a:cubicBezTo>
                      <a:pt x="2212" y="37579"/>
                      <a:pt x="2354" y="37546"/>
                      <a:pt x="2496" y="37535"/>
                    </a:cubicBezTo>
                    <a:cubicBezTo>
                      <a:pt x="3779" y="37456"/>
                      <a:pt x="5059" y="37339"/>
                      <a:pt x="6347" y="37339"/>
                    </a:cubicBezTo>
                    <a:cubicBezTo>
                      <a:pt x="6587" y="37339"/>
                      <a:pt x="6827" y="37343"/>
                      <a:pt x="7067" y="37352"/>
                    </a:cubicBezTo>
                    <a:cubicBezTo>
                      <a:pt x="8802" y="37419"/>
                      <a:pt x="10538" y="37462"/>
                      <a:pt x="12273" y="37462"/>
                    </a:cubicBezTo>
                    <a:cubicBezTo>
                      <a:pt x="13697" y="37462"/>
                      <a:pt x="15120" y="37433"/>
                      <a:pt x="16541" y="37366"/>
                    </a:cubicBezTo>
                    <a:cubicBezTo>
                      <a:pt x="17260" y="37331"/>
                      <a:pt x="17977" y="37316"/>
                      <a:pt x="18693" y="37316"/>
                    </a:cubicBezTo>
                    <a:cubicBezTo>
                      <a:pt x="20284" y="37316"/>
                      <a:pt x="21870" y="37391"/>
                      <a:pt x="23463" y="37491"/>
                    </a:cubicBezTo>
                    <a:cubicBezTo>
                      <a:pt x="25410" y="37613"/>
                      <a:pt x="27361" y="37671"/>
                      <a:pt x="29315" y="37731"/>
                    </a:cubicBezTo>
                    <a:cubicBezTo>
                      <a:pt x="30732" y="37775"/>
                      <a:pt x="32155" y="37758"/>
                      <a:pt x="33575" y="37809"/>
                    </a:cubicBezTo>
                    <a:cubicBezTo>
                      <a:pt x="35083" y="37868"/>
                      <a:pt x="36591" y="37922"/>
                      <a:pt x="38100" y="37922"/>
                    </a:cubicBezTo>
                    <a:cubicBezTo>
                      <a:pt x="38758" y="37922"/>
                      <a:pt x="39416" y="37912"/>
                      <a:pt x="40074" y="37887"/>
                    </a:cubicBezTo>
                    <a:cubicBezTo>
                      <a:pt x="40721" y="37862"/>
                      <a:pt x="41370" y="37848"/>
                      <a:pt x="42018" y="37848"/>
                    </a:cubicBezTo>
                    <a:cubicBezTo>
                      <a:pt x="42578" y="37848"/>
                      <a:pt x="43139" y="37858"/>
                      <a:pt x="43699" y="37880"/>
                    </a:cubicBezTo>
                    <a:cubicBezTo>
                      <a:pt x="44795" y="37925"/>
                      <a:pt x="45892" y="37940"/>
                      <a:pt x="46988" y="37940"/>
                    </a:cubicBezTo>
                    <a:cubicBezTo>
                      <a:pt x="49124" y="37940"/>
                      <a:pt x="51260" y="37881"/>
                      <a:pt x="53396" y="37863"/>
                    </a:cubicBezTo>
                    <a:cubicBezTo>
                      <a:pt x="53707" y="37860"/>
                      <a:pt x="54018" y="37792"/>
                      <a:pt x="54319" y="37755"/>
                    </a:cubicBezTo>
                    <a:cubicBezTo>
                      <a:pt x="54711" y="36754"/>
                      <a:pt x="53967" y="28690"/>
                      <a:pt x="53991" y="26299"/>
                    </a:cubicBezTo>
                    <a:cubicBezTo>
                      <a:pt x="54011" y="24453"/>
                      <a:pt x="53981" y="22604"/>
                      <a:pt x="53876" y="20761"/>
                    </a:cubicBezTo>
                    <a:cubicBezTo>
                      <a:pt x="53707" y="17816"/>
                      <a:pt x="53470" y="14875"/>
                      <a:pt x="53389" y="11926"/>
                    </a:cubicBezTo>
                    <a:cubicBezTo>
                      <a:pt x="53338" y="10080"/>
                      <a:pt x="53301" y="8231"/>
                      <a:pt x="53254" y="6385"/>
                    </a:cubicBezTo>
                    <a:cubicBezTo>
                      <a:pt x="53250" y="6219"/>
                      <a:pt x="53207" y="6050"/>
                      <a:pt x="53173" y="5810"/>
                    </a:cubicBezTo>
                    <a:cubicBezTo>
                      <a:pt x="51286" y="5891"/>
                      <a:pt x="49440" y="5915"/>
                      <a:pt x="47608" y="6070"/>
                    </a:cubicBezTo>
                    <a:cubicBezTo>
                      <a:pt x="47401" y="5566"/>
                      <a:pt x="46874" y="572"/>
                      <a:pt x="4696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3"/>
              <p:cNvSpPr txBox="1"/>
              <p:nvPr/>
            </p:nvSpPr>
            <p:spPr>
              <a:xfrm>
                <a:off x="6967375" y="1728725"/>
                <a:ext cx="1972800" cy="67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¿CÓMO SE APLICA?</a:t>
                </a:r>
                <a:endParaRPr sz="24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4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VENTAJAS</a:t>
            </a:r>
            <a:endParaRPr/>
          </a:p>
        </p:txBody>
      </p:sp>
      <p:sp>
        <p:nvSpPr>
          <p:cNvPr id="776" name="Google Shape;776;p24"/>
          <p:cNvSpPr/>
          <p:nvPr/>
        </p:nvSpPr>
        <p:spPr>
          <a:xfrm flipH="1">
            <a:off x="3547282" y="2253823"/>
            <a:ext cx="1580770" cy="1388823"/>
          </a:xfrm>
          <a:custGeom>
            <a:rect b="b" l="l" r="r" t="t"/>
            <a:pathLst>
              <a:path extrusionOk="0" h="43333" w="49322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24"/>
          <p:cNvSpPr txBox="1"/>
          <p:nvPr/>
        </p:nvSpPr>
        <p:spPr>
          <a:xfrm flipH="1">
            <a:off x="3509917" y="2611600"/>
            <a:ext cx="19296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FLEXIBILIDAD</a:t>
            </a:r>
            <a:endParaRPr sz="180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778" name="Google Shape;778;p24"/>
          <p:cNvSpPr/>
          <p:nvPr/>
        </p:nvSpPr>
        <p:spPr>
          <a:xfrm flipH="1" rot="-264168">
            <a:off x="2199724" y="1375467"/>
            <a:ext cx="1574125" cy="657522"/>
          </a:xfrm>
          <a:custGeom>
            <a:rect b="b" l="l" r="r" t="t"/>
            <a:pathLst>
              <a:path extrusionOk="0" h="15681" w="29295">
                <a:moveTo>
                  <a:pt x="25769" y="1"/>
                </a:moveTo>
                <a:cubicBezTo>
                  <a:pt x="25603" y="1"/>
                  <a:pt x="25437" y="4"/>
                  <a:pt x="25271" y="16"/>
                </a:cubicBezTo>
                <a:cubicBezTo>
                  <a:pt x="24463" y="73"/>
                  <a:pt x="23652" y="147"/>
                  <a:pt x="22843" y="239"/>
                </a:cubicBezTo>
                <a:cubicBezTo>
                  <a:pt x="21731" y="364"/>
                  <a:pt x="20622" y="513"/>
                  <a:pt x="19513" y="651"/>
                </a:cubicBezTo>
                <a:cubicBezTo>
                  <a:pt x="19081" y="706"/>
                  <a:pt x="18651" y="763"/>
                  <a:pt x="18218" y="814"/>
                </a:cubicBezTo>
                <a:cubicBezTo>
                  <a:pt x="17711" y="875"/>
                  <a:pt x="17204" y="932"/>
                  <a:pt x="16697" y="979"/>
                </a:cubicBezTo>
                <a:cubicBezTo>
                  <a:pt x="15621" y="1081"/>
                  <a:pt x="14546" y="1199"/>
                  <a:pt x="13471" y="1260"/>
                </a:cubicBezTo>
                <a:cubicBezTo>
                  <a:pt x="12410" y="1321"/>
                  <a:pt x="11358" y="1422"/>
                  <a:pt x="10303" y="1554"/>
                </a:cubicBezTo>
                <a:cubicBezTo>
                  <a:pt x="9366" y="1672"/>
                  <a:pt x="8437" y="1835"/>
                  <a:pt x="7507" y="2004"/>
                </a:cubicBezTo>
                <a:cubicBezTo>
                  <a:pt x="7118" y="2078"/>
                  <a:pt x="6719" y="2098"/>
                  <a:pt x="6327" y="2159"/>
                </a:cubicBezTo>
                <a:cubicBezTo>
                  <a:pt x="5651" y="2264"/>
                  <a:pt x="4974" y="2325"/>
                  <a:pt x="4295" y="2373"/>
                </a:cubicBezTo>
                <a:cubicBezTo>
                  <a:pt x="4183" y="2379"/>
                  <a:pt x="4068" y="2393"/>
                  <a:pt x="3960" y="2416"/>
                </a:cubicBezTo>
                <a:cubicBezTo>
                  <a:pt x="3270" y="2588"/>
                  <a:pt x="2580" y="2761"/>
                  <a:pt x="1890" y="2937"/>
                </a:cubicBezTo>
                <a:cubicBezTo>
                  <a:pt x="1403" y="3059"/>
                  <a:pt x="995" y="3251"/>
                  <a:pt x="731" y="3573"/>
                </a:cubicBezTo>
                <a:cubicBezTo>
                  <a:pt x="511" y="3840"/>
                  <a:pt x="261" y="4107"/>
                  <a:pt x="180" y="4404"/>
                </a:cubicBezTo>
                <a:cubicBezTo>
                  <a:pt x="92" y="4723"/>
                  <a:pt x="17" y="5043"/>
                  <a:pt x="58" y="5368"/>
                </a:cubicBezTo>
                <a:cubicBezTo>
                  <a:pt x="78" y="5544"/>
                  <a:pt x="44" y="5726"/>
                  <a:pt x="38" y="5906"/>
                </a:cubicBezTo>
                <a:cubicBezTo>
                  <a:pt x="24" y="6240"/>
                  <a:pt x="4" y="6575"/>
                  <a:pt x="4" y="6910"/>
                </a:cubicBezTo>
                <a:cubicBezTo>
                  <a:pt x="0" y="7231"/>
                  <a:pt x="21" y="7552"/>
                  <a:pt x="35" y="7870"/>
                </a:cubicBezTo>
                <a:cubicBezTo>
                  <a:pt x="61" y="8370"/>
                  <a:pt x="78" y="8871"/>
                  <a:pt x="119" y="9368"/>
                </a:cubicBezTo>
                <a:cubicBezTo>
                  <a:pt x="177" y="10021"/>
                  <a:pt x="288" y="10667"/>
                  <a:pt x="308" y="11319"/>
                </a:cubicBezTo>
                <a:cubicBezTo>
                  <a:pt x="328" y="11989"/>
                  <a:pt x="400" y="12647"/>
                  <a:pt x="551" y="13300"/>
                </a:cubicBezTo>
                <a:cubicBezTo>
                  <a:pt x="653" y="13740"/>
                  <a:pt x="805" y="14166"/>
                  <a:pt x="1093" y="14558"/>
                </a:cubicBezTo>
                <a:cubicBezTo>
                  <a:pt x="1502" y="15116"/>
                  <a:pt x="2144" y="15458"/>
                  <a:pt x="3047" y="15589"/>
                </a:cubicBezTo>
                <a:cubicBezTo>
                  <a:pt x="3496" y="15654"/>
                  <a:pt x="3952" y="15681"/>
                  <a:pt x="4412" y="15681"/>
                </a:cubicBezTo>
                <a:cubicBezTo>
                  <a:pt x="4908" y="15681"/>
                  <a:pt x="5408" y="15650"/>
                  <a:pt x="5907" y="15603"/>
                </a:cubicBezTo>
                <a:cubicBezTo>
                  <a:pt x="7206" y="15478"/>
                  <a:pt x="8504" y="15329"/>
                  <a:pt x="9805" y="15200"/>
                </a:cubicBezTo>
                <a:cubicBezTo>
                  <a:pt x="11013" y="15085"/>
                  <a:pt x="12213" y="14943"/>
                  <a:pt x="13413" y="14768"/>
                </a:cubicBezTo>
                <a:cubicBezTo>
                  <a:pt x="14181" y="14656"/>
                  <a:pt x="14952" y="14568"/>
                  <a:pt x="15723" y="14481"/>
                </a:cubicBezTo>
                <a:cubicBezTo>
                  <a:pt x="16890" y="14345"/>
                  <a:pt x="18056" y="14220"/>
                  <a:pt x="19212" y="14010"/>
                </a:cubicBezTo>
                <a:cubicBezTo>
                  <a:pt x="19473" y="13963"/>
                  <a:pt x="19736" y="13922"/>
                  <a:pt x="19997" y="13899"/>
                </a:cubicBezTo>
                <a:cubicBezTo>
                  <a:pt x="20041" y="13895"/>
                  <a:pt x="20085" y="13893"/>
                  <a:pt x="20128" y="13893"/>
                </a:cubicBezTo>
                <a:cubicBezTo>
                  <a:pt x="20306" y="13893"/>
                  <a:pt x="20467" y="13930"/>
                  <a:pt x="20595" y="14034"/>
                </a:cubicBezTo>
                <a:cubicBezTo>
                  <a:pt x="20849" y="14240"/>
                  <a:pt x="21136" y="14426"/>
                  <a:pt x="21389" y="14632"/>
                </a:cubicBezTo>
                <a:cubicBezTo>
                  <a:pt x="21586" y="14795"/>
                  <a:pt x="21809" y="14933"/>
                  <a:pt x="21961" y="15122"/>
                </a:cubicBezTo>
                <a:cubicBezTo>
                  <a:pt x="22083" y="15282"/>
                  <a:pt x="22258" y="15427"/>
                  <a:pt x="22502" y="15559"/>
                </a:cubicBezTo>
                <a:cubicBezTo>
                  <a:pt x="22509" y="15491"/>
                  <a:pt x="22522" y="15458"/>
                  <a:pt x="22512" y="15427"/>
                </a:cubicBezTo>
                <a:cubicBezTo>
                  <a:pt x="22367" y="14899"/>
                  <a:pt x="22360" y="14362"/>
                  <a:pt x="22367" y="13821"/>
                </a:cubicBezTo>
                <a:cubicBezTo>
                  <a:pt x="22374" y="13487"/>
                  <a:pt x="22539" y="13351"/>
                  <a:pt x="23016" y="13256"/>
                </a:cubicBezTo>
                <a:cubicBezTo>
                  <a:pt x="23107" y="13239"/>
                  <a:pt x="23205" y="13233"/>
                  <a:pt x="23296" y="13219"/>
                </a:cubicBezTo>
                <a:cubicBezTo>
                  <a:pt x="24023" y="13094"/>
                  <a:pt x="24750" y="12966"/>
                  <a:pt x="25477" y="12844"/>
                </a:cubicBezTo>
                <a:cubicBezTo>
                  <a:pt x="26201" y="12719"/>
                  <a:pt x="26924" y="12570"/>
                  <a:pt x="27658" y="12485"/>
                </a:cubicBezTo>
                <a:cubicBezTo>
                  <a:pt x="28051" y="12441"/>
                  <a:pt x="28341" y="12333"/>
                  <a:pt x="28581" y="12127"/>
                </a:cubicBezTo>
                <a:cubicBezTo>
                  <a:pt x="28689" y="12032"/>
                  <a:pt x="28791" y="11931"/>
                  <a:pt x="28872" y="11826"/>
                </a:cubicBezTo>
                <a:cubicBezTo>
                  <a:pt x="29136" y="11474"/>
                  <a:pt x="29281" y="11113"/>
                  <a:pt x="29281" y="10731"/>
                </a:cubicBezTo>
                <a:cubicBezTo>
                  <a:pt x="29285" y="9855"/>
                  <a:pt x="29295" y="8983"/>
                  <a:pt x="29295" y="8106"/>
                </a:cubicBezTo>
                <a:cubicBezTo>
                  <a:pt x="29295" y="7850"/>
                  <a:pt x="29268" y="7596"/>
                  <a:pt x="29240" y="7340"/>
                </a:cubicBezTo>
                <a:cubicBezTo>
                  <a:pt x="29176" y="6690"/>
                  <a:pt x="29095" y="6044"/>
                  <a:pt x="29028" y="5395"/>
                </a:cubicBezTo>
                <a:cubicBezTo>
                  <a:pt x="28967" y="4783"/>
                  <a:pt x="28855" y="4178"/>
                  <a:pt x="28713" y="3579"/>
                </a:cubicBezTo>
                <a:cubicBezTo>
                  <a:pt x="28608" y="3140"/>
                  <a:pt x="28541" y="2697"/>
                  <a:pt x="28446" y="2257"/>
                </a:cubicBezTo>
                <a:cubicBezTo>
                  <a:pt x="28385" y="1984"/>
                  <a:pt x="28321" y="1706"/>
                  <a:pt x="28230" y="1436"/>
                </a:cubicBezTo>
                <a:cubicBezTo>
                  <a:pt x="28068" y="976"/>
                  <a:pt x="27767" y="570"/>
                  <a:pt x="27293" y="232"/>
                </a:cubicBezTo>
                <a:cubicBezTo>
                  <a:pt x="27104" y="98"/>
                  <a:pt x="26892" y="5"/>
                  <a:pt x="26599" y="5"/>
                </a:cubicBezTo>
                <a:cubicBezTo>
                  <a:pt x="26590" y="5"/>
                  <a:pt x="26580" y="5"/>
                  <a:pt x="26570" y="5"/>
                </a:cubicBezTo>
                <a:cubicBezTo>
                  <a:pt x="26519" y="6"/>
                  <a:pt x="26469" y="7"/>
                  <a:pt x="26419" y="7"/>
                </a:cubicBezTo>
                <a:cubicBezTo>
                  <a:pt x="26202" y="7"/>
                  <a:pt x="25986" y="1"/>
                  <a:pt x="2576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9" name="Google Shape;779;p24"/>
          <p:cNvGrpSpPr/>
          <p:nvPr/>
        </p:nvGrpSpPr>
        <p:grpSpPr>
          <a:xfrm>
            <a:off x="755856" y="1978199"/>
            <a:ext cx="3078801" cy="2763652"/>
            <a:chOff x="755856" y="1978199"/>
            <a:chExt cx="3078801" cy="2763652"/>
          </a:xfrm>
        </p:grpSpPr>
        <p:sp>
          <p:nvSpPr>
            <p:cNvPr id="780" name="Google Shape;780;p24"/>
            <p:cNvSpPr/>
            <p:nvPr/>
          </p:nvSpPr>
          <p:spPr>
            <a:xfrm>
              <a:off x="1368680" y="3485360"/>
              <a:ext cx="1335134" cy="1076407"/>
            </a:xfrm>
            <a:custGeom>
              <a:rect b="b" l="l" r="r" t="t"/>
              <a:pathLst>
                <a:path extrusionOk="0" h="30608" w="37965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1361928" y="3455046"/>
              <a:ext cx="332649" cy="604424"/>
            </a:xfrm>
            <a:custGeom>
              <a:rect b="b" l="l" r="r" t="t"/>
              <a:pathLst>
                <a:path extrusionOk="0" h="17187" w="9459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2948709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2840816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269986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259587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249174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2339437" y="4237727"/>
              <a:ext cx="125653" cy="45753"/>
            </a:xfrm>
            <a:custGeom>
              <a:rect b="b" l="l" r="r" t="t"/>
              <a:pathLst>
                <a:path extrusionOk="0" h="1301" w="3573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2322416" y="4281862"/>
              <a:ext cx="741120" cy="130858"/>
            </a:xfrm>
            <a:custGeom>
              <a:rect b="b" l="l" r="r" t="t"/>
              <a:pathLst>
                <a:path extrusionOk="0" h="3721" w="21074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763769" y="3400783"/>
              <a:ext cx="993412" cy="1338475"/>
            </a:xfrm>
            <a:custGeom>
              <a:rect b="b" l="l" r="r" t="t"/>
              <a:pathLst>
                <a:path extrusionOk="0" h="38060" w="28248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821478" y="2419724"/>
              <a:ext cx="1580744" cy="1183035"/>
            </a:xfrm>
            <a:custGeom>
              <a:rect b="b" l="l" r="r" t="t"/>
              <a:pathLst>
                <a:path extrusionOk="0" h="33640" w="44949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960353" y="2923986"/>
              <a:ext cx="247122" cy="185966"/>
            </a:xfrm>
            <a:custGeom>
              <a:rect b="b" l="l" r="r" t="t"/>
              <a:pathLst>
                <a:path extrusionOk="0" h="5288" w="7027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998455" y="3157391"/>
              <a:ext cx="66959" cy="32600"/>
            </a:xfrm>
            <a:custGeom>
              <a:rect b="b" l="l" r="r" t="t"/>
              <a:pathLst>
                <a:path extrusionOk="0" h="927" w="1904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1450655" y="2940163"/>
              <a:ext cx="384838" cy="336694"/>
            </a:xfrm>
            <a:custGeom>
              <a:rect b="b" l="l" r="r" t="t"/>
              <a:pathLst>
                <a:path extrusionOk="0" h="9574" w="10943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2189589" y="2945614"/>
              <a:ext cx="214803" cy="258376"/>
            </a:xfrm>
            <a:custGeom>
              <a:rect b="b" l="l" r="r" t="t"/>
              <a:pathLst>
                <a:path extrusionOk="0" h="7347" w="6108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755856" y="1978199"/>
              <a:ext cx="1943497" cy="926031"/>
            </a:xfrm>
            <a:custGeom>
              <a:rect b="b" l="l" r="r" t="t"/>
              <a:pathLst>
                <a:path extrusionOk="0" h="26332" w="55264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887548" y="2723523"/>
              <a:ext cx="399257" cy="173235"/>
            </a:xfrm>
            <a:custGeom>
              <a:rect b="b" l="l" r="r" t="t"/>
              <a:pathLst>
                <a:path extrusionOk="0" h="4926" w="11353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1628461" y="2624045"/>
              <a:ext cx="196938" cy="96886"/>
            </a:xfrm>
            <a:custGeom>
              <a:rect b="b" l="l" r="r" t="t"/>
              <a:pathLst>
                <a:path extrusionOk="0" h="2755" w="560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2247439" y="2639800"/>
              <a:ext cx="160891" cy="91471"/>
            </a:xfrm>
            <a:custGeom>
              <a:rect b="b" l="l" r="r" t="t"/>
              <a:pathLst>
                <a:path extrusionOk="0" h="2601" w="4575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1990367" y="3055652"/>
              <a:ext cx="99278" cy="80815"/>
            </a:xfrm>
            <a:custGeom>
              <a:rect b="b" l="l" r="r" t="t"/>
              <a:pathLst>
                <a:path extrusionOk="0" h="2298" w="2823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1292543" y="2484537"/>
              <a:ext cx="1358063" cy="709821"/>
            </a:xfrm>
            <a:custGeom>
              <a:rect b="b" l="l" r="r" t="t"/>
              <a:pathLst>
                <a:path extrusionOk="0" h="20184" w="38617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1284877" y="2477152"/>
              <a:ext cx="1373502" cy="724697"/>
            </a:xfrm>
            <a:custGeom>
              <a:rect b="b" l="l" r="r" t="t"/>
              <a:pathLst>
                <a:path extrusionOk="0" h="20607" w="39056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1337276" y="2469696"/>
              <a:ext cx="1358169" cy="709680"/>
            </a:xfrm>
            <a:custGeom>
              <a:rect b="b" l="l" r="r" t="t"/>
              <a:pathLst>
                <a:path extrusionOk="0" h="20180" w="3862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1034908" y="2579559"/>
              <a:ext cx="261576" cy="195180"/>
            </a:xfrm>
            <a:custGeom>
              <a:rect b="b" l="l" r="r" t="t"/>
              <a:pathLst>
                <a:path extrusionOk="0" h="5550" w="7438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1001886" y="2566969"/>
              <a:ext cx="302229" cy="215401"/>
            </a:xfrm>
            <a:custGeom>
              <a:rect b="b" l="l" r="r" t="t"/>
              <a:pathLst>
                <a:path extrusionOk="0" h="6125" w="8594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1187252" y="2717555"/>
              <a:ext cx="109230" cy="61684"/>
            </a:xfrm>
            <a:custGeom>
              <a:rect b="b" l="l" r="r" t="t"/>
              <a:pathLst>
                <a:path extrusionOk="0" h="1754" w="3106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1174241" y="2707040"/>
              <a:ext cx="130577" cy="79971"/>
            </a:xfrm>
            <a:custGeom>
              <a:rect b="b" l="l" r="r" t="t"/>
              <a:pathLst>
                <a:path extrusionOk="0" h="2274" w="3713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2402175" y="2611279"/>
              <a:ext cx="106909" cy="406642"/>
            </a:xfrm>
            <a:custGeom>
              <a:rect b="b" l="l" r="r" t="t"/>
              <a:pathLst>
                <a:path extrusionOk="0" h="11563" w="304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2170529" y="2611279"/>
              <a:ext cx="237873" cy="390922"/>
            </a:xfrm>
            <a:custGeom>
              <a:rect b="b" l="l" r="r" t="t"/>
              <a:pathLst>
                <a:path extrusionOk="0" h="11116" w="6764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2217090" y="2945614"/>
              <a:ext cx="187302" cy="101880"/>
            </a:xfrm>
            <a:custGeom>
              <a:rect b="b" l="l" r="r" t="t"/>
              <a:pathLst>
                <a:path extrusionOk="0" h="2897" w="5326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2279266" y="2550124"/>
              <a:ext cx="202143" cy="61191"/>
            </a:xfrm>
            <a:custGeom>
              <a:rect b="b" l="l" r="r" t="t"/>
              <a:pathLst>
                <a:path extrusionOk="0" h="1740" w="5748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2247404" y="2639870"/>
              <a:ext cx="160997" cy="91435"/>
            </a:xfrm>
            <a:custGeom>
              <a:rect b="b" l="l" r="r" t="t"/>
              <a:pathLst>
                <a:path extrusionOk="0" h="2600" w="4578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2359904" y="2542739"/>
              <a:ext cx="209176" cy="511511"/>
            </a:xfrm>
            <a:custGeom>
              <a:rect b="b" l="l" r="r" t="t"/>
              <a:pathLst>
                <a:path extrusionOk="0" h="14545" w="5948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2283591" y="2542739"/>
              <a:ext cx="244836" cy="512250"/>
            </a:xfrm>
            <a:custGeom>
              <a:rect b="b" l="l" r="r" t="t"/>
              <a:pathLst>
                <a:path extrusionOk="0" h="14566" w="6962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2197643" y="2542739"/>
              <a:ext cx="283626" cy="511828"/>
            </a:xfrm>
            <a:custGeom>
              <a:rect b="b" l="l" r="r" t="t"/>
              <a:pathLst>
                <a:path extrusionOk="0" h="14554" w="8065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1494931" y="2605793"/>
              <a:ext cx="426969" cy="416454"/>
            </a:xfrm>
            <a:custGeom>
              <a:rect b="b" l="l" r="r" t="t"/>
              <a:pathLst>
                <a:path extrusionOk="0" h="11842" w="12141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1528937" y="2940163"/>
              <a:ext cx="279441" cy="155229"/>
            </a:xfrm>
            <a:custGeom>
              <a:rect b="b" l="l" r="r" t="t"/>
              <a:pathLst>
                <a:path extrusionOk="0" h="4414" w="7946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1570470" y="2548682"/>
              <a:ext cx="253206" cy="57147"/>
            </a:xfrm>
            <a:custGeom>
              <a:rect b="b" l="l" r="r" t="t"/>
              <a:pathLst>
                <a:path extrusionOk="0" h="1625" w="720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1628461" y="2623975"/>
              <a:ext cx="196938" cy="96957"/>
            </a:xfrm>
            <a:custGeom>
              <a:rect b="b" l="l" r="r" t="t"/>
              <a:pathLst>
                <a:path extrusionOk="0" h="2757" w="560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1711420" y="2541332"/>
              <a:ext cx="299592" cy="561379"/>
            </a:xfrm>
            <a:custGeom>
              <a:rect b="b" l="l" r="r" t="t"/>
              <a:pathLst>
                <a:path extrusionOk="0" h="15963" w="8519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1656876" y="2541332"/>
              <a:ext cx="280918" cy="561555"/>
            </a:xfrm>
            <a:custGeom>
              <a:rect b="b" l="l" r="r" t="t"/>
              <a:pathLst>
                <a:path extrusionOk="0" h="15968" w="7988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1705793" y="2981098"/>
              <a:ext cx="190995" cy="121785"/>
            </a:xfrm>
            <a:custGeom>
              <a:rect b="b" l="l" r="r" t="t"/>
              <a:pathLst>
                <a:path extrusionOk="0" h="3463" w="5431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2029297" y="2843910"/>
              <a:ext cx="172567" cy="164654"/>
            </a:xfrm>
            <a:custGeom>
              <a:rect b="b" l="l" r="r" t="t"/>
              <a:pathLst>
                <a:path extrusionOk="0" h="4682" w="4907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2056903" y="2892265"/>
              <a:ext cx="151291" cy="111868"/>
            </a:xfrm>
            <a:custGeom>
              <a:rect b="b" l="l" r="r" t="t"/>
              <a:pathLst>
                <a:path extrusionOk="0" h="3181" w="4302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2060314" y="2836314"/>
              <a:ext cx="138103" cy="179178"/>
            </a:xfrm>
            <a:custGeom>
              <a:rect b="b" l="l" r="r" t="t"/>
              <a:pathLst>
                <a:path extrusionOk="0" h="5095" w="3927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1905121" y="4406741"/>
              <a:ext cx="1929535" cy="335111"/>
            </a:xfrm>
            <a:custGeom>
              <a:rect b="b" l="l" r="r" t="t"/>
              <a:pathLst>
                <a:path extrusionOk="0" h="9529" w="54867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3517740" y="3474529"/>
              <a:ext cx="113415" cy="824959"/>
            </a:xfrm>
            <a:custGeom>
              <a:rect b="b" l="l" r="r" t="t"/>
              <a:pathLst>
                <a:path extrusionOk="0" h="23458" w="3225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3395685" y="3467038"/>
              <a:ext cx="235306" cy="113415"/>
            </a:xfrm>
            <a:custGeom>
              <a:rect b="b" l="l" r="r" t="t"/>
              <a:pathLst>
                <a:path extrusionOk="0" h="3225" w="6691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3233986" y="4292220"/>
              <a:ext cx="468818" cy="113275"/>
            </a:xfrm>
            <a:custGeom>
              <a:rect b="b" l="l" r="r" t="t"/>
              <a:pathLst>
                <a:path extrusionOk="0" h="3221" w="13331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3150499" y="2644442"/>
              <a:ext cx="366973" cy="1518181"/>
            </a:xfrm>
            <a:custGeom>
              <a:rect b="b" l="l" r="r" t="t"/>
              <a:pathLst>
                <a:path extrusionOk="0" h="43170" w="10435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819895" y="3467425"/>
              <a:ext cx="1484983" cy="1115935"/>
            </a:xfrm>
            <a:custGeom>
              <a:rect b="b" l="l" r="r" t="t"/>
              <a:pathLst>
                <a:path extrusionOk="0" h="31732" w="42226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971044" y="3444039"/>
              <a:ext cx="472229" cy="602454"/>
            </a:xfrm>
            <a:custGeom>
              <a:rect b="b" l="l" r="r" t="t"/>
              <a:pathLst>
                <a:path extrusionOk="0" h="17131" w="13428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6" name="Google Shape;836;p24"/>
          <p:cNvSpPr txBox="1"/>
          <p:nvPr/>
        </p:nvSpPr>
        <p:spPr>
          <a:xfrm flipH="1">
            <a:off x="2176817" y="1367638"/>
            <a:ext cx="19296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PERSONALIZADO</a:t>
            </a:r>
            <a:endParaRPr sz="180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837" name="Google Shape;837;p24"/>
          <p:cNvSpPr txBox="1"/>
          <p:nvPr/>
        </p:nvSpPr>
        <p:spPr>
          <a:xfrm flipH="1">
            <a:off x="6209467" y="2611600"/>
            <a:ext cx="19296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REDUCE </a:t>
            </a:r>
            <a:endParaRPr sz="180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COSTOS</a:t>
            </a:r>
            <a:endParaRPr sz="180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5"/>
          <p:cNvSpPr txBox="1"/>
          <p:nvPr>
            <p:ph type="ctrTitle"/>
          </p:nvPr>
        </p:nvSpPr>
        <p:spPr>
          <a:xfrm>
            <a:off x="324225" y="409025"/>
            <a:ext cx="5118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DESVENTAJAS</a:t>
            </a:r>
            <a:endParaRPr/>
          </a:p>
        </p:txBody>
      </p:sp>
      <p:grpSp>
        <p:nvGrpSpPr>
          <p:cNvPr id="843" name="Google Shape;843;p25"/>
          <p:cNvGrpSpPr/>
          <p:nvPr/>
        </p:nvGrpSpPr>
        <p:grpSpPr>
          <a:xfrm>
            <a:off x="4559636" y="717339"/>
            <a:ext cx="4151178" cy="4066813"/>
            <a:chOff x="4559636" y="717339"/>
            <a:chExt cx="4151178" cy="4066813"/>
          </a:xfrm>
        </p:grpSpPr>
        <p:sp>
          <p:nvSpPr>
            <p:cNvPr id="844" name="Google Shape;844;p25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rect b="b" l="l" r="r" t="t"/>
              <a:pathLst>
                <a:path extrusionOk="0" h="59083" w="39964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rect b="b" l="l" r="r" t="t"/>
              <a:pathLst>
                <a:path extrusionOk="0" h="57831" w="38735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rect b="b" l="l" r="r" t="t"/>
              <a:pathLst>
                <a:path extrusionOk="0" h="3142" w="73786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7" name="Google Shape;847;p25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848" name="Google Shape;848;p25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rect b="b" l="l" r="r" t="t"/>
                <a:pathLst>
                  <a:path extrusionOk="0" h="4125" w="5858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25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rect b="b" l="l" r="r" t="t"/>
                <a:pathLst>
                  <a:path extrusionOk="0" h="5073" w="7866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25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rect b="b" l="l" r="r" t="t"/>
                <a:pathLst>
                  <a:path extrusionOk="0" h="4876" w="2008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5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rect b="b" l="l" r="r" t="t"/>
                <a:pathLst>
                  <a:path extrusionOk="0" h="533" w="372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5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rect b="b" l="l" r="r" t="t"/>
                <a:pathLst>
                  <a:path extrusionOk="0" h="4125" w="5859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25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rect b="b" l="l" r="r" t="t"/>
                <a:pathLst>
                  <a:path extrusionOk="0" h="5073" w="7866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25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rect b="b" l="l" r="r" t="t"/>
                <a:pathLst>
                  <a:path extrusionOk="0" h="5074" w="3811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25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rect b="b" l="l" r="r" t="t"/>
                <a:pathLst>
                  <a:path extrusionOk="0" h="533" w="372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25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rect b="b" l="l" r="r" t="t"/>
                <a:pathLst>
                  <a:path extrusionOk="0" h="4268" w="308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25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rect b="b" l="l" r="r" t="t"/>
                <a:pathLst>
                  <a:path extrusionOk="0" h="2811" w="4446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25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rect b="b" l="l" r="r" t="t"/>
                <a:pathLst>
                  <a:path extrusionOk="0" h="22548" w="4518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25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rect b="b" l="l" r="r" t="t"/>
                <a:pathLst>
                  <a:path extrusionOk="0" h="2828" w="7484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25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rect b="b" l="l" r="r" t="t"/>
                <a:pathLst>
                  <a:path extrusionOk="0" h="392" w="253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25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rect b="b" l="l" r="r" t="t"/>
                <a:pathLst>
                  <a:path extrusionOk="0" h="14879" w="3145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25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rect b="b" l="l" r="r" t="t"/>
                <a:pathLst>
                  <a:path extrusionOk="0" h="389" w="254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25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rect b="b" l="l" r="r" t="t"/>
                <a:pathLst>
                  <a:path extrusionOk="0" h="26673" w="23125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25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rect b="b" l="l" r="r" t="t"/>
                <a:pathLst>
                  <a:path extrusionOk="0" h="24384" w="6904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25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rect b="b" l="l" r="r" t="t"/>
                <a:pathLst>
                  <a:path extrusionOk="0" h="7253" w="1392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25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rect b="b" l="l" r="r" t="t"/>
                <a:pathLst>
                  <a:path extrusionOk="0" h="4508" w="5906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25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rect b="b" l="l" r="r" t="t"/>
                <a:pathLst>
                  <a:path extrusionOk="0" h="2605" w="6678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25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rect b="b" l="l" r="r" t="t"/>
                <a:pathLst>
                  <a:path extrusionOk="0" h="7924" w="1888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25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rect b="b" l="l" r="r" t="t"/>
                <a:pathLst>
                  <a:path extrusionOk="0" h="18939" w="15499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25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rect b="b" l="l" r="r" t="t"/>
                <a:pathLst>
                  <a:path extrusionOk="0" h="10793" w="248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25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rect b="b" l="l" r="r" t="t"/>
                <a:pathLst>
                  <a:path extrusionOk="0" h="19653" w="5886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25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rect b="b" l="l" r="r" t="t"/>
                <a:pathLst>
                  <a:path extrusionOk="0" h="17865" w="2793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25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rect b="b" l="l" r="r" t="t"/>
                <a:pathLst>
                  <a:path extrusionOk="0" h="544" w="70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25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rect b="b" l="l" r="r" t="t"/>
                <a:pathLst>
                  <a:path extrusionOk="0" h="6856" w="8391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25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rect b="b" l="l" r="r" t="t"/>
                <a:pathLst>
                  <a:path extrusionOk="0" h="827" w="175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25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rect b="b" l="l" r="r" t="t"/>
                <a:pathLst>
                  <a:path extrusionOk="0" h="734" w="237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25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rect b="b" l="l" r="r" t="t"/>
                <a:pathLst>
                  <a:path extrusionOk="0" h="56" w="178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25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rect b="b" l="l" r="r" t="t"/>
                <a:pathLst>
                  <a:path extrusionOk="0" h="782" w="305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25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rect b="b" l="l" r="r" t="t"/>
                <a:pathLst>
                  <a:path extrusionOk="0" h="100" w="243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25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rect b="b" l="l" r="r" t="t"/>
                <a:pathLst>
                  <a:path extrusionOk="0" h="35500" w="8026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25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rect b="b" l="l" r="r" t="t"/>
                <a:pathLst>
                  <a:path extrusionOk="0" h="35260" w="5036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25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rect b="b" l="l" r="r" t="t"/>
                <a:pathLst>
                  <a:path extrusionOk="0" h="33697" w="3336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25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rect b="b" l="l" r="r" t="t"/>
                <a:pathLst>
                  <a:path extrusionOk="0" h="2903" w="3579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rect b="b" l="l" r="r" t="t"/>
                <a:pathLst>
                  <a:path extrusionOk="0" h="6645" w="8034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25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rect b="b" l="l" r="r" t="t"/>
                <a:pathLst>
                  <a:path extrusionOk="0" h="6102" w="3356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25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rect b="b" l="l" r="r" t="t"/>
                <a:pathLst>
                  <a:path extrusionOk="0" h="17939" w="35526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25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rect b="b" l="l" r="r" t="t"/>
                <a:pathLst>
                  <a:path extrusionOk="0" h="4261" w="7067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rect b="b" l="l" r="r" t="t"/>
                <a:pathLst>
                  <a:path extrusionOk="0" h="16886" w="21027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rect b="b" l="l" r="r" t="t"/>
                <a:pathLst>
                  <a:path extrusionOk="0" h="1652" w="2333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rect b="b" l="l" r="r" t="t"/>
                <a:pathLst>
                  <a:path extrusionOk="0" h="1037" w="1943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rect b="b" l="l" r="r" t="t"/>
                <a:pathLst>
                  <a:path extrusionOk="0" h="919" w="2297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rect b="b" l="l" r="r" t="t"/>
                <a:pathLst>
                  <a:path extrusionOk="0" h="562" w="1121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rect b="b" l="l" r="r" t="t"/>
                <a:pathLst>
                  <a:path extrusionOk="0" h="770" w="154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rect b="b" l="l" r="r" t="t"/>
                <a:pathLst>
                  <a:path extrusionOk="0" h="1086" w="2128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rect b="b" l="l" r="r" t="t"/>
                <a:pathLst>
                  <a:path extrusionOk="0" h="586" w="799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rect b="b" l="l" r="r" t="t"/>
                <a:pathLst>
                  <a:path extrusionOk="0" h="3975" w="4507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rect b="b" l="l" r="r" t="t"/>
                <a:pathLst>
                  <a:path extrusionOk="0" h="2690" w="237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25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rect b="b" l="l" r="r" t="t"/>
                <a:pathLst>
                  <a:path extrusionOk="0" h="199" w="2373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25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rect b="b" l="l" r="r" t="t"/>
                <a:pathLst>
                  <a:path extrusionOk="0" h="271" w="3257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rect b="b" l="l" r="r" t="t"/>
                <a:pathLst>
                  <a:path extrusionOk="0" h="4128" w="858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rect b="b" l="l" r="r" t="t"/>
                <a:pathLst>
                  <a:path extrusionOk="0" h="4879" w="4251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rect b="b" l="l" r="r" t="t"/>
                <a:pathLst>
                  <a:path extrusionOk="0" h="844" w="1827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rect b="b" l="l" r="r" t="t"/>
                <a:pathLst>
                  <a:path extrusionOk="0" h="462" w="1107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rect b="b" l="l" r="r" t="t"/>
                <a:pathLst>
                  <a:path extrusionOk="0" h="1380" w="234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rect b="b" l="l" r="r" t="t"/>
                <a:pathLst>
                  <a:path extrusionOk="0" h="199" w="2373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rect b="b" l="l" r="r" t="t"/>
                <a:pathLst>
                  <a:path extrusionOk="0" h="3094" w="3691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rect b="b" l="l" r="r" t="t"/>
                <a:pathLst>
                  <a:path extrusionOk="0" h="6300" w="7767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25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rect b="b" l="l" r="r" t="t"/>
                <a:pathLst>
                  <a:path extrusionOk="0" h="919" w="2299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25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rect b="b" l="l" r="r" t="t"/>
                <a:pathLst>
                  <a:path extrusionOk="0" h="636" w="152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25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rect b="b" l="l" r="r" t="t"/>
                <a:pathLst>
                  <a:path extrusionOk="0" h="885" w="1124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rect b="b" l="l" r="r" t="t"/>
                <a:pathLst>
                  <a:path extrusionOk="0" h="584" w="799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rect b="b" l="l" r="r" t="t"/>
                <a:pathLst>
                  <a:path extrusionOk="0" h="2483" w="3948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rect b="b" l="l" r="r" t="t"/>
                <a:pathLst>
                  <a:path extrusionOk="0" h="271" w="3257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rect b="b" l="l" r="r" t="t"/>
                <a:pathLst>
                  <a:path extrusionOk="0" h="5947" w="5821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rect b="b" l="l" r="r" t="t"/>
                <a:pathLst>
                  <a:path extrusionOk="0" h="7198" w="8893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25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rect b="b" l="l" r="r" t="t"/>
                <a:pathLst>
                  <a:path extrusionOk="0" h="5841" w="5719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25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rect b="b" l="l" r="r" t="t"/>
                <a:pathLst>
                  <a:path extrusionOk="0" h="7070" w="8736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25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rect b="b" l="l" r="r" t="t"/>
                <a:pathLst>
                  <a:path extrusionOk="0" h="2629" w="1846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25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rect b="b" l="l" r="r" t="t"/>
                <a:pathLst>
                  <a:path extrusionOk="0" h="2718" w="1759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rect b="b" l="l" r="r" t="t"/>
                <a:pathLst>
                  <a:path extrusionOk="0" h="1684" w="2362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rect b="b" l="l" r="r" t="t"/>
                <a:pathLst>
                  <a:path extrusionOk="0" h="397" w="1233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25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rect b="b" l="l" r="r" t="t"/>
                <a:pathLst>
                  <a:path extrusionOk="0" h="590" w="1472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rect b="b" l="l" r="r" t="t"/>
                <a:pathLst>
                  <a:path extrusionOk="0" h="521" w="281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rect b="b" l="l" r="r" t="t"/>
                <a:pathLst>
                  <a:path extrusionOk="0" h="148" w="189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rect b="b" l="l" r="r" t="t"/>
                <a:pathLst>
                  <a:path extrusionOk="0" h="156" w="847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rect b="b" l="l" r="r" t="t"/>
                <a:pathLst>
                  <a:path extrusionOk="0" h="678" w="461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25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rect b="b" l="l" r="r" t="t"/>
                <a:pathLst>
                  <a:path extrusionOk="0" h="148" w="188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25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rect b="b" l="l" r="r" t="t"/>
                <a:pathLst>
                  <a:path extrusionOk="0" h="1069" w="1752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25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rect b="b" l="l" r="r" t="t"/>
                <a:pathLst>
                  <a:path extrusionOk="0" h="1057" w="1683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25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rect b="b" l="l" r="r" t="t"/>
                <a:pathLst>
                  <a:path extrusionOk="0" h="997" w="1377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25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rect b="b" l="l" r="r" t="t"/>
                <a:pathLst>
                  <a:path extrusionOk="0" h="7258" w="1797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25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rect b="b" l="l" r="r" t="t"/>
                <a:pathLst>
                  <a:path extrusionOk="0" h="4000" w="3936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25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rect b="b" l="l" r="r" t="t"/>
                <a:pathLst>
                  <a:path extrusionOk="0" h="2050" w="1787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25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rect b="b" l="l" r="r" t="t"/>
                <a:pathLst>
                  <a:path extrusionOk="0" h="4579" w="2477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25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rect b="b" l="l" r="r" t="t"/>
                <a:pathLst>
                  <a:path extrusionOk="0" h="2288" w="1213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25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rect b="b" l="l" r="r" t="t"/>
                <a:pathLst>
                  <a:path extrusionOk="0" h="591" w="763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25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rect b="b" l="l" r="r" t="t"/>
                <a:pathLst>
                  <a:path extrusionOk="0" h="1974" w="394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25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rect b="b" l="l" r="r" t="t"/>
                <a:pathLst>
                  <a:path extrusionOk="0" h="2292" w="854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25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rect b="b" l="l" r="r" t="t"/>
                <a:pathLst>
                  <a:path extrusionOk="0" h="202" w="53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25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rect b="b" l="l" r="r" t="t"/>
                <a:pathLst>
                  <a:path extrusionOk="0" h="571" w="291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25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rect b="b" l="l" r="r" t="t"/>
                <a:pathLst>
                  <a:path extrusionOk="0" h="591" w="472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2" name="Google Shape;942;p25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943" name="Google Shape;943;p25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944" name="Google Shape;944;p25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rect b="b" l="l" r="r" t="t"/>
                  <a:pathLst>
                    <a:path extrusionOk="0" h="79620" w="53513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5" name="Google Shape;945;p25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rect b="b" l="l" r="r" t="t"/>
                  <a:pathLst>
                    <a:path extrusionOk="0" h="72858" w="48116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6" name="Google Shape;946;p25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rect b="b" l="l" r="r" t="t"/>
                  <a:pathLst>
                    <a:path extrusionOk="0" h="70847" w="45166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7" name="Google Shape;947;p25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rect b="b" l="l" r="r" t="t"/>
                  <a:pathLst>
                    <a:path extrusionOk="0" h="448" w="24087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8" name="Google Shape;948;p25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rect b="b" l="l" r="r" t="t"/>
                  <a:pathLst>
                    <a:path extrusionOk="0" h="7439" w="762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9" name="Google Shape;949;p25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rect b="b" l="l" r="r" t="t"/>
                  <a:pathLst>
                    <a:path extrusionOk="0" h="449" w="24087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0" name="Google Shape;950;p25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rect b="b" l="l" r="r" t="t"/>
                  <a:pathLst>
                    <a:path extrusionOk="0" h="7439" w="762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1" name="Google Shape;951;p25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rect b="b" l="l" r="r" t="t"/>
                  <a:pathLst>
                    <a:path extrusionOk="0" h="448" w="24087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2" name="Google Shape;952;p25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rect b="b" l="l" r="r" t="t"/>
                  <a:pathLst>
                    <a:path extrusionOk="0" h="7439" w="762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3" name="Google Shape;953;p25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rect b="b" l="l" r="r" t="t"/>
                  <a:pathLst>
                    <a:path extrusionOk="0" h="447" w="24087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4" name="Google Shape;954;p25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rect b="b" l="l" r="r" t="t"/>
                  <a:pathLst>
                    <a:path extrusionOk="0" h="448" w="24087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5" name="Google Shape;955;p25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rect b="b" l="l" r="r" t="t"/>
                  <a:pathLst>
                    <a:path extrusionOk="0" h="444" w="24087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6" name="Google Shape;956;p25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rect b="b" l="l" r="r" t="t"/>
                  <a:pathLst>
                    <a:path extrusionOk="0" h="449" w="24087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7" name="Google Shape;957;p25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rect b="b" l="l" r="r" t="t"/>
                  <a:pathLst>
                    <a:path extrusionOk="0" h="445" w="24087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8" name="Google Shape;958;p25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rect b="b" l="l" r="r" t="t"/>
                  <a:pathLst>
                    <a:path extrusionOk="0" h="7439" w="762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9" name="Google Shape;959;p25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rect b="b" l="l" r="r" t="t"/>
                  <a:pathLst>
                    <a:path extrusionOk="0" h="6863" w="7656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0" name="Google Shape;960;p25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rect b="b" l="l" r="r" t="t"/>
                  <a:pathLst>
                    <a:path extrusionOk="0" h="4012" w="20899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1" name="Google Shape;961;p25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rect b="b" l="l" r="r" t="t"/>
                  <a:pathLst>
                    <a:path extrusionOk="0" h="376" w="20899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2" name="Google Shape;962;p25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rect b="b" l="l" r="r" t="t"/>
                  <a:pathLst>
                    <a:path extrusionOk="0" h="2623" w="20899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3" name="Google Shape;963;p25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rect b="b" l="l" r="r" t="t"/>
                  <a:pathLst>
                    <a:path extrusionOk="0" h="12963" w="20899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4" name="Google Shape;964;p25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rect b="b" l="l" r="r" t="t"/>
                  <a:pathLst>
                    <a:path extrusionOk="0" h="671" w="885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5" name="Google Shape;965;p25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rect b="b" l="l" r="r" t="t"/>
                  <a:pathLst>
                    <a:path extrusionOk="0" h="2484" w="3175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6" name="Google Shape;966;p25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rect b="b" l="l" r="r" t="t"/>
                  <a:pathLst>
                    <a:path extrusionOk="0" h="447" w="24087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7" name="Google Shape;967;p25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rect b="b" l="l" r="r" t="t"/>
                  <a:pathLst>
                    <a:path extrusionOk="0" h="445" w="24087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8" name="Google Shape;968;p25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rect b="b" l="l" r="r" t="t"/>
                  <a:pathLst>
                    <a:path extrusionOk="0" h="7439" w="762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69" name="Google Shape;969;p25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rect b="b" l="l" r="r" t="t"/>
                <a:pathLst>
                  <a:path extrusionOk="0" h="6863" w="7656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70" name="Google Shape;970;p25"/>
          <p:cNvSpPr txBox="1"/>
          <p:nvPr/>
        </p:nvSpPr>
        <p:spPr>
          <a:xfrm>
            <a:off x="720200" y="1938300"/>
            <a:ext cx="24033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3D85C6"/>
                </a:solidFill>
                <a:latin typeface="Denk One"/>
                <a:ea typeface="Denk One"/>
                <a:cs typeface="Denk One"/>
                <a:sym typeface="Denk One"/>
              </a:rPr>
              <a:t>AUTODISCIPLINA</a:t>
            </a:r>
            <a:endParaRPr sz="2400">
              <a:solidFill>
                <a:srgbClr val="3D85C6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971" name="Google Shape;971;p25"/>
          <p:cNvSpPr txBox="1"/>
          <p:nvPr/>
        </p:nvSpPr>
        <p:spPr>
          <a:xfrm>
            <a:off x="1913825" y="3019375"/>
            <a:ext cx="24033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CB393"/>
                </a:solidFill>
                <a:latin typeface="Denk One"/>
                <a:ea typeface="Denk One"/>
                <a:cs typeface="Denk One"/>
                <a:sym typeface="Denk One"/>
              </a:rPr>
              <a:t>FALTA DE RECURSOS </a:t>
            </a:r>
            <a:r>
              <a:rPr lang="es" sz="2400">
                <a:solidFill>
                  <a:srgbClr val="FCB393"/>
                </a:solidFill>
                <a:latin typeface="Denk One"/>
                <a:ea typeface="Denk One"/>
                <a:cs typeface="Denk One"/>
                <a:sym typeface="Denk One"/>
              </a:rPr>
              <a:t>TECNOLÓGICOS</a:t>
            </a:r>
            <a:endParaRPr sz="2400">
              <a:solidFill>
                <a:srgbClr val="FCB393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972" name="Google Shape;972;p25"/>
          <p:cNvSpPr txBox="1"/>
          <p:nvPr/>
        </p:nvSpPr>
        <p:spPr>
          <a:xfrm>
            <a:off x="414475" y="3985675"/>
            <a:ext cx="24033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9F1E"/>
                </a:solidFill>
                <a:latin typeface="Denk One"/>
                <a:ea typeface="Denk One"/>
                <a:cs typeface="Denk One"/>
                <a:sym typeface="Denk One"/>
              </a:rPr>
              <a:t>ACCESO A INTERNET</a:t>
            </a:r>
            <a:endParaRPr sz="2400">
              <a:solidFill>
                <a:srgbClr val="FF9F1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