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11"/>
  </p:notesMasterIdLst>
  <p:sldIdLst>
    <p:sldId id="256" r:id="rId3"/>
    <p:sldId id="257" r:id="rId4"/>
    <p:sldId id="259" r:id="rId5"/>
    <p:sldId id="262" r:id="rId6"/>
    <p:sldId id="265" r:id="rId7"/>
    <p:sldId id="275" r:id="rId8"/>
    <p:sldId id="290" r:id="rId9"/>
    <p:sldId id="285" r:id="rId10"/>
  </p:sldIdLst>
  <p:sldSz cx="9144000" cy="5143500" type="screen16x9"/>
  <p:notesSz cx="6858000" cy="9144000"/>
  <p:embeddedFontLst>
    <p:embeddedFont>
      <p:font typeface="Hammersmith One" panose="020B0604020202020204" charset="0"/>
      <p:regular r:id="rId12"/>
    </p:embeddedFont>
    <p:embeddedFont>
      <p:font typeface="Oxygen" panose="020B0604020202020204" charset="0"/>
      <p:regular r:id="rId13"/>
      <p:bold r:id="rId14"/>
    </p:embeddedFont>
    <p:embeddedFont>
      <p:font typeface="Public Sans" panose="020B060402020202020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835F911-4764-4082-A01D-70F95D19654B}">
  <a:tblStyle styleId="{4835F911-4764-4082-A01D-70F95D19654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b1ce5f75c5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b1ce5f75c5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ba92ea047b_0_116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ba92ea047b_0_116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gb9bb5bd47a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1" name="Google Shape;811;gb9bb5bd47a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gb9bb5bd47a_0_9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2" name="Google Shape;1022;gb9bb5bd47a_0_9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9"/>
        <p:cNvGrpSpPr/>
        <p:nvPr/>
      </p:nvGrpSpPr>
      <p:grpSpPr>
        <a:xfrm>
          <a:off x="0" y="0"/>
          <a:ext cx="0" cy="0"/>
          <a:chOff x="0" y="0"/>
          <a:chExt cx="0" cy="0"/>
        </a:xfrm>
      </p:grpSpPr>
      <p:sp>
        <p:nvSpPr>
          <p:cNvPr id="1410" name="Google Shape;1410;gba92ea047b_0_45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1" name="Google Shape;1411;gba92ea047b_0_45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9"/>
        <p:cNvGrpSpPr/>
        <p:nvPr/>
      </p:nvGrpSpPr>
      <p:grpSpPr>
        <a:xfrm>
          <a:off x="0" y="0"/>
          <a:ext cx="0" cy="0"/>
          <a:chOff x="0" y="0"/>
          <a:chExt cx="0" cy="0"/>
        </a:xfrm>
      </p:grpSpPr>
      <p:sp>
        <p:nvSpPr>
          <p:cNvPr id="2830" name="Google Shape;2830;gba92ea047b_0_5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1" name="Google Shape;2831;gba92ea047b_0_5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9"/>
        <p:cNvGrpSpPr/>
        <p:nvPr/>
      </p:nvGrpSpPr>
      <p:grpSpPr>
        <a:xfrm>
          <a:off x="0" y="0"/>
          <a:ext cx="0" cy="0"/>
          <a:chOff x="0" y="0"/>
          <a:chExt cx="0" cy="0"/>
        </a:xfrm>
      </p:grpSpPr>
      <p:sp>
        <p:nvSpPr>
          <p:cNvPr id="2830" name="Google Shape;2830;gba92ea047b_0_5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1" name="Google Shape;2831;gba92ea047b_0_5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2291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2"/>
        <p:cNvGrpSpPr/>
        <p:nvPr/>
      </p:nvGrpSpPr>
      <p:grpSpPr>
        <a:xfrm>
          <a:off x="0" y="0"/>
          <a:ext cx="0" cy="0"/>
          <a:chOff x="0" y="0"/>
          <a:chExt cx="0" cy="0"/>
        </a:xfrm>
      </p:grpSpPr>
      <p:sp>
        <p:nvSpPr>
          <p:cNvPr id="4943" name="Google Shape;4943;gba92ea047b_0_99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4" name="Google Shape;4944;gba92ea047b_0_99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3"/>
        <p:cNvGrpSpPr/>
        <p:nvPr/>
      </p:nvGrpSpPr>
      <p:grpSpPr>
        <a:xfrm>
          <a:off x="0" y="0"/>
          <a:ext cx="0" cy="0"/>
          <a:chOff x="0" y="0"/>
          <a:chExt cx="0" cy="0"/>
        </a:xfrm>
      </p:grpSpPr>
      <p:grpSp>
        <p:nvGrpSpPr>
          <p:cNvPr id="54" name="Google Shape;54;p14"/>
          <p:cNvGrpSpPr/>
          <p:nvPr/>
        </p:nvGrpSpPr>
        <p:grpSpPr>
          <a:xfrm rot="-7375283">
            <a:off x="-204917" y="3350562"/>
            <a:ext cx="1854151" cy="1710307"/>
            <a:chOff x="6090200" y="2573525"/>
            <a:chExt cx="553625" cy="510675"/>
          </a:xfrm>
        </p:grpSpPr>
        <p:sp>
          <p:nvSpPr>
            <p:cNvPr id="55" name="Google Shape;55;p14"/>
            <p:cNvSpPr/>
            <p:nvPr/>
          </p:nvSpPr>
          <p:spPr>
            <a:xfrm>
              <a:off x="6090200" y="2573525"/>
              <a:ext cx="553625" cy="510675"/>
            </a:xfrm>
            <a:custGeom>
              <a:avLst/>
              <a:gdLst/>
              <a:ahLst/>
              <a:cxnLst/>
              <a:rect l="l" t="t" r="r" b="b"/>
              <a:pathLst>
                <a:path w="22145" h="20427" extrusionOk="0">
                  <a:moveTo>
                    <a:pt x="20943" y="1"/>
                  </a:moveTo>
                  <a:cubicBezTo>
                    <a:pt x="20252" y="1"/>
                    <a:pt x="20227" y="3406"/>
                    <a:pt x="16007" y="7111"/>
                  </a:cubicBezTo>
                  <a:cubicBezTo>
                    <a:pt x="14147" y="8745"/>
                    <a:pt x="11731" y="9199"/>
                    <a:pt x="9379" y="9552"/>
                  </a:cubicBezTo>
                  <a:cubicBezTo>
                    <a:pt x="6547" y="9981"/>
                    <a:pt x="1451" y="10757"/>
                    <a:pt x="587" y="14093"/>
                  </a:cubicBezTo>
                  <a:cubicBezTo>
                    <a:pt x="480" y="14307"/>
                    <a:pt x="404" y="14535"/>
                    <a:pt x="360" y="14774"/>
                  </a:cubicBezTo>
                  <a:cubicBezTo>
                    <a:pt x="0" y="16565"/>
                    <a:pt x="959" y="18382"/>
                    <a:pt x="2410" y="19397"/>
                  </a:cubicBezTo>
                  <a:cubicBezTo>
                    <a:pt x="3479" y="20147"/>
                    <a:pt x="4833" y="20427"/>
                    <a:pt x="6167" y="20427"/>
                  </a:cubicBezTo>
                  <a:cubicBezTo>
                    <a:pt x="6830" y="20427"/>
                    <a:pt x="7489" y="20358"/>
                    <a:pt x="8105" y="20242"/>
                  </a:cubicBezTo>
                  <a:cubicBezTo>
                    <a:pt x="10325" y="19832"/>
                    <a:pt x="12305" y="18508"/>
                    <a:pt x="13989" y="17064"/>
                  </a:cubicBezTo>
                  <a:cubicBezTo>
                    <a:pt x="15925" y="15392"/>
                    <a:pt x="17332" y="13305"/>
                    <a:pt x="18417" y="11034"/>
                  </a:cubicBezTo>
                  <a:cubicBezTo>
                    <a:pt x="18808" y="10221"/>
                    <a:pt x="22144" y="186"/>
                    <a:pt x="20977" y="3"/>
                  </a:cubicBezTo>
                  <a:cubicBezTo>
                    <a:pt x="20966" y="2"/>
                    <a:pt x="20954" y="1"/>
                    <a:pt x="20943" y="1"/>
                  </a:cubicBezTo>
                  <a:close/>
                </a:path>
              </a:pathLst>
            </a:custGeom>
            <a:solidFill>
              <a:srgbClr val="FFC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4"/>
            <p:cNvSpPr/>
            <p:nvPr/>
          </p:nvSpPr>
          <p:spPr>
            <a:xfrm>
              <a:off x="6573000" y="2688275"/>
              <a:ext cx="4850" cy="3650"/>
            </a:xfrm>
            <a:custGeom>
              <a:avLst/>
              <a:gdLst/>
              <a:ahLst/>
              <a:cxnLst/>
              <a:rect l="l" t="t" r="r" b="b"/>
              <a:pathLst>
                <a:path w="194" h="146" extrusionOk="0">
                  <a:moveTo>
                    <a:pt x="104" y="0"/>
                  </a:moveTo>
                  <a:cubicBezTo>
                    <a:pt x="93" y="0"/>
                    <a:pt x="84" y="2"/>
                    <a:pt x="76" y="5"/>
                  </a:cubicBezTo>
                  <a:cubicBezTo>
                    <a:pt x="51" y="17"/>
                    <a:pt x="0" y="36"/>
                    <a:pt x="0" y="81"/>
                  </a:cubicBezTo>
                  <a:cubicBezTo>
                    <a:pt x="0" y="106"/>
                    <a:pt x="25" y="125"/>
                    <a:pt x="44" y="131"/>
                  </a:cubicBezTo>
                  <a:lnTo>
                    <a:pt x="63" y="137"/>
                  </a:lnTo>
                  <a:cubicBezTo>
                    <a:pt x="75" y="142"/>
                    <a:pt x="97" y="146"/>
                    <a:pt x="118" y="146"/>
                  </a:cubicBezTo>
                  <a:cubicBezTo>
                    <a:pt x="155" y="146"/>
                    <a:pt x="193" y="135"/>
                    <a:pt x="189" y="99"/>
                  </a:cubicBezTo>
                  <a:cubicBezTo>
                    <a:pt x="183" y="81"/>
                    <a:pt x="177" y="62"/>
                    <a:pt x="164" y="49"/>
                  </a:cubicBezTo>
                  <a:cubicBezTo>
                    <a:pt x="174" y="16"/>
                    <a:pt x="136" y="0"/>
                    <a:pt x="10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4"/>
            <p:cNvSpPr/>
            <p:nvPr/>
          </p:nvSpPr>
          <p:spPr>
            <a:xfrm>
              <a:off x="6578050" y="2699275"/>
              <a:ext cx="6625" cy="4500"/>
            </a:xfrm>
            <a:custGeom>
              <a:avLst/>
              <a:gdLst/>
              <a:ahLst/>
              <a:cxnLst/>
              <a:rect l="l" t="t" r="r" b="b"/>
              <a:pathLst>
                <a:path w="265" h="180" extrusionOk="0">
                  <a:moveTo>
                    <a:pt x="111" y="1"/>
                  </a:moveTo>
                  <a:cubicBezTo>
                    <a:pt x="92" y="1"/>
                    <a:pt x="74" y="4"/>
                    <a:pt x="57" y="13"/>
                  </a:cubicBezTo>
                  <a:cubicBezTo>
                    <a:pt x="44" y="13"/>
                    <a:pt x="38" y="19"/>
                    <a:pt x="25" y="32"/>
                  </a:cubicBezTo>
                  <a:cubicBezTo>
                    <a:pt x="6" y="38"/>
                    <a:pt x="0" y="50"/>
                    <a:pt x="0" y="69"/>
                  </a:cubicBezTo>
                  <a:cubicBezTo>
                    <a:pt x="0" y="82"/>
                    <a:pt x="6" y="95"/>
                    <a:pt x="13" y="101"/>
                  </a:cubicBezTo>
                  <a:lnTo>
                    <a:pt x="19" y="114"/>
                  </a:lnTo>
                  <a:cubicBezTo>
                    <a:pt x="25" y="114"/>
                    <a:pt x="25" y="114"/>
                    <a:pt x="32" y="120"/>
                  </a:cubicBezTo>
                  <a:lnTo>
                    <a:pt x="63" y="145"/>
                  </a:lnTo>
                  <a:cubicBezTo>
                    <a:pt x="76" y="158"/>
                    <a:pt x="82" y="164"/>
                    <a:pt x="95" y="170"/>
                  </a:cubicBezTo>
                  <a:cubicBezTo>
                    <a:pt x="114" y="177"/>
                    <a:pt x="134" y="180"/>
                    <a:pt x="155" y="180"/>
                  </a:cubicBezTo>
                  <a:cubicBezTo>
                    <a:pt x="175" y="180"/>
                    <a:pt x="196" y="177"/>
                    <a:pt x="215" y="170"/>
                  </a:cubicBezTo>
                  <a:cubicBezTo>
                    <a:pt x="221" y="170"/>
                    <a:pt x="233" y="164"/>
                    <a:pt x="246" y="158"/>
                  </a:cubicBezTo>
                  <a:cubicBezTo>
                    <a:pt x="259" y="145"/>
                    <a:pt x="265" y="132"/>
                    <a:pt x="265" y="114"/>
                  </a:cubicBezTo>
                  <a:cubicBezTo>
                    <a:pt x="265" y="101"/>
                    <a:pt x="265" y="95"/>
                    <a:pt x="252" y="82"/>
                  </a:cubicBezTo>
                  <a:lnTo>
                    <a:pt x="227" y="57"/>
                  </a:lnTo>
                  <a:cubicBezTo>
                    <a:pt x="227" y="50"/>
                    <a:pt x="227" y="44"/>
                    <a:pt x="221" y="44"/>
                  </a:cubicBezTo>
                  <a:lnTo>
                    <a:pt x="215" y="38"/>
                  </a:lnTo>
                  <a:cubicBezTo>
                    <a:pt x="202" y="25"/>
                    <a:pt x="196" y="19"/>
                    <a:pt x="183" y="13"/>
                  </a:cubicBezTo>
                  <a:cubicBezTo>
                    <a:pt x="159" y="6"/>
                    <a:pt x="135" y="1"/>
                    <a:pt x="11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4"/>
            <p:cNvSpPr/>
            <p:nvPr/>
          </p:nvSpPr>
          <p:spPr>
            <a:xfrm>
              <a:off x="6565900" y="2707150"/>
              <a:ext cx="6800" cy="3525"/>
            </a:xfrm>
            <a:custGeom>
              <a:avLst/>
              <a:gdLst/>
              <a:ahLst/>
              <a:cxnLst/>
              <a:rect l="l" t="t" r="r" b="b"/>
              <a:pathLst>
                <a:path w="272" h="141" extrusionOk="0">
                  <a:moveTo>
                    <a:pt x="171" y="0"/>
                  </a:moveTo>
                  <a:cubicBezTo>
                    <a:pt x="127" y="0"/>
                    <a:pt x="82" y="19"/>
                    <a:pt x="51" y="51"/>
                  </a:cubicBezTo>
                  <a:cubicBezTo>
                    <a:pt x="1" y="113"/>
                    <a:pt x="75" y="140"/>
                    <a:pt x="147" y="140"/>
                  </a:cubicBezTo>
                  <a:cubicBezTo>
                    <a:pt x="184" y="140"/>
                    <a:pt x="221" y="133"/>
                    <a:pt x="240" y="120"/>
                  </a:cubicBezTo>
                  <a:lnTo>
                    <a:pt x="253" y="108"/>
                  </a:lnTo>
                  <a:cubicBezTo>
                    <a:pt x="265" y="95"/>
                    <a:pt x="272" y="76"/>
                    <a:pt x="265" y="57"/>
                  </a:cubicBezTo>
                  <a:lnTo>
                    <a:pt x="253" y="32"/>
                  </a:lnTo>
                  <a:cubicBezTo>
                    <a:pt x="240" y="0"/>
                    <a:pt x="196" y="0"/>
                    <a:pt x="17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4"/>
            <p:cNvSpPr/>
            <p:nvPr/>
          </p:nvSpPr>
          <p:spPr>
            <a:xfrm>
              <a:off x="6563525" y="2697375"/>
              <a:ext cx="6350" cy="3275"/>
            </a:xfrm>
            <a:custGeom>
              <a:avLst/>
              <a:gdLst/>
              <a:ahLst/>
              <a:cxnLst/>
              <a:rect l="l" t="t" r="r" b="b"/>
              <a:pathLst>
                <a:path w="254" h="131" extrusionOk="0">
                  <a:moveTo>
                    <a:pt x="91" y="0"/>
                  </a:moveTo>
                  <a:cubicBezTo>
                    <a:pt x="46" y="0"/>
                    <a:pt x="0" y="14"/>
                    <a:pt x="20" y="57"/>
                  </a:cubicBezTo>
                  <a:cubicBezTo>
                    <a:pt x="26" y="76"/>
                    <a:pt x="32" y="89"/>
                    <a:pt x="45" y="101"/>
                  </a:cubicBezTo>
                  <a:cubicBezTo>
                    <a:pt x="60" y="122"/>
                    <a:pt x="86" y="130"/>
                    <a:pt x="114" y="130"/>
                  </a:cubicBezTo>
                  <a:cubicBezTo>
                    <a:pt x="180" y="130"/>
                    <a:pt x="253" y="84"/>
                    <a:pt x="209" y="44"/>
                  </a:cubicBezTo>
                  <a:cubicBezTo>
                    <a:pt x="196" y="32"/>
                    <a:pt x="177" y="19"/>
                    <a:pt x="159" y="13"/>
                  </a:cubicBezTo>
                  <a:cubicBezTo>
                    <a:pt x="146" y="6"/>
                    <a:pt x="119" y="0"/>
                    <a:pt x="9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4"/>
            <p:cNvSpPr/>
            <p:nvPr/>
          </p:nvSpPr>
          <p:spPr>
            <a:xfrm>
              <a:off x="6568275" y="2723000"/>
              <a:ext cx="6775" cy="4500"/>
            </a:xfrm>
            <a:custGeom>
              <a:avLst/>
              <a:gdLst/>
              <a:ahLst/>
              <a:cxnLst/>
              <a:rect l="l" t="t" r="r" b="b"/>
              <a:pathLst>
                <a:path w="271" h="180" extrusionOk="0">
                  <a:moveTo>
                    <a:pt x="87" y="0"/>
                  </a:moveTo>
                  <a:cubicBezTo>
                    <a:pt x="50" y="0"/>
                    <a:pt x="2" y="9"/>
                    <a:pt x="6" y="41"/>
                  </a:cubicBezTo>
                  <a:cubicBezTo>
                    <a:pt x="6" y="60"/>
                    <a:pt x="0" y="85"/>
                    <a:pt x="0" y="104"/>
                  </a:cubicBezTo>
                  <a:cubicBezTo>
                    <a:pt x="8" y="157"/>
                    <a:pt x="66" y="179"/>
                    <a:pt x="124" y="179"/>
                  </a:cubicBezTo>
                  <a:cubicBezTo>
                    <a:pt x="197" y="179"/>
                    <a:pt x="271" y="144"/>
                    <a:pt x="246" y="92"/>
                  </a:cubicBezTo>
                  <a:cubicBezTo>
                    <a:pt x="221" y="29"/>
                    <a:pt x="170" y="29"/>
                    <a:pt x="120" y="3"/>
                  </a:cubicBezTo>
                  <a:cubicBezTo>
                    <a:pt x="113" y="2"/>
                    <a:pt x="101" y="0"/>
                    <a:pt x="8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4"/>
            <p:cNvSpPr/>
            <p:nvPr/>
          </p:nvSpPr>
          <p:spPr>
            <a:xfrm>
              <a:off x="6555025" y="2732100"/>
              <a:ext cx="9475" cy="4950"/>
            </a:xfrm>
            <a:custGeom>
              <a:avLst/>
              <a:gdLst/>
              <a:ahLst/>
              <a:cxnLst/>
              <a:rect l="l" t="t" r="r" b="b"/>
              <a:pathLst>
                <a:path w="379" h="198" extrusionOk="0">
                  <a:moveTo>
                    <a:pt x="170" y="0"/>
                  </a:moveTo>
                  <a:cubicBezTo>
                    <a:pt x="123" y="0"/>
                    <a:pt x="79" y="15"/>
                    <a:pt x="38" y="56"/>
                  </a:cubicBezTo>
                  <a:cubicBezTo>
                    <a:pt x="0" y="87"/>
                    <a:pt x="13" y="150"/>
                    <a:pt x="57" y="169"/>
                  </a:cubicBezTo>
                  <a:cubicBezTo>
                    <a:pt x="92" y="188"/>
                    <a:pt x="131" y="198"/>
                    <a:pt x="171" y="198"/>
                  </a:cubicBezTo>
                  <a:cubicBezTo>
                    <a:pt x="210" y="198"/>
                    <a:pt x="249" y="188"/>
                    <a:pt x="284" y="169"/>
                  </a:cubicBezTo>
                  <a:cubicBezTo>
                    <a:pt x="297" y="157"/>
                    <a:pt x="316" y="150"/>
                    <a:pt x="322" y="131"/>
                  </a:cubicBezTo>
                  <a:cubicBezTo>
                    <a:pt x="379" y="112"/>
                    <a:pt x="379" y="56"/>
                    <a:pt x="316" y="30"/>
                  </a:cubicBezTo>
                  <a:cubicBezTo>
                    <a:pt x="265" y="15"/>
                    <a:pt x="216" y="0"/>
                    <a:pt x="17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4"/>
            <p:cNvSpPr/>
            <p:nvPr/>
          </p:nvSpPr>
          <p:spPr>
            <a:xfrm>
              <a:off x="6552350" y="2720500"/>
              <a:ext cx="6475" cy="3900"/>
            </a:xfrm>
            <a:custGeom>
              <a:avLst/>
              <a:gdLst/>
              <a:ahLst/>
              <a:cxnLst/>
              <a:rect l="l" t="t" r="r" b="b"/>
              <a:pathLst>
                <a:path w="259" h="156" extrusionOk="0">
                  <a:moveTo>
                    <a:pt x="110" y="1"/>
                  </a:moveTo>
                  <a:cubicBezTo>
                    <a:pt x="71" y="1"/>
                    <a:pt x="35" y="15"/>
                    <a:pt x="13" y="53"/>
                  </a:cubicBezTo>
                  <a:cubicBezTo>
                    <a:pt x="0" y="78"/>
                    <a:pt x="13" y="91"/>
                    <a:pt x="32" y="97"/>
                  </a:cubicBezTo>
                  <a:cubicBezTo>
                    <a:pt x="44" y="116"/>
                    <a:pt x="63" y="129"/>
                    <a:pt x="82" y="135"/>
                  </a:cubicBezTo>
                  <a:cubicBezTo>
                    <a:pt x="102" y="149"/>
                    <a:pt x="123" y="156"/>
                    <a:pt x="144" y="156"/>
                  </a:cubicBezTo>
                  <a:cubicBezTo>
                    <a:pt x="169" y="156"/>
                    <a:pt x="194" y="146"/>
                    <a:pt x="214" y="129"/>
                  </a:cubicBezTo>
                  <a:cubicBezTo>
                    <a:pt x="259" y="110"/>
                    <a:pt x="259" y="53"/>
                    <a:pt x="221" y="34"/>
                  </a:cubicBezTo>
                  <a:cubicBezTo>
                    <a:pt x="189" y="15"/>
                    <a:pt x="148" y="1"/>
                    <a:pt x="11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4"/>
            <p:cNvSpPr/>
            <p:nvPr/>
          </p:nvSpPr>
          <p:spPr>
            <a:xfrm>
              <a:off x="6559700" y="2753150"/>
              <a:ext cx="4650" cy="3900"/>
            </a:xfrm>
            <a:custGeom>
              <a:avLst/>
              <a:gdLst/>
              <a:ahLst/>
              <a:cxnLst/>
              <a:rect l="l" t="t" r="r" b="b"/>
              <a:pathLst>
                <a:path w="186" h="156" extrusionOk="0">
                  <a:moveTo>
                    <a:pt x="89" y="0"/>
                  </a:moveTo>
                  <a:cubicBezTo>
                    <a:pt x="44" y="0"/>
                    <a:pt x="0" y="23"/>
                    <a:pt x="28" y="59"/>
                  </a:cubicBezTo>
                  <a:cubicBezTo>
                    <a:pt x="34" y="71"/>
                    <a:pt x="15" y="115"/>
                    <a:pt x="15" y="134"/>
                  </a:cubicBezTo>
                  <a:cubicBezTo>
                    <a:pt x="15" y="145"/>
                    <a:pt x="40" y="155"/>
                    <a:pt x="60" y="155"/>
                  </a:cubicBezTo>
                  <a:cubicBezTo>
                    <a:pt x="64" y="155"/>
                    <a:pt x="68" y="154"/>
                    <a:pt x="72" y="153"/>
                  </a:cubicBezTo>
                  <a:cubicBezTo>
                    <a:pt x="129" y="141"/>
                    <a:pt x="185" y="90"/>
                    <a:pt x="154" y="27"/>
                  </a:cubicBezTo>
                  <a:cubicBezTo>
                    <a:pt x="142" y="8"/>
                    <a:pt x="115" y="0"/>
                    <a:pt x="8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4"/>
            <p:cNvSpPr/>
            <p:nvPr/>
          </p:nvSpPr>
          <p:spPr>
            <a:xfrm>
              <a:off x="6458550" y="2932675"/>
              <a:ext cx="14100" cy="6400"/>
            </a:xfrm>
            <a:custGeom>
              <a:avLst/>
              <a:gdLst/>
              <a:ahLst/>
              <a:cxnLst/>
              <a:rect l="l" t="t" r="r" b="b"/>
              <a:pathLst>
                <a:path w="564" h="256" extrusionOk="0">
                  <a:moveTo>
                    <a:pt x="286" y="1"/>
                  </a:moveTo>
                  <a:cubicBezTo>
                    <a:pt x="235" y="1"/>
                    <a:pt x="187" y="10"/>
                    <a:pt x="157" y="30"/>
                  </a:cubicBezTo>
                  <a:lnTo>
                    <a:pt x="144" y="42"/>
                  </a:lnTo>
                  <a:cubicBezTo>
                    <a:pt x="1" y="146"/>
                    <a:pt x="170" y="255"/>
                    <a:pt x="319" y="255"/>
                  </a:cubicBezTo>
                  <a:cubicBezTo>
                    <a:pt x="379" y="255"/>
                    <a:pt x="435" y="237"/>
                    <a:pt x="466" y="194"/>
                  </a:cubicBezTo>
                  <a:cubicBezTo>
                    <a:pt x="472" y="187"/>
                    <a:pt x="472" y="187"/>
                    <a:pt x="472" y="181"/>
                  </a:cubicBezTo>
                  <a:cubicBezTo>
                    <a:pt x="563" y="63"/>
                    <a:pt x="416" y="1"/>
                    <a:pt x="28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4"/>
            <p:cNvSpPr/>
            <p:nvPr/>
          </p:nvSpPr>
          <p:spPr>
            <a:xfrm>
              <a:off x="6434525" y="2958075"/>
              <a:ext cx="12350" cy="7700"/>
            </a:xfrm>
            <a:custGeom>
              <a:avLst/>
              <a:gdLst/>
              <a:ahLst/>
              <a:cxnLst/>
              <a:rect l="l" t="t" r="r" b="b"/>
              <a:pathLst>
                <a:path w="494" h="308" extrusionOk="0">
                  <a:moveTo>
                    <a:pt x="338" y="0"/>
                  </a:moveTo>
                  <a:cubicBezTo>
                    <a:pt x="311" y="0"/>
                    <a:pt x="284" y="7"/>
                    <a:pt x="267" y="17"/>
                  </a:cubicBezTo>
                  <a:cubicBezTo>
                    <a:pt x="197" y="61"/>
                    <a:pt x="84" y="99"/>
                    <a:pt x="46" y="174"/>
                  </a:cubicBezTo>
                  <a:cubicBezTo>
                    <a:pt x="1" y="281"/>
                    <a:pt x="157" y="308"/>
                    <a:pt x="240" y="308"/>
                  </a:cubicBezTo>
                  <a:cubicBezTo>
                    <a:pt x="250" y="308"/>
                    <a:pt x="259" y="307"/>
                    <a:pt x="267" y="307"/>
                  </a:cubicBezTo>
                  <a:cubicBezTo>
                    <a:pt x="418" y="300"/>
                    <a:pt x="494" y="187"/>
                    <a:pt x="437" y="48"/>
                  </a:cubicBezTo>
                  <a:cubicBezTo>
                    <a:pt x="422" y="14"/>
                    <a:pt x="379" y="0"/>
                    <a:pt x="33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p:nvPr/>
          </p:nvSpPr>
          <p:spPr>
            <a:xfrm>
              <a:off x="6435800" y="2939500"/>
              <a:ext cx="7600" cy="3875"/>
            </a:xfrm>
            <a:custGeom>
              <a:avLst/>
              <a:gdLst/>
              <a:ahLst/>
              <a:cxnLst/>
              <a:rect l="l" t="t" r="r" b="b"/>
              <a:pathLst>
                <a:path w="304" h="155" extrusionOk="0">
                  <a:moveTo>
                    <a:pt x="134" y="0"/>
                  </a:moveTo>
                  <a:cubicBezTo>
                    <a:pt x="72" y="0"/>
                    <a:pt x="0" y="23"/>
                    <a:pt x="14" y="91"/>
                  </a:cubicBezTo>
                  <a:cubicBezTo>
                    <a:pt x="14" y="91"/>
                    <a:pt x="14" y="97"/>
                    <a:pt x="14" y="97"/>
                  </a:cubicBezTo>
                  <a:cubicBezTo>
                    <a:pt x="14" y="141"/>
                    <a:pt x="65" y="154"/>
                    <a:pt x="109" y="154"/>
                  </a:cubicBezTo>
                  <a:cubicBezTo>
                    <a:pt x="129" y="154"/>
                    <a:pt x="147" y="152"/>
                    <a:pt x="159" y="148"/>
                  </a:cubicBezTo>
                  <a:lnTo>
                    <a:pt x="171" y="142"/>
                  </a:lnTo>
                  <a:cubicBezTo>
                    <a:pt x="247" y="129"/>
                    <a:pt x="304" y="47"/>
                    <a:pt x="197" y="9"/>
                  </a:cubicBezTo>
                  <a:cubicBezTo>
                    <a:pt x="181" y="4"/>
                    <a:pt x="158" y="0"/>
                    <a:pt x="13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4"/>
            <p:cNvSpPr/>
            <p:nvPr/>
          </p:nvSpPr>
          <p:spPr>
            <a:xfrm>
              <a:off x="6474600" y="2903775"/>
              <a:ext cx="10275" cy="5050"/>
            </a:xfrm>
            <a:custGeom>
              <a:avLst/>
              <a:gdLst/>
              <a:ahLst/>
              <a:cxnLst/>
              <a:rect l="l" t="t" r="r" b="b"/>
              <a:pathLst>
                <a:path w="411" h="202" extrusionOk="0">
                  <a:moveTo>
                    <a:pt x="243" y="1"/>
                  </a:moveTo>
                  <a:cubicBezTo>
                    <a:pt x="194" y="1"/>
                    <a:pt x="147" y="16"/>
                    <a:pt x="133" y="57"/>
                  </a:cubicBezTo>
                  <a:cubicBezTo>
                    <a:pt x="127" y="76"/>
                    <a:pt x="121" y="107"/>
                    <a:pt x="89" y="114"/>
                  </a:cubicBezTo>
                  <a:cubicBezTo>
                    <a:pt x="1" y="133"/>
                    <a:pt x="32" y="202"/>
                    <a:pt x="108" y="202"/>
                  </a:cubicBezTo>
                  <a:cubicBezTo>
                    <a:pt x="184" y="196"/>
                    <a:pt x="253" y="177"/>
                    <a:pt x="322" y="145"/>
                  </a:cubicBezTo>
                  <a:cubicBezTo>
                    <a:pt x="379" y="126"/>
                    <a:pt x="411" y="63"/>
                    <a:pt x="348" y="25"/>
                  </a:cubicBezTo>
                  <a:cubicBezTo>
                    <a:pt x="325" y="11"/>
                    <a:pt x="283" y="1"/>
                    <a:pt x="24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4"/>
            <p:cNvSpPr/>
            <p:nvPr/>
          </p:nvSpPr>
          <p:spPr>
            <a:xfrm>
              <a:off x="6451575" y="2944275"/>
              <a:ext cx="7125" cy="6225"/>
            </a:xfrm>
            <a:custGeom>
              <a:avLst/>
              <a:gdLst/>
              <a:ahLst/>
              <a:cxnLst/>
              <a:rect l="l" t="t" r="r" b="b"/>
              <a:pathLst>
                <a:path w="285" h="249" extrusionOk="0">
                  <a:moveTo>
                    <a:pt x="186" y="1"/>
                  </a:moveTo>
                  <a:cubicBezTo>
                    <a:pt x="149" y="1"/>
                    <a:pt x="109" y="15"/>
                    <a:pt x="95" y="39"/>
                  </a:cubicBezTo>
                  <a:cubicBezTo>
                    <a:pt x="70" y="89"/>
                    <a:pt x="45" y="102"/>
                    <a:pt x="20" y="133"/>
                  </a:cubicBezTo>
                  <a:cubicBezTo>
                    <a:pt x="1" y="171"/>
                    <a:pt x="32" y="196"/>
                    <a:pt x="58" y="215"/>
                  </a:cubicBezTo>
                  <a:cubicBezTo>
                    <a:pt x="83" y="237"/>
                    <a:pt x="114" y="248"/>
                    <a:pt x="145" y="248"/>
                  </a:cubicBezTo>
                  <a:cubicBezTo>
                    <a:pt x="169" y="248"/>
                    <a:pt x="193" y="242"/>
                    <a:pt x="215" y="228"/>
                  </a:cubicBezTo>
                  <a:cubicBezTo>
                    <a:pt x="247" y="222"/>
                    <a:pt x="278" y="196"/>
                    <a:pt x="285" y="159"/>
                  </a:cubicBezTo>
                  <a:cubicBezTo>
                    <a:pt x="285" y="121"/>
                    <a:pt x="272" y="77"/>
                    <a:pt x="259" y="39"/>
                  </a:cubicBezTo>
                  <a:cubicBezTo>
                    <a:pt x="251" y="12"/>
                    <a:pt x="219" y="1"/>
                    <a:pt x="18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4"/>
            <p:cNvSpPr/>
            <p:nvPr/>
          </p:nvSpPr>
          <p:spPr>
            <a:xfrm>
              <a:off x="6457575" y="2962125"/>
              <a:ext cx="5000" cy="3075"/>
            </a:xfrm>
            <a:custGeom>
              <a:avLst/>
              <a:gdLst/>
              <a:ahLst/>
              <a:cxnLst/>
              <a:rect l="l" t="t" r="r" b="b"/>
              <a:pathLst>
                <a:path w="200" h="123" extrusionOk="0">
                  <a:moveTo>
                    <a:pt x="102" y="0"/>
                  </a:moveTo>
                  <a:cubicBezTo>
                    <a:pt x="85" y="0"/>
                    <a:pt x="71" y="2"/>
                    <a:pt x="64" y="6"/>
                  </a:cubicBezTo>
                  <a:cubicBezTo>
                    <a:pt x="45" y="19"/>
                    <a:pt x="32" y="31"/>
                    <a:pt x="19" y="44"/>
                  </a:cubicBezTo>
                  <a:cubicBezTo>
                    <a:pt x="7" y="56"/>
                    <a:pt x="1" y="69"/>
                    <a:pt x="7" y="82"/>
                  </a:cubicBezTo>
                  <a:lnTo>
                    <a:pt x="7" y="101"/>
                  </a:lnTo>
                  <a:cubicBezTo>
                    <a:pt x="3" y="117"/>
                    <a:pt x="26" y="123"/>
                    <a:pt x="47" y="123"/>
                  </a:cubicBezTo>
                  <a:cubicBezTo>
                    <a:pt x="57" y="123"/>
                    <a:pt x="66" y="122"/>
                    <a:pt x="70" y="119"/>
                  </a:cubicBezTo>
                  <a:cubicBezTo>
                    <a:pt x="120" y="101"/>
                    <a:pt x="146" y="101"/>
                    <a:pt x="177" y="50"/>
                  </a:cubicBezTo>
                  <a:cubicBezTo>
                    <a:pt x="200" y="14"/>
                    <a:pt x="144" y="0"/>
                    <a:pt x="10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4"/>
            <p:cNvSpPr/>
            <p:nvPr/>
          </p:nvSpPr>
          <p:spPr>
            <a:xfrm>
              <a:off x="6432675" y="2978975"/>
              <a:ext cx="5750" cy="4500"/>
            </a:xfrm>
            <a:custGeom>
              <a:avLst/>
              <a:gdLst/>
              <a:ahLst/>
              <a:cxnLst/>
              <a:rect l="l" t="t" r="r" b="b"/>
              <a:pathLst>
                <a:path w="230" h="180" extrusionOk="0">
                  <a:moveTo>
                    <a:pt x="135" y="0"/>
                  </a:moveTo>
                  <a:cubicBezTo>
                    <a:pt x="105" y="0"/>
                    <a:pt x="77" y="10"/>
                    <a:pt x="69" y="32"/>
                  </a:cubicBezTo>
                  <a:cubicBezTo>
                    <a:pt x="57" y="70"/>
                    <a:pt x="38" y="101"/>
                    <a:pt x="13" y="127"/>
                  </a:cubicBezTo>
                  <a:cubicBezTo>
                    <a:pt x="0" y="139"/>
                    <a:pt x="6" y="152"/>
                    <a:pt x="19" y="158"/>
                  </a:cubicBezTo>
                  <a:cubicBezTo>
                    <a:pt x="46" y="173"/>
                    <a:pt x="76" y="180"/>
                    <a:pt x="103" y="180"/>
                  </a:cubicBezTo>
                  <a:cubicBezTo>
                    <a:pt x="172" y="180"/>
                    <a:pt x="230" y="136"/>
                    <a:pt x="221" y="51"/>
                  </a:cubicBezTo>
                  <a:cubicBezTo>
                    <a:pt x="217" y="18"/>
                    <a:pt x="174" y="0"/>
                    <a:pt x="13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4"/>
            <p:cNvSpPr/>
            <p:nvPr/>
          </p:nvSpPr>
          <p:spPr>
            <a:xfrm>
              <a:off x="6414700" y="2990800"/>
              <a:ext cx="6475" cy="3100"/>
            </a:xfrm>
            <a:custGeom>
              <a:avLst/>
              <a:gdLst/>
              <a:ahLst/>
              <a:cxnLst/>
              <a:rect l="l" t="t" r="r" b="b"/>
              <a:pathLst>
                <a:path w="259" h="124" extrusionOk="0">
                  <a:moveTo>
                    <a:pt x="177" y="1"/>
                  </a:moveTo>
                  <a:cubicBezTo>
                    <a:pt x="151" y="7"/>
                    <a:pt x="120" y="7"/>
                    <a:pt x="114" y="13"/>
                  </a:cubicBezTo>
                  <a:lnTo>
                    <a:pt x="101" y="13"/>
                  </a:lnTo>
                  <a:lnTo>
                    <a:pt x="76" y="26"/>
                  </a:lnTo>
                  <a:cubicBezTo>
                    <a:pt x="0" y="45"/>
                    <a:pt x="38" y="108"/>
                    <a:pt x="95" y="120"/>
                  </a:cubicBezTo>
                  <a:cubicBezTo>
                    <a:pt x="109" y="122"/>
                    <a:pt x="124" y="124"/>
                    <a:pt x="139" y="124"/>
                  </a:cubicBezTo>
                  <a:cubicBezTo>
                    <a:pt x="168" y="124"/>
                    <a:pt x="198" y="118"/>
                    <a:pt x="227" y="101"/>
                  </a:cubicBezTo>
                  <a:cubicBezTo>
                    <a:pt x="246" y="95"/>
                    <a:pt x="259" y="70"/>
                    <a:pt x="252" y="45"/>
                  </a:cubicBezTo>
                  <a:cubicBezTo>
                    <a:pt x="252" y="38"/>
                    <a:pt x="246" y="38"/>
                    <a:pt x="246" y="32"/>
                  </a:cubicBezTo>
                  <a:cubicBezTo>
                    <a:pt x="240" y="7"/>
                    <a:pt x="202" y="1"/>
                    <a:pt x="17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4"/>
            <p:cNvSpPr/>
            <p:nvPr/>
          </p:nvSpPr>
          <p:spPr>
            <a:xfrm>
              <a:off x="6418950" y="2990800"/>
              <a:ext cx="500" cy="25"/>
            </a:xfrm>
            <a:custGeom>
              <a:avLst/>
              <a:gdLst/>
              <a:ahLst/>
              <a:cxnLst/>
              <a:rect l="l" t="t" r="r" b="b"/>
              <a:pathLst>
                <a:path w="20" h="1" extrusionOk="0">
                  <a:moveTo>
                    <a:pt x="0" y="1"/>
                  </a:moveTo>
                  <a:lnTo>
                    <a:pt x="7" y="1"/>
                  </a:lnTo>
                  <a:cubicBezTo>
                    <a:pt x="13" y="1"/>
                    <a:pt x="19" y="1"/>
                    <a:pt x="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4"/>
            <p:cNvSpPr/>
            <p:nvPr/>
          </p:nvSpPr>
          <p:spPr>
            <a:xfrm>
              <a:off x="6391200" y="2994300"/>
              <a:ext cx="8200" cy="4075"/>
            </a:xfrm>
            <a:custGeom>
              <a:avLst/>
              <a:gdLst/>
              <a:ahLst/>
              <a:cxnLst/>
              <a:rect l="l" t="t" r="r" b="b"/>
              <a:pathLst>
                <a:path w="328" h="163" extrusionOk="0">
                  <a:moveTo>
                    <a:pt x="158" y="1"/>
                  </a:moveTo>
                  <a:cubicBezTo>
                    <a:pt x="137" y="1"/>
                    <a:pt x="119" y="3"/>
                    <a:pt x="108" y="6"/>
                  </a:cubicBezTo>
                  <a:cubicBezTo>
                    <a:pt x="0" y="43"/>
                    <a:pt x="44" y="132"/>
                    <a:pt x="126" y="151"/>
                  </a:cubicBezTo>
                  <a:cubicBezTo>
                    <a:pt x="140" y="157"/>
                    <a:pt x="172" y="163"/>
                    <a:pt x="205" y="163"/>
                  </a:cubicBezTo>
                  <a:cubicBezTo>
                    <a:pt x="264" y="163"/>
                    <a:pt x="327" y="146"/>
                    <a:pt x="303" y="94"/>
                  </a:cubicBezTo>
                  <a:cubicBezTo>
                    <a:pt x="318" y="21"/>
                    <a:pt x="225" y="1"/>
                    <a:pt x="15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4"/>
            <p:cNvSpPr/>
            <p:nvPr/>
          </p:nvSpPr>
          <p:spPr>
            <a:xfrm>
              <a:off x="6410900" y="2971725"/>
              <a:ext cx="6175" cy="4200"/>
            </a:xfrm>
            <a:custGeom>
              <a:avLst/>
              <a:gdLst/>
              <a:ahLst/>
              <a:cxnLst/>
              <a:rect l="l" t="t" r="r" b="b"/>
              <a:pathLst>
                <a:path w="247" h="168" extrusionOk="0">
                  <a:moveTo>
                    <a:pt x="146" y="0"/>
                  </a:moveTo>
                  <a:cubicBezTo>
                    <a:pt x="70" y="13"/>
                    <a:pt x="1" y="45"/>
                    <a:pt x="1" y="127"/>
                  </a:cubicBezTo>
                  <a:cubicBezTo>
                    <a:pt x="1" y="159"/>
                    <a:pt x="37" y="167"/>
                    <a:pt x="67" y="167"/>
                  </a:cubicBezTo>
                  <a:cubicBezTo>
                    <a:pt x="78" y="167"/>
                    <a:pt x="88" y="166"/>
                    <a:pt x="95" y="164"/>
                  </a:cubicBezTo>
                  <a:cubicBezTo>
                    <a:pt x="165" y="139"/>
                    <a:pt x="247" y="114"/>
                    <a:pt x="215" y="26"/>
                  </a:cubicBezTo>
                  <a:cubicBezTo>
                    <a:pt x="209" y="7"/>
                    <a:pt x="165" y="0"/>
                    <a:pt x="14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4"/>
            <p:cNvSpPr/>
            <p:nvPr/>
          </p:nvSpPr>
          <p:spPr>
            <a:xfrm>
              <a:off x="6417375" y="2980050"/>
              <a:ext cx="6450" cy="3350"/>
            </a:xfrm>
            <a:custGeom>
              <a:avLst/>
              <a:gdLst/>
              <a:ahLst/>
              <a:cxnLst/>
              <a:rect l="l" t="t" r="r" b="b"/>
              <a:pathLst>
                <a:path w="258" h="134" extrusionOk="0">
                  <a:moveTo>
                    <a:pt x="106" y="1"/>
                  </a:moveTo>
                  <a:cubicBezTo>
                    <a:pt x="76" y="1"/>
                    <a:pt x="48" y="8"/>
                    <a:pt x="32" y="27"/>
                  </a:cubicBezTo>
                  <a:lnTo>
                    <a:pt x="19" y="39"/>
                  </a:lnTo>
                  <a:cubicBezTo>
                    <a:pt x="0" y="58"/>
                    <a:pt x="0" y="84"/>
                    <a:pt x="19" y="103"/>
                  </a:cubicBezTo>
                  <a:cubicBezTo>
                    <a:pt x="37" y="125"/>
                    <a:pt x="62" y="134"/>
                    <a:pt x="89" y="134"/>
                  </a:cubicBezTo>
                  <a:cubicBezTo>
                    <a:pt x="131" y="134"/>
                    <a:pt x="178" y="113"/>
                    <a:pt x="208" y="90"/>
                  </a:cubicBezTo>
                  <a:cubicBezTo>
                    <a:pt x="257" y="45"/>
                    <a:pt x="177" y="1"/>
                    <a:pt x="10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p:nvPr/>
          </p:nvSpPr>
          <p:spPr>
            <a:xfrm>
              <a:off x="6416475" y="2957650"/>
              <a:ext cx="5975" cy="3300"/>
            </a:xfrm>
            <a:custGeom>
              <a:avLst/>
              <a:gdLst/>
              <a:ahLst/>
              <a:cxnLst/>
              <a:rect l="l" t="t" r="r" b="b"/>
              <a:pathLst>
                <a:path w="239" h="132" extrusionOk="0">
                  <a:moveTo>
                    <a:pt x="105" y="0"/>
                  </a:moveTo>
                  <a:cubicBezTo>
                    <a:pt x="83" y="0"/>
                    <a:pt x="64" y="3"/>
                    <a:pt x="55" y="8"/>
                  </a:cubicBezTo>
                  <a:cubicBezTo>
                    <a:pt x="17" y="34"/>
                    <a:pt x="17" y="46"/>
                    <a:pt x="5" y="90"/>
                  </a:cubicBezTo>
                  <a:cubicBezTo>
                    <a:pt x="0" y="122"/>
                    <a:pt x="45" y="131"/>
                    <a:pt x="78" y="131"/>
                  </a:cubicBezTo>
                  <a:cubicBezTo>
                    <a:pt x="90" y="131"/>
                    <a:pt x="100" y="130"/>
                    <a:pt x="106" y="128"/>
                  </a:cubicBezTo>
                  <a:cubicBezTo>
                    <a:pt x="150" y="109"/>
                    <a:pt x="181" y="103"/>
                    <a:pt x="207" y="65"/>
                  </a:cubicBezTo>
                  <a:cubicBezTo>
                    <a:pt x="238" y="20"/>
                    <a:pt x="162" y="0"/>
                    <a:pt x="10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4"/>
            <p:cNvSpPr/>
            <p:nvPr/>
          </p:nvSpPr>
          <p:spPr>
            <a:xfrm>
              <a:off x="6394350" y="2968375"/>
              <a:ext cx="7275" cy="3900"/>
            </a:xfrm>
            <a:custGeom>
              <a:avLst/>
              <a:gdLst/>
              <a:ahLst/>
              <a:cxnLst/>
              <a:rect l="l" t="t" r="r" b="b"/>
              <a:pathLst>
                <a:path w="291" h="156" extrusionOk="0">
                  <a:moveTo>
                    <a:pt x="160" y="0"/>
                  </a:moveTo>
                  <a:cubicBezTo>
                    <a:pt x="128" y="0"/>
                    <a:pt x="97" y="6"/>
                    <a:pt x="82" y="15"/>
                  </a:cubicBezTo>
                  <a:cubicBezTo>
                    <a:pt x="57" y="21"/>
                    <a:pt x="38" y="40"/>
                    <a:pt x="26" y="65"/>
                  </a:cubicBezTo>
                  <a:cubicBezTo>
                    <a:pt x="0" y="128"/>
                    <a:pt x="89" y="153"/>
                    <a:pt x="133" y="153"/>
                  </a:cubicBezTo>
                  <a:lnTo>
                    <a:pt x="139" y="153"/>
                  </a:lnTo>
                  <a:cubicBezTo>
                    <a:pt x="144" y="155"/>
                    <a:pt x="150" y="156"/>
                    <a:pt x="156" y="156"/>
                  </a:cubicBezTo>
                  <a:cubicBezTo>
                    <a:pt x="175" y="156"/>
                    <a:pt x="199" y="149"/>
                    <a:pt x="209" y="134"/>
                  </a:cubicBezTo>
                  <a:cubicBezTo>
                    <a:pt x="209" y="128"/>
                    <a:pt x="253" y="103"/>
                    <a:pt x="265" y="84"/>
                  </a:cubicBezTo>
                  <a:cubicBezTo>
                    <a:pt x="290" y="22"/>
                    <a:pt x="222" y="0"/>
                    <a:pt x="16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4"/>
            <p:cNvSpPr/>
            <p:nvPr/>
          </p:nvSpPr>
          <p:spPr>
            <a:xfrm>
              <a:off x="6367850" y="3005000"/>
              <a:ext cx="8550" cy="4425"/>
            </a:xfrm>
            <a:custGeom>
              <a:avLst/>
              <a:gdLst/>
              <a:ahLst/>
              <a:cxnLst/>
              <a:rect l="l" t="t" r="r" b="b"/>
              <a:pathLst>
                <a:path w="342" h="177" extrusionOk="0">
                  <a:moveTo>
                    <a:pt x="173" y="1"/>
                  </a:moveTo>
                  <a:cubicBezTo>
                    <a:pt x="145" y="1"/>
                    <a:pt x="117" y="10"/>
                    <a:pt x="108" y="32"/>
                  </a:cubicBezTo>
                  <a:cubicBezTo>
                    <a:pt x="108" y="44"/>
                    <a:pt x="108" y="51"/>
                    <a:pt x="95" y="57"/>
                  </a:cubicBezTo>
                  <a:cubicBezTo>
                    <a:pt x="1" y="107"/>
                    <a:pt x="114" y="177"/>
                    <a:pt x="171" y="177"/>
                  </a:cubicBezTo>
                  <a:cubicBezTo>
                    <a:pt x="234" y="177"/>
                    <a:pt x="341" y="114"/>
                    <a:pt x="253" y="57"/>
                  </a:cubicBezTo>
                  <a:cubicBezTo>
                    <a:pt x="241" y="51"/>
                    <a:pt x="241" y="44"/>
                    <a:pt x="241" y="32"/>
                  </a:cubicBezTo>
                  <a:cubicBezTo>
                    <a:pt x="234" y="12"/>
                    <a:pt x="204" y="1"/>
                    <a:pt x="17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4"/>
            <p:cNvSpPr/>
            <p:nvPr/>
          </p:nvSpPr>
          <p:spPr>
            <a:xfrm>
              <a:off x="6149650" y="3004825"/>
              <a:ext cx="13250" cy="6825"/>
            </a:xfrm>
            <a:custGeom>
              <a:avLst/>
              <a:gdLst/>
              <a:ahLst/>
              <a:cxnLst/>
              <a:rect l="l" t="t" r="r" b="b"/>
              <a:pathLst>
                <a:path w="530" h="273" extrusionOk="0">
                  <a:moveTo>
                    <a:pt x="261" y="1"/>
                  </a:moveTo>
                  <a:cubicBezTo>
                    <a:pt x="226" y="1"/>
                    <a:pt x="191" y="7"/>
                    <a:pt x="158" y="20"/>
                  </a:cubicBezTo>
                  <a:cubicBezTo>
                    <a:pt x="82" y="45"/>
                    <a:pt x="0" y="127"/>
                    <a:pt x="76" y="203"/>
                  </a:cubicBezTo>
                  <a:cubicBezTo>
                    <a:pt x="130" y="248"/>
                    <a:pt x="200" y="272"/>
                    <a:pt x="271" y="272"/>
                  </a:cubicBezTo>
                  <a:cubicBezTo>
                    <a:pt x="308" y="272"/>
                    <a:pt x="344" y="266"/>
                    <a:pt x="378" y="253"/>
                  </a:cubicBezTo>
                  <a:cubicBezTo>
                    <a:pt x="448" y="228"/>
                    <a:pt x="530" y="152"/>
                    <a:pt x="460" y="77"/>
                  </a:cubicBezTo>
                  <a:cubicBezTo>
                    <a:pt x="402" y="26"/>
                    <a:pt x="331" y="1"/>
                    <a:pt x="26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4"/>
            <p:cNvSpPr/>
            <p:nvPr/>
          </p:nvSpPr>
          <p:spPr>
            <a:xfrm>
              <a:off x="6143650" y="3015700"/>
              <a:ext cx="8350" cy="5800"/>
            </a:xfrm>
            <a:custGeom>
              <a:avLst/>
              <a:gdLst/>
              <a:ahLst/>
              <a:cxnLst/>
              <a:rect l="l" t="t" r="r" b="b"/>
              <a:pathLst>
                <a:path w="334" h="232" extrusionOk="0">
                  <a:moveTo>
                    <a:pt x="193" y="1"/>
                  </a:moveTo>
                  <a:cubicBezTo>
                    <a:pt x="162" y="1"/>
                    <a:pt x="134" y="6"/>
                    <a:pt x="120" y="14"/>
                  </a:cubicBezTo>
                  <a:lnTo>
                    <a:pt x="95" y="20"/>
                  </a:lnTo>
                  <a:cubicBezTo>
                    <a:pt x="70" y="26"/>
                    <a:pt x="51" y="45"/>
                    <a:pt x="32" y="64"/>
                  </a:cubicBezTo>
                  <a:cubicBezTo>
                    <a:pt x="7" y="89"/>
                    <a:pt x="0" y="127"/>
                    <a:pt x="13" y="165"/>
                  </a:cubicBezTo>
                  <a:cubicBezTo>
                    <a:pt x="25" y="209"/>
                    <a:pt x="88" y="232"/>
                    <a:pt x="152" y="232"/>
                  </a:cubicBezTo>
                  <a:cubicBezTo>
                    <a:pt x="224" y="232"/>
                    <a:pt x="297" y="203"/>
                    <a:pt x="297" y="146"/>
                  </a:cubicBezTo>
                  <a:cubicBezTo>
                    <a:pt x="297" y="135"/>
                    <a:pt x="311" y="80"/>
                    <a:pt x="306" y="80"/>
                  </a:cubicBezTo>
                  <a:lnTo>
                    <a:pt x="306" y="80"/>
                  </a:lnTo>
                  <a:cubicBezTo>
                    <a:pt x="306" y="80"/>
                    <a:pt x="305" y="81"/>
                    <a:pt x="303" y="83"/>
                  </a:cubicBezTo>
                  <a:cubicBezTo>
                    <a:pt x="333" y="23"/>
                    <a:pt x="258" y="1"/>
                    <a:pt x="19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4"/>
            <p:cNvSpPr/>
            <p:nvPr/>
          </p:nvSpPr>
          <p:spPr>
            <a:xfrm>
              <a:off x="6165100" y="3034075"/>
              <a:ext cx="9200" cy="3750"/>
            </a:xfrm>
            <a:custGeom>
              <a:avLst/>
              <a:gdLst/>
              <a:ahLst/>
              <a:cxnLst/>
              <a:rect l="l" t="t" r="r" b="b"/>
              <a:pathLst>
                <a:path w="368" h="150" extrusionOk="0">
                  <a:moveTo>
                    <a:pt x="195" y="1"/>
                  </a:moveTo>
                  <a:cubicBezTo>
                    <a:pt x="101" y="1"/>
                    <a:pt x="1" y="49"/>
                    <a:pt x="69" y="117"/>
                  </a:cubicBezTo>
                  <a:cubicBezTo>
                    <a:pt x="92" y="140"/>
                    <a:pt x="133" y="150"/>
                    <a:pt x="176" y="150"/>
                  </a:cubicBezTo>
                  <a:cubicBezTo>
                    <a:pt x="268" y="150"/>
                    <a:pt x="367" y="104"/>
                    <a:pt x="303" y="35"/>
                  </a:cubicBezTo>
                  <a:cubicBezTo>
                    <a:pt x="281" y="11"/>
                    <a:pt x="238" y="1"/>
                    <a:pt x="19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4"/>
            <p:cNvSpPr/>
            <p:nvPr/>
          </p:nvSpPr>
          <p:spPr>
            <a:xfrm>
              <a:off x="6169050" y="3022450"/>
              <a:ext cx="6775" cy="3600"/>
            </a:xfrm>
            <a:custGeom>
              <a:avLst/>
              <a:gdLst/>
              <a:ahLst/>
              <a:cxnLst/>
              <a:rect l="l" t="t" r="r" b="b"/>
              <a:pathLst>
                <a:path w="271" h="144" extrusionOk="0">
                  <a:moveTo>
                    <a:pt x="130" y="1"/>
                  </a:moveTo>
                  <a:cubicBezTo>
                    <a:pt x="71" y="1"/>
                    <a:pt x="0" y="23"/>
                    <a:pt x="19" y="84"/>
                  </a:cubicBezTo>
                  <a:cubicBezTo>
                    <a:pt x="19" y="84"/>
                    <a:pt x="19" y="91"/>
                    <a:pt x="19" y="91"/>
                  </a:cubicBezTo>
                  <a:cubicBezTo>
                    <a:pt x="9" y="133"/>
                    <a:pt x="67" y="144"/>
                    <a:pt x="110" y="144"/>
                  </a:cubicBezTo>
                  <a:cubicBezTo>
                    <a:pt x="124" y="144"/>
                    <a:pt x="137" y="143"/>
                    <a:pt x="145" y="141"/>
                  </a:cubicBezTo>
                  <a:lnTo>
                    <a:pt x="157" y="135"/>
                  </a:lnTo>
                  <a:cubicBezTo>
                    <a:pt x="227" y="122"/>
                    <a:pt x="271" y="46"/>
                    <a:pt x="183" y="9"/>
                  </a:cubicBezTo>
                  <a:cubicBezTo>
                    <a:pt x="170" y="4"/>
                    <a:pt x="151" y="1"/>
                    <a:pt x="13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4"/>
            <p:cNvSpPr/>
            <p:nvPr/>
          </p:nvSpPr>
          <p:spPr>
            <a:xfrm>
              <a:off x="6198850" y="3029900"/>
              <a:ext cx="5200" cy="3025"/>
            </a:xfrm>
            <a:custGeom>
              <a:avLst/>
              <a:gdLst/>
              <a:ahLst/>
              <a:cxnLst/>
              <a:rect l="l" t="t" r="r" b="b"/>
              <a:pathLst>
                <a:path w="208" h="121" extrusionOk="0">
                  <a:moveTo>
                    <a:pt x="70" y="0"/>
                  </a:moveTo>
                  <a:cubicBezTo>
                    <a:pt x="36" y="0"/>
                    <a:pt x="1" y="13"/>
                    <a:pt x="12" y="51"/>
                  </a:cubicBezTo>
                  <a:cubicBezTo>
                    <a:pt x="12" y="57"/>
                    <a:pt x="12" y="57"/>
                    <a:pt x="12" y="64"/>
                  </a:cubicBezTo>
                  <a:cubicBezTo>
                    <a:pt x="12" y="107"/>
                    <a:pt x="58" y="121"/>
                    <a:pt x="98" y="121"/>
                  </a:cubicBezTo>
                  <a:cubicBezTo>
                    <a:pt x="116" y="121"/>
                    <a:pt x="133" y="118"/>
                    <a:pt x="145" y="114"/>
                  </a:cubicBezTo>
                  <a:cubicBezTo>
                    <a:pt x="202" y="95"/>
                    <a:pt x="208" y="45"/>
                    <a:pt x="151" y="20"/>
                  </a:cubicBezTo>
                  <a:cubicBezTo>
                    <a:pt x="145" y="20"/>
                    <a:pt x="132" y="13"/>
                    <a:pt x="126" y="13"/>
                  </a:cubicBezTo>
                  <a:cubicBezTo>
                    <a:pt x="116" y="6"/>
                    <a:pt x="93" y="0"/>
                    <a:pt x="7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4"/>
            <p:cNvSpPr/>
            <p:nvPr/>
          </p:nvSpPr>
          <p:spPr>
            <a:xfrm>
              <a:off x="6195400" y="3047200"/>
              <a:ext cx="6300" cy="3050"/>
            </a:xfrm>
            <a:custGeom>
              <a:avLst/>
              <a:gdLst/>
              <a:ahLst/>
              <a:cxnLst/>
              <a:rect l="l" t="t" r="r" b="b"/>
              <a:pathLst>
                <a:path w="252" h="122" extrusionOk="0">
                  <a:moveTo>
                    <a:pt x="128" y="1"/>
                  </a:moveTo>
                  <a:cubicBezTo>
                    <a:pt x="108" y="1"/>
                    <a:pt x="90" y="3"/>
                    <a:pt x="81" y="9"/>
                  </a:cubicBezTo>
                  <a:cubicBezTo>
                    <a:pt x="62" y="21"/>
                    <a:pt x="43" y="40"/>
                    <a:pt x="31" y="59"/>
                  </a:cubicBezTo>
                  <a:cubicBezTo>
                    <a:pt x="0" y="102"/>
                    <a:pt x="64" y="122"/>
                    <a:pt x="118" y="122"/>
                  </a:cubicBezTo>
                  <a:cubicBezTo>
                    <a:pt x="143" y="122"/>
                    <a:pt x="166" y="118"/>
                    <a:pt x="176" y="110"/>
                  </a:cubicBezTo>
                  <a:cubicBezTo>
                    <a:pt x="195" y="97"/>
                    <a:pt x="207" y="84"/>
                    <a:pt x="220" y="65"/>
                  </a:cubicBezTo>
                  <a:cubicBezTo>
                    <a:pt x="252" y="20"/>
                    <a:pt x="181" y="1"/>
                    <a:pt x="12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4"/>
            <p:cNvSpPr/>
            <p:nvPr/>
          </p:nvSpPr>
          <p:spPr>
            <a:xfrm>
              <a:off x="6156250" y="2985150"/>
              <a:ext cx="9750" cy="4825"/>
            </a:xfrm>
            <a:custGeom>
              <a:avLst/>
              <a:gdLst/>
              <a:ahLst/>
              <a:cxnLst/>
              <a:rect l="l" t="t" r="r" b="b"/>
              <a:pathLst>
                <a:path w="390" h="193" extrusionOk="0">
                  <a:moveTo>
                    <a:pt x="236" y="0"/>
                  </a:moveTo>
                  <a:cubicBezTo>
                    <a:pt x="188" y="0"/>
                    <a:pt x="141" y="10"/>
                    <a:pt x="114" y="25"/>
                  </a:cubicBezTo>
                  <a:cubicBezTo>
                    <a:pt x="1" y="88"/>
                    <a:pt x="114" y="170"/>
                    <a:pt x="190" y="182"/>
                  </a:cubicBezTo>
                  <a:cubicBezTo>
                    <a:pt x="206" y="189"/>
                    <a:pt x="233" y="193"/>
                    <a:pt x="262" y="193"/>
                  </a:cubicBezTo>
                  <a:cubicBezTo>
                    <a:pt x="322" y="193"/>
                    <a:pt x="390" y="175"/>
                    <a:pt x="386" y="119"/>
                  </a:cubicBezTo>
                  <a:cubicBezTo>
                    <a:pt x="386" y="113"/>
                    <a:pt x="386" y="100"/>
                    <a:pt x="386" y="94"/>
                  </a:cubicBezTo>
                  <a:cubicBezTo>
                    <a:pt x="386" y="25"/>
                    <a:pt x="310" y="0"/>
                    <a:pt x="23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4"/>
            <p:cNvSpPr/>
            <p:nvPr/>
          </p:nvSpPr>
          <p:spPr>
            <a:xfrm>
              <a:off x="6130875" y="2997200"/>
              <a:ext cx="12175" cy="6575"/>
            </a:xfrm>
            <a:custGeom>
              <a:avLst/>
              <a:gdLst/>
              <a:ahLst/>
              <a:cxnLst/>
              <a:rect l="l" t="t" r="r" b="b"/>
              <a:pathLst>
                <a:path w="487" h="263" extrusionOk="0">
                  <a:moveTo>
                    <a:pt x="232" y="1"/>
                  </a:moveTo>
                  <a:cubicBezTo>
                    <a:pt x="157" y="1"/>
                    <a:pt x="81" y="26"/>
                    <a:pt x="45" y="91"/>
                  </a:cubicBezTo>
                  <a:lnTo>
                    <a:pt x="32" y="104"/>
                  </a:lnTo>
                  <a:cubicBezTo>
                    <a:pt x="0" y="167"/>
                    <a:pt x="76" y="224"/>
                    <a:pt x="127" y="243"/>
                  </a:cubicBezTo>
                  <a:cubicBezTo>
                    <a:pt x="159" y="256"/>
                    <a:pt x="196" y="263"/>
                    <a:pt x="232" y="263"/>
                  </a:cubicBezTo>
                  <a:cubicBezTo>
                    <a:pt x="281" y="263"/>
                    <a:pt x="330" y="252"/>
                    <a:pt x="373" y="230"/>
                  </a:cubicBezTo>
                  <a:lnTo>
                    <a:pt x="392" y="218"/>
                  </a:lnTo>
                  <a:cubicBezTo>
                    <a:pt x="486" y="154"/>
                    <a:pt x="448" y="54"/>
                    <a:pt x="347" y="22"/>
                  </a:cubicBezTo>
                  <a:cubicBezTo>
                    <a:pt x="314" y="9"/>
                    <a:pt x="273" y="1"/>
                    <a:pt x="23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4"/>
            <p:cNvSpPr/>
            <p:nvPr/>
          </p:nvSpPr>
          <p:spPr>
            <a:xfrm>
              <a:off x="6122825" y="3005250"/>
              <a:ext cx="6825" cy="4200"/>
            </a:xfrm>
            <a:custGeom>
              <a:avLst/>
              <a:gdLst/>
              <a:ahLst/>
              <a:cxnLst/>
              <a:rect l="l" t="t" r="r" b="b"/>
              <a:pathLst>
                <a:path w="273" h="168" extrusionOk="0">
                  <a:moveTo>
                    <a:pt x="131" y="0"/>
                  </a:moveTo>
                  <a:cubicBezTo>
                    <a:pt x="113" y="0"/>
                    <a:pt x="95" y="3"/>
                    <a:pt x="77" y="9"/>
                  </a:cubicBezTo>
                  <a:cubicBezTo>
                    <a:pt x="39" y="22"/>
                    <a:pt x="1" y="60"/>
                    <a:pt x="32" y="104"/>
                  </a:cubicBezTo>
                  <a:cubicBezTo>
                    <a:pt x="64" y="129"/>
                    <a:pt x="102" y="148"/>
                    <a:pt x="140" y="160"/>
                  </a:cubicBezTo>
                  <a:cubicBezTo>
                    <a:pt x="148" y="164"/>
                    <a:pt x="164" y="167"/>
                    <a:pt x="182" y="167"/>
                  </a:cubicBezTo>
                  <a:cubicBezTo>
                    <a:pt x="221" y="167"/>
                    <a:pt x="268" y="155"/>
                    <a:pt x="259" y="116"/>
                  </a:cubicBezTo>
                  <a:lnTo>
                    <a:pt x="259" y="104"/>
                  </a:lnTo>
                  <a:cubicBezTo>
                    <a:pt x="272" y="85"/>
                    <a:pt x="266" y="66"/>
                    <a:pt x="253" y="47"/>
                  </a:cubicBezTo>
                  <a:lnTo>
                    <a:pt x="234" y="34"/>
                  </a:lnTo>
                  <a:cubicBezTo>
                    <a:pt x="204" y="13"/>
                    <a:pt x="168" y="0"/>
                    <a:pt x="13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4"/>
            <p:cNvSpPr/>
            <p:nvPr/>
          </p:nvSpPr>
          <p:spPr>
            <a:xfrm>
              <a:off x="6125825" y="2979925"/>
              <a:ext cx="8550" cy="5750"/>
            </a:xfrm>
            <a:custGeom>
              <a:avLst/>
              <a:gdLst/>
              <a:ahLst/>
              <a:cxnLst/>
              <a:rect l="l" t="t" r="r" b="b"/>
              <a:pathLst>
                <a:path w="342" h="230" extrusionOk="0">
                  <a:moveTo>
                    <a:pt x="176" y="0"/>
                  </a:moveTo>
                  <a:cubicBezTo>
                    <a:pt x="132" y="0"/>
                    <a:pt x="88" y="14"/>
                    <a:pt x="51" y="44"/>
                  </a:cubicBezTo>
                  <a:cubicBezTo>
                    <a:pt x="1" y="95"/>
                    <a:pt x="20" y="133"/>
                    <a:pt x="51" y="190"/>
                  </a:cubicBezTo>
                  <a:cubicBezTo>
                    <a:pt x="73" y="215"/>
                    <a:pt x="105" y="230"/>
                    <a:pt x="137" y="230"/>
                  </a:cubicBezTo>
                  <a:cubicBezTo>
                    <a:pt x="162" y="230"/>
                    <a:pt x="187" y="221"/>
                    <a:pt x="209" y="202"/>
                  </a:cubicBezTo>
                  <a:cubicBezTo>
                    <a:pt x="228" y="183"/>
                    <a:pt x="253" y="164"/>
                    <a:pt x="284" y="158"/>
                  </a:cubicBezTo>
                  <a:cubicBezTo>
                    <a:pt x="341" y="133"/>
                    <a:pt x="341" y="57"/>
                    <a:pt x="291" y="32"/>
                  </a:cubicBezTo>
                  <a:cubicBezTo>
                    <a:pt x="255" y="11"/>
                    <a:pt x="216" y="0"/>
                    <a:pt x="17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4"/>
            <p:cNvSpPr/>
            <p:nvPr/>
          </p:nvSpPr>
          <p:spPr>
            <a:xfrm>
              <a:off x="6155150" y="2958775"/>
              <a:ext cx="7275" cy="4375"/>
            </a:xfrm>
            <a:custGeom>
              <a:avLst/>
              <a:gdLst/>
              <a:ahLst/>
              <a:cxnLst/>
              <a:rect l="l" t="t" r="r" b="b"/>
              <a:pathLst>
                <a:path w="291" h="175" extrusionOk="0">
                  <a:moveTo>
                    <a:pt x="161" y="1"/>
                  </a:moveTo>
                  <a:cubicBezTo>
                    <a:pt x="146" y="1"/>
                    <a:pt x="130" y="3"/>
                    <a:pt x="114" y="8"/>
                  </a:cubicBezTo>
                  <a:cubicBezTo>
                    <a:pt x="45" y="20"/>
                    <a:pt x="1" y="83"/>
                    <a:pt x="20" y="146"/>
                  </a:cubicBezTo>
                  <a:cubicBezTo>
                    <a:pt x="20" y="168"/>
                    <a:pt x="41" y="175"/>
                    <a:pt x="60" y="175"/>
                  </a:cubicBezTo>
                  <a:cubicBezTo>
                    <a:pt x="69" y="175"/>
                    <a:pt x="77" y="173"/>
                    <a:pt x="83" y="171"/>
                  </a:cubicBezTo>
                  <a:cubicBezTo>
                    <a:pt x="146" y="165"/>
                    <a:pt x="209" y="140"/>
                    <a:pt x="266" y="102"/>
                  </a:cubicBezTo>
                  <a:cubicBezTo>
                    <a:pt x="291" y="77"/>
                    <a:pt x="278" y="39"/>
                    <a:pt x="247" y="20"/>
                  </a:cubicBezTo>
                  <a:cubicBezTo>
                    <a:pt x="218" y="8"/>
                    <a:pt x="190" y="1"/>
                    <a:pt x="16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4"/>
            <p:cNvSpPr/>
            <p:nvPr/>
          </p:nvSpPr>
          <p:spPr>
            <a:xfrm>
              <a:off x="6183975" y="3003475"/>
              <a:ext cx="7200" cy="4650"/>
            </a:xfrm>
            <a:custGeom>
              <a:avLst/>
              <a:gdLst/>
              <a:ahLst/>
              <a:cxnLst/>
              <a:rect l="l" t="t" r="r" b="b"/>
              <a:pathLst>
                <a:path w="288" h="186" extrusionOk="0">
                  <a:moveTo>
                    <a:pt x="122" y="0"/>
                  </a:moveTo>
                  <a:cubicBezTo>
                    <a:pt x="64" y="0"/>
                    <a:pt x="1" y="27"/>
                    <a:pt x="15" y="86"/>
                  </a:cubicBezTo>
                  <a:cubicBezTo>
                    <a:pt x="21" y="131"/>
                    <a:pt x="59" y="162"/>
                    <a:pt x="103" y="175"/>
                  </a:cubicBezTo>
                  <a:cubicBezTo>
                    <a:pt x="115" y="181"/>
                    <a:pt x="141" y="185"/>
                    <a:pt x="168" y="185"/>
                  </a:cubicBezTo>
                  <a:cubicBezTo>
                    <a:pt x="223" y="185"/>
                    <a:pt x="288" y="168"/>
                    <a:pt x="279" y="118"/>
                  </a:cubicBezTo>
                  <a:cubicBezTo>
                    <a:pt x="273" y="55"/>
                    <a:pt x="229" y="36"/>
                    <a:pt x="179" y="11"/>
                  </a:cubicBezTo>
                  <a:cubicBezTo>
                    <a:pt x="163" y="4"/>
                    <a:pt x="143" y="0"/>
                    <a:pt x="12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4"/>
            <p:cNvSpPr/>
            <p:nvPr/>
          </p:nvSpPr>
          <p:spPr>
            <a:xfrm>
              <a:off x="6230050" y="3045800"/>
              <a:ext cx="5200" cy="3375"/>
            </a:xfrm>
            <a:custGeom>
              <a:avLst/>
              <a:gdLst/>
              <a:ahLst/>
              <a:cxnLst/>
              <a:rect l="l" t="t" r="r" b="b"/>
              <a:pathLst>
                <a:path w="208" h="135" extrusionOk="0">
                  <a:moveTo>
                    <a:pt x="128" y="1"/>
                  </a:moveTo>
                  <a:cubicBezTo>
                    <a:pt x="113" y="1"/>
                    <a:pt x="98" y="4"/>
                    <a:pt x="89" y="8"/>
                  </a:cubicBezTo>
                  <a:cubicBezTo>
                    <a:pt x="26" y="33"/>
                    <a:pt x="1" y="84"/>
                    <a:pt x="70" y="121"/>
                  </a:cubicBezTo>
                  <a:cubicBezTo>
                    <a:pt x="82" y="129"/>
                    <a:pt x="108" y="134"/>
                    <a:pt x="133" y="134"/>
                  </a:cubicBezTo>
                  <a:cubicBezTo>
                    <a:pt x="171" y="134"/>
                    <a:pt x="208" y="122"/>
                    <a:pt x="196" y="84"/>
                  </a:cubicBezTo>
                  <a:cubicBezTo>
                    <a:pt x="190" y="71"/>
                    <a:pt x="190" y="65"/>
                    <a:pt x="183" y="58"/>
                  </a:cubicBezTo>
                  <a:cubicBezTo>
                    <a:pt x="179" y="54"/>
                    <a:pt x="175" y="49"/>
                    <a:pt x="172" y="49"/>
                  </a:cubicBezTo>
                  <a:cubicBezTo>
                    <a:pt x="171" y="49"/>
                    <a:pt x="171" y="50"/>
                    <a:pt x="171" y="52"/>
                  </a:cubicBezTo>
                  <a:cubicBezTo>
                    <a:pt x="171" y="46"/>
                    <a:pt x="171" y="46"/>
                    <a:pt x="177" y="39"/>
                  </a:cubicBezTo>
                  <a:cubicBezTo>
                    <a:pt x="185" y="11"/>
                    <a:pt x="156" y="1"/>
                    <a:pt x="12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4"/>
            <p:cNvSpPr/>
            <p:nvPr/>
          </p:nvSpPr>
          <p:spPr>
            <a:xfrm>
              <a:off x="6225625" y="3054675"/>
              <a:ext cx="7000" cy="3825"/>
            </a:xfrm>
            <a:custGeom>
              <a:avLst/>
              <a:gdLst/>
              <a:ahLst/>
              <a:cxnLst/>
              <a:rect l="l" t="t" r="r" b="b"/>
              <a:pathLst>
                <a:path w="280" h="153" extrusionOk="0">
                  <a:moveTo>
                    <a:pt x="172" y="0"/>
                  </a:moveTo>
                  <a:cubicBezTo>
                    <a:pt x="141" y="0"/>
                    <a:pt x="111" y="6"/>
                    <a:pt x="96" y="12"/>
                  </a:cubicBezTo>
                  <a:cubicBezTo>
                    <a:pt x="89" y="19"/>
                    <a:pt x="83" y="19"/>
                    <a:pt x="77" y="19"/>
                  </a:cubicBezTo>
                  <a:cubicBezTo>
                    <a:pt x="1" y="38"/>
                    <a:pt x="7" y="120"/>
                    <a:pt x="77" y="145"/>
                  </a:cubicBezTo>
                  <a:cubicBezTo>
                    <a:pt x="91" y="149"/>
                    <a:pt x="116" y="152"/>
                    <a:pt x="144" y="152"/>
                  </a:cubicBezTo>
                  <a:cubicBezTo>
                    <a:pt x="201" y="152"/>
                    <a:pt x="268" y="137"/>
                    <a:pt x="260" y="82"/>
                  </a:cubicBezTo>
                  <a:cubicBezTo>
                    <a:pt x="260" y="82"/>
                    <a:pt x="260" y="76"/>
                    <a:pt x="260" y="69"/>
                  </a:cubicBezTo>
                  <a:cubicBezTo>
                    <a:pt x="280" y="17"/>
                    <a:pt x="225" y="0"/>
                    <a:pt x="17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4"/>
            <p:cNvSpPr/>
            <p:nvPr/>
          </p:nvSpPr>
          <p:spPr>
            <a:xfrm>
              <a:off x="6236350" y="2857950"/>
              <a:ext cx="9500" cy="5075"/>
            </a:xfrm>
            <a:custGeom>
              <a:avLst/>
              <a:gdLst/>
              <a:ahLst/>
              <a:cxnLst/>
              <a:rect l="l" t="t" r="r" b="b"/>
              <a:pathLst>
                <a:path w="380" h="203" extrusionOk="0">
                  <a:moveTo>
                    <a:pt x="208" y="1"/>
                  </a:moveTo>
                  <a:cubicBezTo>
                    <a:pt x="176" y="1"/>
                    <a:pt x="144" y="8"/>
                    <a:pt x="114" y="23"/>
                  </a:cubicBezTo>
                  <a:cubicBezTo>
                    <a:pt x="45" y="55"/>
                    <a:pt x="1" y="124"/>
                    <a:pt x="83" y="174"/>
                  </a:cubicBezTo>
                  <a:cubicBezTo>
                    <a:pt x="110" y="189"/>
                    <a:pt x="165" y="203"/>
                    <a:pt x="218" y="203"/>
                  </a:cubicBezTo>
                  <a:cubicBezTo>
                    <a:pt x="276" y="203"/>
                    <a:pt x="331" y="186"/>
                    <a:pt x="341" y="137"/>
                  </a:cubicBezTo>
                  <a:cubicBezTo>
                    <a:pt x="341" y="130"/>
                    <a:pt x="341" y="130"/>
                    <a:pt x="341" y="130"/>
                  </a:cubicBezTo>
                  <a:cubicBezTo>
                    <a:pt x="367" y="111"/>
                    <a:pt x="379" y="80"/>
                    <a:pt x="341" y="48"/>
                  </a:cubicBezTo>
                  <a:cubicBezTo>
                    <a:pt x="303" y="18"/>
                    <a:pt x="256" y="1"/>
                    <a:pt x="20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4"/>
            <p:cNvSpPr/>
            <p:nvPr/>
          </p:nvSpPr>
          <p:spPr>
            <a:xfrm>
              <a:off x="6251175" y="2885925"/>
              <a:ext cx="9800" cy="5600"/>
            </a:xfrm>
            <a:custGeom>
              <a:avLst/>
              <a:gdLst/>
              <a:ahLst/>
              <a:cxnLst/>
              <a:rect l="l" t="t" r="r" b="b"/>
              <a:pathLst>
                <a:path w="392" h="224" extrusionOk="0">
                  <a:moveTo>
                    <a:pt x="185" y="1"/>
                  </a:moveTo>
                  <a:cubicBezTo>
                    <a:pt x="165" y="1"/>
                    <a:pt x="144" y="5"/>
                    <a:pt x="127" y="14"/>
                  </a:cubicBezTo>
                  <a:cubicBezTo>
                    <a:pt x="108" y="20"/>
                    <a:pt x="89" y="33"/>
                    <a:pt x="76" y="46"/>
                  </a:cubicBezTo>
                  <a:cubicBezTo>
                    <a:pt x="32" y="71"/>
                    <a:pt x="1" y="121"/>
                    <a:pt x="45" y="159"/>
                  </a:cubicBezTo>
                  <a:lnTo>
                    <a:pt x="64" y="172"/>
                  </a:lnTo>
                  <a:cubicBezTo>
                    <a:pt x="106" y="209"/>
                    <a:pt x="158" y="224"/>
                    <a:pt x="210" y="224"/>
                  </a:cubicBezTo>
                  <a:cubicBezTo>
                    <a:pt x="220" y="224"/>
                    <a:pt x="230" y="223"/>
                    <a:pt x="240" y="222"/>
                  </a:cubicBezTo>
                  <a:cubicBezTo>
                    <a:pt x="285" y="216"/>
                    <a:pt x="392" y="172"/>
                    <a:pt x="354" y="109"/>
                  </a:cubicBezTo>
                  <a:cubicBezTo>
                    <a:pt x="341" y="83"/>
                    <a:pt x="322" y="58"/>
                    <a:pt x="303" y="46"/>
                  </a:cubicBezTo>
                  <a:cubicBezTo>
                    <a:pt x="303" y="46"/>
                    <a:pt x="272" y="33"/>
                    <a:pt x="253" y="20"/>
                  </a:cubicBezTo>
                  <a:cubicBezTo>
                    <a:pt x="233" y="7"/>
                    <a:pt x="209" y="1"/>
                    <a:pt x="18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4"/>
            <p:cNvSpPr/>
            <p:nvPr/>
          </p:nvSpPr>
          <p:spPr>
            <a:xfrm>
              <a:off x="6297075" y="2883300"/>
              <a:ext cx="8675" cy="4450"/>
            </a:xfrm>
            <a:custGeom>
              <a:avLst/>
              <a:gdLst/>
              <a:ahLst/>
              <a:cxnLst/>
              <a:rect l="l" t="t" r="r" b="b"/>
              <a:pathLst>
                <a:path w="347" h="178" extrusionOk="0">
                  <a:moveTo>
                    <a:pt x="169" y="1"/>
                  </a:moveTo>
                  <a:cubicBezTo>
                    <a:pt x="128" y="1"/>
                    <a:pt x="89" y="12"/>
                    <a:pt x="57" y="31"/>
                  </a:cubicBezTo>
                  <a:cubicBezTo>
                    <a:pt x="0" y="50"/>
                    <a:pt x="0" y="125"/>
                    <a:pt x="57" y="144"/>
                  </a:cubicBezTo>
                  <a:cubicBezTo>
                    <a:pt x="91" y="169"/>
                    <a:pt x="133" y="178"/>
                    <a:pt x="176" y="178"/>
                  </a:cubicBezTo>
                  <a:cubicBezTo>
                    <a:pt x="189" y="178"/>
                    <a:pt x="202" y="177"/>
                    <a:pt x="214" y="176"/>
                  </a:cubicBezTo>
                  <a:cubicBezTo>
                    <a:pt x="341" y="157"/>
                    <a:pt x="347" y="31"/>
                    <a:pt x="214" y="5"/>
                  </a:cubicBezTo>
                  <a:cubicBezTo>
                    <a:pt x="199" y="2"/>
                    <a:pt x="184" y="1"/>
                    <a:pt x="16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4"/>
            <p:cNvSpPr/>
            <p:nvPr/>
          </p:nvSpPr>
          <p:spPr>
            <a:xfrm>
              <a:off x="6285350" y="2871225"/>
              <a:ext cx="6775" cy="2725"/>
            </a:xfrm>
            <a:custGeom>
              <a:avLst/>
              <a:gdLst/>
              <a:ahLst/>
              <a:cxnLst/>
              <a:rect l="l" t="t" r="r" b="b"/>
              <a:pathLst>
                <a:path w="271" h="109" extrusionOk="0">
                  <a:moveTo>
                    <a:pt x="137" y="1"/>
                  </a:moveTo>
                  <a:cubicBezTo>
                    <a:pt x="69" y="1"/>
                    <a:pt x="0" y="34"/>
                    <a:pt x="46" y="85"/>
                  </a:cubicBezTo>
                  <a:cubicBezTo>
                    <a:pt x="63" y="101"/>
                    <a:pt x="93" y="108"/>
                    <a:pt x="126" y="108"/>
                  </a:cubicBezTo>
                  <a:cubicBezTo>
                    <a:pt x="195" y="108"/>
                    <a:pt x="270" y="75"/>
                    <a:pt x="223" y="28"/>
                  </a:cubicBezTo>
                  <a:cubicBezTo>
                    <a:pt x="204" y="9"/>
                    <a:pt x="171" y="1"/>
                    <a:pt x="13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4"/>
            <p:cNvSpPr/>
            <p:nvPr/>
          </p:nvSpPr>
          <p:spPr>
            <a:xfrm>
              <a:off x="6276375" y="2892975"/>
              <a:ext cx="9200" cy="5075"/>
            </a:xfrm>
            <a:custGeom>
              <a:avLst/>
              <a:gdLst/>
              <a:ahLst/>
              <a:cxnLst/>
              <a:rect l="l" t="t" r="r" b="b"/>
              <a:pathLst>
                <a:path w="368" h="203" extrusionOk="0">
                  <a:moveTo>
                    <a:pt x="234" y="0"/>
                  </a:moveTo>
                  <a:cubicBezTo>
                    <a:pt x="210" y="0"/>
                    <a:pt x="186" y="4"/>
                    <a:pt x="166" y="10"/>
                  </a:cubicBezTo>
                  <a:cubicBezTo>
                    <a:pt x="153" y="10"/>
                    <a:pt x="147" y="16"/>
                    <a:pt x="141" y="22"/>
                  </a:cubicBezTo>
                  <a:lnTo>
                    <a:pt x="147" y="22"/>
                  </a:lnTo>
                  <a:cubicBezTo>
                    <a:pt x="134" y="28"/>
                    <a:pt x="122" y="35"/>
                    <a:pt x="109" y="47"/>
                  </a:cubicBezTo>
                  <a:cubicBezTo>
                    <a:pt x="1" y="124"/>
                    <a:pt x="122" y="203"/>
                    <a:pt x="232" y="203"/>
                  </a:cubicBezTo>
                  <a:cubicBezTo>
                    <a:pt x="294" y="203"/>
                    <a:pt x="352" y="177"/>
                    <a:pt x="361" y="110"/>
                  </a:cubicBezTo>
                  <a:cubicBezTo>
                    <a:pt x="368" y="92"/>
                    <a:pt x="361" y="73"/>
                    <a:pt x="355" y="60"/>
                  </a:cubicBezTo>
                  <a:cubicBezTo>
                    <a:pt x="342" y="17"/>
                    <a:pt x="287" y="0"/>
                    <a:pt x="23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4"/>
            <p:cNvSpPr/>
            <p:nvPr/>
          </p:nvSpPr>
          <p:spPr>
            <a:xfrm>
              <a:off x="6261900" y="2869425"/>
              <a:ext cx="8225" cy="4725"/>
            </a:xfrm>
            <a:custGeom>
              <a:avLst/>
              <a:gdLst/>
              <a:ahLst/>
              <a:cxnLst/>
              <a:rect l="l" t="t" r="r" b="b"/>
              <a:pathLst>
                <a:path w="329" h="189" extrusionOk="0">
                  <a:moveTo>
                    <a:pt x="141" y="1"/>
                  </a:moveTo>
                  <a:cubicBezTo>
                    <a:pt x="92" y="1"/>
                    <a:pt x="40" y="15"/>
                    <a:pt x="20" y="56"/>
                  </a:cubicBezTo>
                  <a:cubicBezTo>
                    <a:pt x="1" y="100"/>
                    <a:pt x="26" y="125"/>
                    <a:pt x="64" y="138"/>
                  </a:cubicBezTo>
                  <a:cubicBezTo>
                    <a:pt x="59" y="177"/>
                    <a:pt x="113" y="189"/>
                    <a:pt x="156" y="189"/>
                  </a:cubicBezTo>
                  <a:cubicBezTo>
                    <a:pt x="177" y="189"/>
                    <a:pt x="194" y="186"/>
                    <a:pt x="202" y="182"/>
                  </a:cubicBezTo>
                  <a:cubicBezTo>
                    <a:pt x="272" y="138"/>
                    <a:pt x="329" y="50"/>
                    <a:pt x="215" y="12"/>
                  </a:cubicBezTo>
                  <a:cubicBezTo>
                    <a:pt x="195" y="5"/>
                    <a:pt x="169" y="1"/>
                    <a:pt x="14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4"/>
            <p:cNvSpPr/>
            <p:nvPr/>
          </p:nvSpPr>
          <p:spPr>
            <a:xfrm>
              <a:off x="6272000" y="2854550"/>
              <a:ext cx="8375" cy="5150"/>
            </a:xfrm>
            <a:custGeom>
              <a:avLst/>
              <a:gdLst/>
              <a:ahLst/>
              <a:cxnLst/>
              <a:rect l="l" t="t" r="r" b="b"/>
              <a:pathLst>
                <a:path w="335" h="206" extrusionOk="0">
                  <a:moveTo>
                    <a:pt x="180" y="0"/>
                  </a:moveTo>
                  <a:cubicBezTo>
                    <a:pt x="150" y="0"/>
                    <a:pt x="119" y="7"/>
                    <a:pt x="89" y="20"/>
                  </a:cubicBezTo>
                  <a:cubicBezTo>
                    <a:pt x="57" y="27"/>
                    <a:pt x="25" y="52"/>
                    <a:pt x="13" y="83"/>
                  </a:cubicBezTo>
                  <a:cubicBezTo>
                    <a:pt x="0" y="115"/>
                    <a:pt x="13" y="140"/>
                    <a:pt x="13" y="172"/>
                  </a:cubicBezTo>
                  <a:cubicBezTo>
                    <a:pt x="13" y="196"/>
                    <a:pt x="55" y="205"/>
                    <a:pt x="85" y="205"/>
                  </a:cubicBezTo>
                  <a:cubicBezTo>
                    <a:pt x="94" y="205"/>
                    <a:pt x="102" y="205"/>
                    <a:pt x="107" y="203"/>
                  </a:cubicBezTo>
                  <a:cubicBezTo>
                    <a:pt x="164" y="191"/>
                    <a:pt x="227" y="178"/>
                    <a:pt x="284" y="153"/>
                  </a:cubicBezTo>
                  <a:cubicBezTo>
                    <a:pt x="297" y="140"/>
                    <a:pt x="328" y="115"/>
                    <a:pt x="328" y="90"/>
                  </a:cubicBezTo>
                  <a:lnTo>
                    <a:pt x="328" y="102"/>
                  </a:lnTo>
                  <a:cubicBezTo>
                    <a:pt x="334" y="71"/>
                    <a:pt x="322" y="45"/>
                    <a:pt x="297" y="33"/>
                  </a:cubicBezTo>
                  <a:cubicBezTo>
                    <a:pt x="261" y="11"/>
                    <a:pt x="221" y="0"/>
                    <a:pt x="18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4"/>
            <p:cNvSpPr/>
            <p:nvPr/>
          </p:nvSpPr>
          <p:spPr>
            <a:xfrm>
              <a:off x="6299425" y="2861975"/>
              <a:ext cx="13125" cy="5425"/>
            </a:xfrm>
            <a:custGeom>
              <a:avLst/>
              <a:gdLst/>
              <a:ahLst/>
              <a:cxnLst/>
              <a:rect l="l" t="t" r="r" b="b"/>
              <a:pathLst>
                <a:path w="525" h="217" extrusionOk="0">
                  <a:moveTo>
                    <a:pt x="289" y="1"/>
                  </a:moveTo>
                  <a:cubicBezTo>
                    <a:pt x="207" y="1"/>
                    <a:pt x="123" y="39"/>
                    <a:pt x="64" y="83"/>
                  </a:cubicBezTo>
                  <a:cubicBezTo>
                    <a:pt x="1" y="133"/>
                    <a:pt x="114" y="177"/>
                    <a:pt x="146" y="177"/>
                  </a:cubicBezTo>
                  <a:lnTo>
                    <a:pt x="158" y="177"/>
                  </a:lnTo>
                  <a:lnTo>
                    <a:pt x="177" y="190"/>
                  </a:lnTo>
                  <a:cubicBezTo>
                    <a:pt x="201" y="208"/>
                    <a:pt x="243" y="217"/>
                    <a:pt x="287" y="217"/>
                  </a:cubicBezTo>
                  <a:cubicBezTo>
                    <a:pt x="397" y="217"/>
                    <a:pt x="525" y="164"/>
                    <a:pt x="448" y="70"/>
                  </a:cubicBezTo>
                  <a:cubicBezTo>
                    <a:pt x="404" y="20"/>
                    <a:pt x="347" y="1"/>
                    <a:pt x="28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4"/>
            <p:cNvSpPr/>
            <p:nvPr/>
          </p:nvSpPr>
          <p:spPr>
            <a:xfrm>
              <a:off x="6306850" y="2875375"/>
              <a:ext cx="6125" cy="3400"/>
            </a:xfrm>
            <a:custGeom>
              <a:avLst/>
              <a:gdLst/>
              <a:ahLst/>
              <a:cxnLst/>
              <a:rect l="l" t="t" r="r" b="b"/>
              <a:pathLst>
                <a:path w="245" h="136" extrusionOk="0">
                  <a:moveTo>
                    <a:pt x="127" y="1"/>
                  </a:moveTo>
                  <a:cubicBezTo>
                    <a:pt x="104" y="1"/>
                    <a:pt x="83" y="3"/>
                    <a:pt x="69" y="7"/>
                  </a:cubicBezTo>
                  <a:cubicBezTo>
                    <a:pt x="6" y="26"/>
                    <a:pt x="0" y="95"/>
                    <a:pt x="69" y="121"/>
                  </a:cubicBezTo>
                  <a:lnTo>
                    <a:pt x="95" y="127"/>
                  </a:lnTo>
                  <a:cubicBezTo>
                    <a:pt x="110" y="131"/>
                    <a:pt x="133" y="135"/>
                    <a:pt x="155" y="135"/>
                  </a:cubicBezTo>
                  <a:cubicBezTo>
                    <a:pt x="195" y="135"/>
                    <a:pt x="236" y="123"/>
                    <a:pt x="240" y="83"/>
                  </a:cubicBezTo>
                  <a:cubicBezTo>
                    <a:pt x="240" y="77"/>
                    <a:pt x="240" y="70"/>
                    <a:pt x="240" y="64"/>
                  </a:cubicBezTo>
                  <a:cubicBezTo>
                    <a:pt x="244" y="15"/>
                    <a:pt x="180" y="1"/>
                    <a:pt x="12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4"/>
            <p:cNvSpPr/>
            <p:nvPr/>
          </p:nvSpPr>
          <p:spPr>
            <a:xfrm>
              <a:off x="6293750" y="2914025"/>
              <a:ext cx="5000" cy="3075"/>
            </a:xfrm>
            <a:custGeom>
              <a:avLst/>
              <a:gdLst/>
              <a:ahLst/>
              <a:cxnLst/>
              <a:rect l="l" t="t" r="r" b="b"/>
              <a:pathLst>
                <a:path w="200" h="123" extrusionOk="0">
                  <a:moveTo>
                    <a:pt x="111" y="1"/>
                  </a:moveTo>
                  <a:cubicBezTo>
                    <a:pt x="95" y="1"/>
                    <a:pt x="79" y="3"/>
                    <a:pt x="70" y="6"/>
                  </a:cubicBezTo>
                  <a:cubicBezTo>
                    <a:pt x="57" y="13"/>
                    <a:pt x="45" y="25"/>
                    <a:pt x="32" y="32"/>
                  </a:cubicBezTo>
                  <a:cubicBezTo>
                    <a:pt x="20" y="44"/>
                    <a:pt x="1" y="57"/>
                    <a:pt x="13" y="76"/>
                  </a:cubicBezTo>
                  <a:lnTo>
                    <a:pt x="13" y="95"/>
                  </a:lnTo>
                  <a:cubicBezTo>
                    <a:pt x="8" y="114"/>
                    <a:pt x="37" y="122"/>
                    <a:pt x="56" y="122"/>
                  </a:cubicBezTo>
                  <a:cubicBezTo>
                    <a:pt x="62" y="122"/>
                    <a:pt x="67" y="121"/>
                    <a:pt x="70" y="120"/>
                  </a:cubicBezTo>
                  <a:cubicBezTo>
                    <a:pt x="127" y="95"/>
                    <a:pt x="146" y="95"/>
                    <a:pt x="177" y="44"/>
                  </a:cubicBezTo>
                  <a:cubicBezTo>
                    <a:pt x="200" y="13"/>
                    <a:pt x="152" y="1"/>
                    <a:pt x="11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4"/>
            <p:cNvSpPr/>
            <p:nvPr/>
          </p:nvSpPr>
          <p:spPr>
            <a:xfrm>
              <a:off x="6272000" y="2920700"/>
              <a:ext cx="6650" cy="3925"/>
            </a:xfrm>
            <a:custGeom>
              <a:avLst/>
              <a:gdLst/>
              <a:ahLst/>
              <a:cxnLst/>
              <a:rect l="l" t="t" r="r" b="b"/>
              <a:pathLst>
                <a:path w="266" h="157" extrusionOk="0">
                  <a:moveTo>
                    <a:pt x="155" y="0"/>
                  </a:moveTo>
                  <a:cubicBezTo>
                    <a:pt x="154" y="0"/>
                    <a:pt x="140" y="5"/>
                    <a:pt x="101" y="17"/>
                  </a:cubicBezTo>
                  <a:cubicBezTo>
                    <a:pt x="105" y="16"/>
                    <a:pt x="109" y="15"/>
                    <a:pt x="113" y="14"/>
                  </a:cubicBezTo>
                  <a:lnTo>
                    <a:pt x="113" y="14"/>
                  </a:lnTo>
                  <a:cubicBezTo>
                    <a:pt x="100" y="18"/>
                    <a:pt x="89" y="22"/>
                    <a:pt x="82" y="23"/>
                  </a:cubicBezTo>
                  <a:cubicBezTo>
                    <a:pt x="0" y="48"/>
                    <a:pt x="0" y="124"/>
                    <a:pt x="82" y="149"/>
                  </a:cubicBezTo>
                  <a:cubicBezTo>
                    <a:pt x="96" y="153"/>
                    <a:pt x="120" y="157"/>
                    <a:pt x="145" y="157"/>
                  </a:cubicBezTo>
                  <a:cubicBezTo>
                    <a:pt x="199" y="157"/>
                    <a:pt x="261" y="142"/>
                    <a:pt x="265" y="86"/>
                  </a:cubicBezTo>
                  <a:lnTo>
                    <a:pt x="265" y="80"/>
                  </a:lnTo>
                  <a:cubicBezTo>
                    <a:pt x="265" y="26"/>
                    <a:pt x="205" y="11"/>
                    <a:pt x="154" y="11"/>
                  </a:cubicBezTo>
                  <a:cubicBezTo>
                    <a:pt x="139" y="11"/>
                    <a:pt x="124" y="12"/>
                    <a:pt x="113" y="14"/>
                  </a:cubicBezTo>
                  <a:lnTo>
                    <a:pt x="113" y="14"/>
                  </a:lnTo>
                  <a:cubicBezTo>
                    <a:pt x="134" y="8"/>
                    <a:pt x="156" y="0"/>
                    <a:pt x="15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4"/>
            <p:cNvSpPr/>
            <p:nvPr/>
          </p:nvSpPr>
          <p:spPr>
            <a:xfrm>
              <a:off x="6262500" y="2906125"/>
              <a:ext cx="8425" cy="4300"/>
            </a:xfrm>
            <a:custGeom>
              <a:avLst/>
              <a:gdLst/>
              <a:ahLst/>
              <a:cxnLst/>
              <a:rect l="l" t="t" r="r" b="b"/>
              <a:pathLst>
                <a:path w="337" h="172" extrusionOk="0">
                  <a:moveTo>
                    <a:pt x="153" y="1"/>
                  </a:moveTo>
                  <a:cubicBezTo>
                    <a:pt x="82" y="1"/>
                    <a:pt x="1" y="27"/>
                    <a:pt x="27" y="102"/>
                  </a:cubicBezTo>
                  <a:lnTo>
                    <a:pt x="27" y="108"/>
                  </a:lnTo>
                  <a:cubicBezTo>
                    <a:pt x="23" y="157"/>
                    <a:pt x="83" y="171"/>
                    <a:pt x="133" y="171"/>
                  </a:cubicBezTo>
                  <a:cubicBezTo>
                    <a:pt x="154" y="171"/>
                    <a:pt x="173" y="168"/>
                    <a:pt x="185" y="165"/>
                  </a:cubicBezTo>
                  <a:lnTo>
                    <a:pt x="191" y="165"/>
                  </a:lnTo>
                  <a:cubicBezTo>
                    <a:pt x="286" y="146"/>
                    <a:pt x="336" y="51"/>
                    <a:pt x="229" y="13"/>
                  </a:cubicBezTo>
                  <a:cubicBezTo>
                    <a:pt x="212" y="6"/>
                    <a:pt x="183" y="1"/>
                    <a:pt x="15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4"/>
            <p:cNvSpPr/>
            <p:nvPr/>
          </p:nvSpPr>
          <p:spPr>
            <a:xfrm>
              <a:off x="6240475" y="2905025"/>
              <a:ext cx="9300" cy="3675"/>
            </a:xfrm>
            <a:custGeom>
              <a:avLst/>
              <a:gdLst/>
              <a:ahLst/>
              <a:cxnLst/>
              <a:rect l="l" t="t" r="r" b="b"/>
              <a:pathLst>
                <a:path w="372" h="147" extrusionOk="0">
                  <a:moveTo>
                    <a:pt x="195" y="0"/>
                  </a:moveTo>
                  <a:cubicBezTo>
                    <a:pt x="101" y="0"/>
                    <a:pt x="0" y="45"/>
                    <a:pt x="69" y="114"/>
                  </a:cubicBezTo>
                  <a:cubicBezTo>
                    <a:pt x="91" y="136"/>
                    <a:pt x="133" y="146"/>
                    <a:pt x="177" y="146"/>
                  </a:cubicBezTo>
                  <a:cubicBezTo>
                    <a:pt x="270" y="146"/>
                    <a:pt x="371" y="101"/>
                    <a:pt x="303" y="32"/>
                  </a:cubicBezTo>
                  <a:cubicBezTo>
                    <a:pt x="280" y="10"/>
                    <a:pt x="238" y="0"/>
                    <a:pt x="19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4"/>
            <p:cNvSpPr/>
            <p:nvPr/>
          </p:nvSpPr>
          <p:spPr>
            <a:xfrm>
              <a:off x="6229725" y="2885800"/>
              <a:ext cx="8775" cy="6300"/>
            </a:xfrm>
            <a:custGeom>
              <a:avLst/>
              <a:gdLst/>
              <a:ahLst/>
              <a:cxnLst/>
              <a:rect l="l" t="t" r="r" b="b"/>
              <a:pathLst>
                <a:path w="351" h="252" extrusionOk="0">
                  <a:moveTo>
                    <a:pt x="157" y="0"/>
                  </a:moveTo>
                  <a:cubicBezTo>
                    <a:pt x="117" y="0"/>
                    <a:pt x="79" y="11"/>
                    <a:pt x="58" y="38"/>
                  </a:cubicBezTo>
                  <a:cubicBezTo>
                    <a:pt x="1" y="101"/>
                    <a:pt x="64" y="164"/>
                    <a:pt x="108" y="221"/>
                  </a:cubicBezTo>
                  <a:cubicBezTo>
                    <a:pt x="123" y="241"/>
                    <a:pt x="155" y="252"/>
                    <a:pt x="187" y="252"/>
                  </a:cubicBezTo>
                  <a:cubicBezTo>
                    <a:pt x="225" y="252"/>
                    <a:pt x="262" y="236"/>
                    <a:pt x="266" y="202"/>
                  </a:cubicBezTo>
                  <a:cubicBezTo>
                    <a:pt x="266" y="177"/>
                    <a:pt x="266" y="133"/>
                    <a:pt x="285" y="120"/>
                  </a:cubicBezTo>
                  <a:cubicBezTo>
                    <a:pt x="351" y="58"/>
                    <a:pt x="248" y="0"/>
                    <a:pt x="15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4"/>
            <p:cNvSpPr/>
            <p:nvPr/>
          </p:nvSpPr>
          <p:spPr>
            <a:xfrm>
              <a:off x="6211600" y="2893025"/>
              <a:ext cx="8550" cy="4450"/>
            </a:xfrm>
            <a:custGeom>
              <a:avLst/>
              <a:gdLst/>
              <a:ahLst/>
              <a:cxnLst/>
              <a:rect l="l" t="t" r="r" b="b"/>
              <a:pathLst>
                <a:path w="342" h="178" extrusionOk="0">
                  <a:moveTo>
                    <a:pt x="174" y="1"/>
                  </a:moveTo>
                  <a:cubicBezTo>
                    <a:pt x="155" y="1"/>
                    <a:pt x="137" y="3"/>
                    <a:pt x="127" y="8"/>
                  </a:cubicBezTo>
                  <a:lnTo>
                    <a:pt x="114" y="8"/>
                  </a:lnTo>
                  <a:cubicBezTo>
                    <a:pt x="89" y="14"/>
                    <a:pt x="39" y="26"/>
                    <a:pt x="26" y="64"/>
                  </a:cubicBezTo>
                  <a:lnTo>
                    <a:pt x="26" y="71"/>
                  </a:lnTo>
                  <a:cubicBezTo>
                    <a:pt x="1" y="146"/>
                    <a:pt x="95" y="178"/>
                    <a:pt x="152" y="178"/>
                  </a:cubicBezTo>
                  <a:cubicBezTo>
                    <a:pt x="209" y="178"/>
                    <a:pt x="341" y="127"/>
                    <a:pt x="266" y="58"/>
                  </a:cubicBezTo>
                  <a:lnTo>
                    <a:pt x="266" y="52"/>
                  </a:lnTo>
                  <a:cubicBezTo>
                    <a:pt x="266" y="13"/>
                    <a:pt x="216" y="1"/>
                    <a:pt x="17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4"/>
            <p:cNvSpPr/>
            <p:nvPr/>
          </p:nvSpPr>
          <p:spPr>
            <a:xfrm>
              <a:off x="6222450" y="2917375"/>
              <a:ext cx="5175" cy="2075"/>
            </a:xfrm>
            <a:custGeom>
              <a:avLst/>
              <a:gdLst/>
              <a:ahLst/>
              <a:cxnLst/>
              <a:rect l="l" t="t" r="r" b="b"/>
              <a:pathLst>
                <a:path w="207" h="83" extrusionOk="0">
                  <a:moveTo>
                    <a:pt x="112" y="1"/>
                  </a:moveTo>
                  <a:cubicBezTo>
                    <a:pt x="58" y="1"/>
                    <a:pt x="0" y="27"/>
                    <a:pt x="40" y="62"/>
                  </a:cubicBezTo>
                  <a:cubicBezTo>
                    <a:pt x="52" y="76"/>
                    <a:pt x="76" y="82"/>
                    <a:pt x="101" y="82"/>
                  </a:cubicBezTo>
                  <a:cubicBezTo>
                    <a:pt x="152" y="82"/>
                    <a:pt x="206" y="56"/>
                    <a:pt x="172" y="17"/>
                  </a:cubicBezTo>
                  <a:cubicBezTo>
                    <a:pt x="159" y="6"/>
                    <a:pt x="136" y="1"/>
                    <a:pt x="11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4"/>
            <p:cNvSpPr/>
            <p:nvPr/>
          </p:nvSpPr>
          <p:spPr>
            <a:xfrm>
              <a:off x="6216650" y="2869750"/>
              <a:ext cx="7900" cy="4650"/>
            </a:xfrm>
            <a:custGeom>
              <a:avLst/>
              <a:gdLst/>
              <a:ahLst/>
              <a:cxnLst/>
              <a:rect l="l" t="t" r="r" b="b"/>
              <a:pathLst>
                <a:path w="316" h="186" extrusionOk="0">
                  <a:moveTo>
                    <a:pt x="151" y="0"/>
                  </a:moveTo>
                  <a:cubicBezTo>
                    <a:pt x="108" y="0"/>
                    <a:pt x="64" y="15"/>
                    <a:pt x="26" y="43"/>
                  </a:cubicBezTo>
                  <a:cubicBezTo>
                    <a:pt x="7" y="56"/>
                    <a:pt x="0" y="74"/>
                    <a:pt x="0" y="100"/>
                  </a:cubicBezTo>
                  <a:cubicBezTo>
                    <a:pt x="7" y="131"/>
                    <a:pt x="32" y="156"/>
                    <a:pt x="64" y="169"/>
                  </a:cubicBezTo>
                  <a:lnTo>
                    <a:pt x="95" y="175"/>
                  </a:lnTo>
                  <a:cubicBezTo>
                    <a:pt x="111" y="182"/>
                    <a:pt x="128" y="186"/>
                    <a:pt x="144" y="186"/>
                  </a:cubicBezTo>
                  <a:cubicBezTo>
                    <a:pt x="174" y="186"/>
                    <a:pt x="203" y="174"/>
                    <a:pt x="228" y="150"/>
                  </a:cubicBezTo>
                  <a:cubicBezTo>
                    <a:pt x="272" y="131"/>
                    <a:pt x="316" y="93"/>
                    <a:pt x="272" y="43"/>
                  </a:cubicBezTo>
                  <a:cubicBezTo>
                    <a:pt x="237" y="15"/>
                    <a:pt x="194" y="0"/>
                    <a:pt x="15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4"/>
            <p:cNvSpPr/>
            <p:nvPr/>
          </p:nvSpPr>
          <p:spPr>
            <a:xfrm>
              <a:off x="6339950" y="2838750"/>
              <a:ext cx="6275" cy="3400"/>
            </a:xfrm>
            <a:custGeom>
              <a:avLst/>
              <a:gdLst/>
              <a:ahLst/>
              <a:cxnLst/>
              <a:rect l="l" t="t" r="r" b="b"/>
              <a:pathLst>
                <a:path w="251" h="136" extrusionOk="0">
                  <a:moveTo>
                    <a:pt x="132" y="1"/>
                  </a:moveTo>
                  <a:cubicBezTo>
                    <a:pt x="101" y="1"/>
                    <a:pt x="70" y="12"/>
                    <a:pt x="45" y="34"/>
                  </a:cubicBezTo>
                  <a:cubicBezTo>
                    <a:pt x="1" y="78"/>
                    <a:pt x="51" y="104"/>
                    <a:pt x="101" y="116"/>
                  </a:cubicBezTo>
                  <a:lnTo>
                    <a:pt x="89" y="116"/>
                  </a:lnTo>
                  <a:cubicBezTo>
                    <a:pt x="101" y="122"/>
                    <a:pt x="114" y="122"/>
                    <a:pt x="127" y="129"/>
                  </a:cubicBezTo>
                  <a:cubicBezTo>
                    <a:pt x="135" y="133"/>
                    <a:pt x="152" y="136"/>
                    <a:pt x="170" y="136"/>
                  </a:cubicBezTo>
                  <a:cubicBezTo>
                    <a:pt x="207" y="136"/>
                    <a:pt x="251" y="125"/>
                    <a:pt x="247" y="91"/>
                  </a:cubicBezTo>
                  <a:cubicBezTo>
                    <a:pt x="240" y="78"/>
                    <a:pt x="240" y="59"/>
                    <a:pt x="234" y="53"/>
                  </a:cubicBezTo>
                  <a:cubicBezTo>
                    <a:pt x="209" y="18"/>
                    <a:pt x="171" y="1"/>
                    <a:pt x="13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4"/>
            <p:cNvSpPr/>
            <p:nvPr/>
          </p:nvSpPr>
          <p:spPr>
            <a:xfrm>
              <a:off x="6334425" y="2858325"/>
              <a:ext cx="5225" cy="3125"/>
            </a:xfrm>
            <a:custGeom>
              <a:avLst/>
              <a:gdLst/>
              <a:ahLst/>
              <a:cxnLst/>
              <a:rect l="l" t="t" r="r" b="b"/>
              <a:pathLst>
                <a:path w="209" h="125" extrusionOk="0">
                  <a:moveTo>
                    <a:pt x="86" y="1"/>
                  </a:moveTo>
                  <a:cubicBezTo>
                    <a:pt x="56" y="1"/>
                    <a:pt x="24" y="11"/>
                    <a:pt x="32" y="40"/>
                  </a:cubicBezTo>
                  <a:cubicBezTo>
                    <a:pt x="39" y="65"/>
                    <a:pt x="45" y="46"/>
                    <a:pt x="26" y="71"/>
                  </a:cubicBezTo>
                  <a:cubicBezTo>
                    <a:pt x="1" y="105"/>
                    <a:pt x="57" y="124"/>
                    <a:pt x="106" y="124"/>
                  </a:cubicBezTo>
                  <a:cubicBezTo>
                    <a:pt x="131" y="124"/>
                    <a:pt x="154" y="119"/>
                    <a:pt x="165" y="109"/>
                  </a:cubicBezTo>
                  <a:cubicBezTo>
                    <a:pt x="209" y="65"/>
                    <a:pt x="165" y="33"/>
                    <a:pt x="127" y="8"/>
                  </a:cubicBezTo>
                  <a:cubicBezTo>
                    <a:pt x="118" y="4"/>
                    <a:pt x="102" y="1"/>
                    <a:pt x="8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4"/>
            <p:cNvSpPr/>
            <p:nvPr/>
          </p:nvSpPr>
          <p:spPr>
            <a:xfrm>
              <a:off x="6320550" y="2893825"/>
              <a:ext cx="9225" cy="4325"/>
            </a:xfrm>
            <a:custGeom>
              <a:avLst/>
              <a:gdLst/>
              <a:ahLst/>
              <a:cxnLst/>
              <a:rect l="l" t="t" r="r" b="b"/>
              <a:pathLst>
                <a:path w="369" h="173" extrusionOk="0">
                  <a:moveTo>
                    <a:pt x="196" y="1"/>
                  </a:moveTo>
                  <a:cubicBezTo>
                    <a:pt x="171" y="1"/>
                    <a:pt x="152" y="1"/>
                    <a:pt x="133" y="7"/>
                  </a:cubicBezTo>
                  <a:cubicBezTo>
                    <a:pt x="121" y="13"/>
                    <a:pt x="102" y="20"/>
                    <a:pt x="89" y="26"/>
                  </a:cubicBezTo>
                  <a:cubicBezTo>
                    <a:pt x="1" y="76"/>
                    <a:pt x="83" y="158"/>
                    <a:pt x="152" y="171"/>
                  </a:cubicBezTo>
                  <a:cubicBezTo>
                    <a:pt x="159" y="172"/>
                    <a:pt x="166" y="172"/>
                    <a:pt x="175" y="172"/>
                  </a:cubicBezTo>
                  <a:cubicBezTo>
                    <a:pt x="243" y="172"/>
                    <a:pt x="369" y="148"/>
                    <a:pt x="335" y="64"/>
                  </a:cubicBezTo>
                  <a:cubicBezTo>
                    <a:pt x="316" y="39"/>
                    <a:pt x="291" y="13"/>
                    <a:pt x="259" y="13"/>
                  </a:cubicBezTo>
                  <a:lnTo>
                    <a:pt x="253" y="13"/>
                  </a:lnTo>
                  <a:cubicBezTo>
                    <a:pt x="240" y="7"/>
                    <a:pt x="228" y="7"/>
                    <a:pt x="21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4"/>
            <p:cNvSpPr/>
            <p:nvPr/>
          </p:nvSpPr>
          <p:spPr>
            <a:xfrm>
              <a:off x="6460425" y="2793875"/>
              <a:ext cx="9000" cy="4600"/>
            </a:xfrm>
            <a:custGeom>
              <a:avLst/>
              <a:gdLst/>
              <a:ahLst/>
              <a:cxnLst/>
              <a:rect l="l" t="t" r="r" b="b"/>
              <a:pathLst>
                <a:path w="360" h="184" extrusionOk="0">
                  <a:moveTo>
                    <a:pt x="178" y="0"/>
                  </a:moveTo>
                  <a:cubicBezTo>
                    <a:pt x="154" y="0"/>
                    <a:pt x="130" y="4"/>
                    <a:pt x="107" y="13"/>
                  </a:cubicBezTo>
                  <a:cubicBezTo>
                    <a:pt x="57" y="32"/>
                    <a:pt x="0" y="82"/>
                    <a:pt x="51" y="133"/>
                  </a:cubicBezTo>
                  <a:cubicBezTo>
                    <a:pt x="88" y="166"/>
                    <a:pt x="135" y="183"/>
                    <a:pt x="182" y="183"/>
                  </a:cubicBezTo>
                  <a:cubicBezTo>
                    <a:pt x="205" y="183"/>
                    <a:pt x="229" y="179"/>
                    <a:pt x="252" y="170"/>
                  </a:cubicBezTo>
                  <a:cubicBezTo>
                    <a:pt x="303" y="152"/>
                    <a:pt x="360" y="101"/>
                    <a:pt x="309" y="51"/>
                  </a:cubicBezTo>
                  <a:cubicBezTo>
                    <a:pt x="271" y="17"/>
                    <a:pt x="225" y="0"/>
                    <a:pt x="17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4"/>
            <p:cNvSpPr/>
            <p:nvPr/>
          </p:nvSpPr>
          <p:spPr>
            <a:xfrm>
              <a:off x="6451750" y="2810700"/>
              <a:ext cx="7900" cy="5500"/>
            </a:xfrm>
            <a:custGeom>
              <a:avLst/>
              <a:gdLst/>
              <a:ahLst/>
              <a:cxnLst/>
              <a:rect l="l" t="t" r="r" b="b"/>
              <a:pathLst>
                <a:path w="316" h="220" extrusionOk="0">
                  <a:moveTo>
                    <a:pt x="199" y="0"/>
                  </a:moveTo>
                  <a:cubicBezTo>
                    <a:pt x="183" y="0"/>
                    <a:pt x="169" y="3"/>
                    <a:pt x="158" y="8"/>
                  </a:cubicBezTo>
                  <a:cubicBezTo>
                    <a:pt x="168" y="3"/>
                    <a:pt x="169" y="1"/>
                    <a:pt x="165" y="1"/>
                  </a:cubicBezTo>
                  <a:cubicBezTo>
                    <a:pt x="154" y="1"/>
                    <a:pt x="107" y="15"/>
                    <a:pt x="107" y="15"/>
                  </a:cubicBezTo>
                  <a:cubicBezTo>
                    <a:pt x="88" y="27"/>
                    <a:pt x="63" y="34"/>
                    <a:pt x="44" y="46"/>
                  </a:cubicBezTo>
                  <a:cubicBezTo>
                    <a:pt x="19" y="59"/>
                    <a:pt x="0" y="84"/>
                    <a:pt x="0" y="109"/>
                  </a:cubicBezTo>
                  <a:cubicBezTo>
                    <a:pt x="0" y="116"/>
                    <a:pt x="0" y="122"/>
                    <a:pt x="0" y="122"/>
                  </a:cubicBezTo>
                  <a:cubicBezTo>
                    <a:pt x="6" y="188"/>
                    <a:pt x="87" y="220"/>
                    <a:pt x="164" y="220"/>
                  </a:cubicBezTo>
                  <a:cubicBezTo>
                    <a:pt x="241" y="220"/>
                    <a:pt x="316" y="188"/>
                    <a:pt x="309" y="128"/>
                  </a:cubicBezTo>
                  <a:cubicBezTo>
                    <a:pt x="303" y="109"/>
                    <a:pt x="297" y="90"/>
                    <a:pt x="290" y="78"/>
                  </a:cubicBezTo>
                  <a:cubicBezTo>
                    <a:pt x="284" y="71"/>
                    <a:pt x="284" y="65"/>
                    <a:pt x="278" y="59"/>
                  </a:cubicBezTo>
                  <a:cubicBezTo>
                    <a:pt x="282" y="18"/>
                    <a:pt x="238" y="0"/>
                    <a:pt x="19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4"/>
            <p:cNvSpPr/>
            <p:nvPr/>
          </p:nvSpPr>
          <p:spPr>
            <a:xfrm>
              <a:off x="6471750" y="2817150"/>
              <a:ext cx="7700" cy="4850"/>
            </a:xfrm>
            <a:custGeom>
              <a:avLst/>
              <a:gdLst/>
              <a:ahLst/>
              <a:cxnLst/>
              <a:rect l="l" t="t" r="r" b="b"/>
              <a:pathLst>
                <a:path w="308" h="194" extrusionOk="0">
                  <a:moveTo>
                    <a:pt x="158" y="0"/>
                  </a:moveTo>
                  <a:cubicBezTo>
                    <a:pt x="88" y="0"/>
                    <a:pt x="17" y="27"/>
                    <a:pt x="7" y="85"/>
                  </a:cubicBezTo>
                  <a:lnTo>
                    <a:pt x="7" y="103"/>
                  </a:lnTo>
                  <a:cubicBezTo>
                    <a:pt x="1" y="162"/>
                    <a:pt x="74" y="193"/>
                    <a:pt x="149" y="193"/>
                  </a:cubicBezTo>
                  <a:cubicBezTo>
                    <a:pt x="220" y="193"/>
                    <a:pt x="291" y="165"/>
                    <a:pt x="298" y="103"/>
                  </a:cubicBezTo>
                  <a:cubicBezTo>
                    <a:pt x="298" y="97"/>
                    <a:pt x="298" y="97"/>
                    <a:pt x="298" y="91"/>
                  </a:cubicBezTo>
                  <a:cubicBezTo>
                    <a:pt x="307" y="32"/>
                    <a:pt x="234" y="0"/>
                    <a:pt x="15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4"/>
            <p:cNvSpPr/>
            <p:nvPr/>
          </p:nvSpPr>
          <p:spPr>
            <a:xfrm>
              <a:off x="6466725" y="2806175"/>
              <a:ext cx="8225" cy="4725"/>
            </a:xfrm>
            <a:custGeom>
              <a:avLst/>
              <a:gdLst/>
              <a:ahLst/>
              <a:cxnLst/>
              <a:rect l="l" t="t" r="r" b="b"/>
              <a:pathLst>
                <a:path w="329" h="189" extrusionOk="0">
                  <a:moveTo>
                    <a:pt x="183" y="0"/>
                  </a:moveTo>
                  <a:cubicBezTo>
                    <a:pt x="120" y="0"/>
                    <a:pt x="0" y="19"/>
                    <a:pt x="26" y="107"/>
                  </a:cubicBezTo>
                  <a:cubicBezTo>
                    <a:pt x="41" y="158"/>
                    <a:pt x="89" y="188"/>
                    <a:pt x="143" y="188"/>
                  </a:cubicBezTo>
                  <a:cubicBezTo>
                    <a:pt x="156" y="188"/>
                    <a:pt x="170" y="187"/>
                    <a:pt x="183" y="183"/>
                  </a:cubicBezTo>
                  <a:cubicBezTo>
                    <a:pt x="202" y="177"/>
                    <a:pt x="215" y="170"/>
                    <a:pt x="234" y="158"/>
                  </a:cubicBezTo>
                  <a:lnTo>
                    <a:pt x="246" y="158"/>
                  </a:lnTo>
                  <a:cubicBezTo>
                    <a:pt x="284" y="145"/>
                    <a:pt x="328" y="107"/>
                    <a:pt x="309" y="63"/>
                  </a:cubicBezTo>
                  <a:cubicBezTo>
                    <a:pt x="284" y="13"/>
                    <a:pt x="227" y="6"/>
                    <a:pt x="18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4"/>
            <p:cNvSpPr/>
            <p:nvPr/>
          </p:nvSpPr>
          <p:spPr>
            <a:xfrm>
              <a:off x="6480575" y="2799175"/>
              <a:ext cx="12175" cy="5850"/>
            </a:xfrm>
            <a:custGeom>
              <a:avLst/>
              <a:gdLst/>
              <a:ahLst/>
              <a:cxnLst/>
              <a:rect l="l" t="t" r="r" b="b"/>
              <a:pathLst>
                <a:path w="487" h="234" extrusionOk="0">
                  <a:moveTo>
                    <a:pt x="319" y="0"/>
                  </a:moveTo>
                  <a:cubicBezTo>
                    <a:pt x="284" y="0"/>
                    <a:pt x="251" y="6"/>
                    <a:pt x="228" y="15"/>
                  </a:cubicBezTo>
                  <a:cubicBezTo>
                    <a:pt x="254" y="15"/>
                    <a:pt x="241" y="15"/>
                    <a:pt x="203" y="22"/>
                  </a:cubicBezTo>
                  <a:lnTo>
                    <a:pt x="153" y="40"/>
                  </a:lnTo>
                  <a:cubicBezTo>
                    <a:pt x="121" y="59"/>
                    <a:pt x="96" y="85"/>
                    <a:pt x="71" y="110"/>
                  </a:cubicBezTo>
                  <a:cubicBezTo>
                    <a:pt x="1" y="189"/>
                    <a:pt x="117" y="234"/>
                    <a:pt x="211" y="234"/>
                  </a:cubicBezTo>
                  <a:cubicBezTo>
                    <a:pt x="244" y="234"/>
                    <a:pt x="273" y="228"/>
                    <a:pt x="291" y="217"/>
                  </a:cubicBezTo>
                  <a:cubicBezTo>
                    <a:pt x="298" y="211"/>
                    <a:pt x="304" y="211"/>
                    <a:pt x="310" y="204"/>
                  </a:cubicBezTo>
                  <a:cubicBezTo>
                    <a:pt x="355" y="204"/>
                    <a:pt x="399" y="198"/>
                    <a:pt x="437" y="173"/>
                  </a:cubicBezTo>
                  <a:cubicBezTo>
                    <a:pt x="468" y="167"/>
                    <a:pt x="487" y="135"/>
                    <a:pt x="487" y="104"/>
                  </a:cubicBezTo>
                  <a:cubicBezTo>
                    <a:pt x="487" y="29"/>
                    <a:pt x="398" y="0"/>
                    <a:pt x="31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4"/>
            <p:cNvSpPr/>
            <p:nvPr/>
          </p:nvSpPr>
          <p:spPr>
            <a:xfrm>
              <a:off x="6491000" y="2829500"/>
              <a:ext cx="9950" cy="5000"/>
            </a:xfrm>
            <a:custGeom>
              <a:avLst/>
              <a:gdLst/>
              <a:ahLst/>
              <a:cxnLst/>
              <a:rect l="l" t="t" r="r" b="b"/>
              <a:pathLst>
                <a:path w="398" h="200" extrusionOk="0">
                  <a:moveTo>
                    <a:pt x="212" y="0"/>
                  </a:moveTo>
                  <a:cubicBezTo>
                    <a:pt x="162" y="0"/>
                    <a:pt x="111" y="16"/>
                    <a:pt x="83" y="45"/>
                  </a:cubicBezTo>
                  <a:lnTo>
                    <a:pt x="89" y="45"/>
                  </a:lnTo>
                  <a:lnTo>
                    <a:pt x="70" y="57"/>
                  </a:lnTo>
                  <a:cubicBezTo>
                    <a:pt x="1" y="127"/>
                    <a:pt x="102" y="183"/>
                    <a:pt x="165" y="196"/>
                  </a:cubicBezTo>
                  <a:cubicBezTo>
                    <a:pt x="173" y="198"/>
                    <a:pt x="185" y="199"/>
                    <a:pt x="199" y="199"/>
                  </a:cubicBezTo>
                  <a:cubicBezTo>
                    <a:pt x="273" y="199"/>
                    <a:pt x="397" y="168"/>
                    <a:pt x="360" y="83"/>
                  </a:cubicBezTo>
                  <a:lnTo>
                    <a:pt x="354" y="70"/>
                  </a:lnTo>
                  <a:cubicBezTo>
                    <a:pt x="330" y="22"/>
                    <a:pt x="271" y="0"/>
                    <a:pt x="21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4"/>
            <p:cNvSpPr/>
            <p:nvPr/>
          </p:nvSpPr>
          <p:spPr>
            <a:xfrm>
              <a:off x="6448900" y="2849100"/>
              <a:ext cx="10600" cy="5575"/>
            </a:xfrm>
            <a:custGeom>
              <a:avLst/>
              <a:gdLst/>
              <a:ahLst/>
              <a:cxnLst/>
              <a:rect l="l" t="t" r="r" b="b"/>
              <a:pathLst>
                <a:path w="424" h="223" extrusionOk="0">
                  <a:moveTo>
                    <a:pt x="297" y="0"/>
                  </a:moveTo>
                  <a:cubicBezTo>
                    <a:pt x="224" y="0"/>
                    <a:pt x="151" y="16"/>
                    <a:pt x="89" y="49"/>
                  </a:cubicBezTo>
                  <a:cubicBezTo>
                    <a:pt x="1" y="99"/>
                    <a:pt x="45" y="175"/>
                    <a:pt x="114" y="207"/>
                  </a:cubicBezTo>
                  <a:cubicBezTo>
                    <a:pt x="139" y="217"/>
                    <a:pt x="170" y="223"/>
                    <a:pt x="200" y="223"/>
                  </a:cubicBezTo>
                  <a:cubicBezTo>
                    <a:pt x="261" y="223"/>
                    <a:pt x="324" y="200"/>
                    <a:pt x="354" y="150"/>
                  </a:cubicBezTo>
                  <a:cubicBezTo>
                    <a:pt x="373" y="125"/>
                    <a:pt x="354" y="81"/>
                    <a:pt x="392" y="68"/>
                  </a:cubicBezTo>
                  <a:cubicBezTo>
                    <a:pt x="423" y="49"/>
                    <a:pt x="392" y="11"/>
                    <a:pt x="366" y="5"/>
                  </a:cubicBezTo>
                  <a:cubicBezTo>
                    <a:pt x="344" y="2"/>
                    <a:pt x="320" y="0"/>
                    <a:pt x="29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4"/>
            <p:cNvSpPr/>
            <p:nvPr/>
          </p:nvSpPr>
          <p:spPr>
            <a:xfrm>
              <a:off x="6456175" y="2830750"/>
              <a:ext cx="4900" cy="2775"/>
            </a:xfrm>
            <a:custGeom>
              <a:avLst/>
              <a:gdLst/>
              <a:ahLst/>
              <a:cxnLst/>
              <a:rect l="l" t="t" r="r" b="b"/>
              <a:pathLst>
                <a:path w="196" h="111" extrusionOk="0">
                  <a:moveTo>
                    <a:pt x="92" y="0"/>
                  </a:moveTo>
                  <a:cubicBezTo>
                    <a:pt x="54" y="0"/>
                    <a:pt x="12" y="11"/>
                    <a:pt x="12" y="45"/>
                  </a:cubicBezTo>
                  <a:cubicBezTo>
                    <a:pt x="12" y="51"/>
                    <a:pt x="12" y="58"/>
                    <a:pt x="12" y="64"/>
                  </a:cubicBezTo>
                  <a:cubicBezTo>
                    <a:pt x="1" y="100"/>
                    <a:pt x="33" y="110"/>
                    <a:pt x="67" y="110"/>
                  </a:cubicBezTo>
                  <a:cubicBezTo>
                    <a:pt x="87" y="110"/>
                    <a:pt x="108" y="107"/>
                    <a:pt x="120" y="102"/>
                  </a:cubicBezTo>
                  <a:cubicBezTo>
                    <a:pt x="126" y="96"/>
                    <a:pt x="132" y="96"/>
                    <a:pt x="145" y="96"/>
                  </a:cubicBezTo>
                  <a:cubicBezTo>
                    <a:pt x="195" y="77"/>
                    <a:pt x="189" y="26"/>
                    <a:pt x="139" y="7"/>
                  </a:cubicBezTo>
                  <a:cubicBezTo>
                    <a:pt x="128" y="3"/>
                    <a:pt x="110" y="0"/>
                    <a:pt x="9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4"/>
            <p:cNvSpPr/>
            <p:nvPr/>
          </p:nvSpPr>
          <p:spPr>
            <a:xfrm>
              <a:off x="6435100" y="2831350"/>
              <a:ext cx="6050" cy="2925"/>
            </a:xfrm>
            <a:custGeom>
              <a:avLst/>
              <a:gdLst/>
              <a:ahLst/>
              <a:cxnLst/>
              <a:rect l="l" t="t" r="r" b="b"/>
              <a:pathLst>
                <a:path w="242" h="117" extrusionOk="0">
                  <a:moveTo>
                    <a:pt x="139" y="0"/>
                  </a:moveTo>
                  <a:cubicBezTo>
                    <a:pt x="131" y="0"/>
                    <a:pt x="123" y="1"/>
                    <a:pt x="117" y="2"/>
                  </a:cubicBezTo>
                  <a:cubicBezTo>
                    <a:pt x="117" y="2"/>
                    <a:pt x="117" y="2"/>
                    <a:pt x="117" y="2"/>
                  </a:cubicBezTo>
                  <a:lnTo>
                    <a:pt x="117" y="2"/>
                  </a:lnTo>
                  <a:cubicBezTo>
                    <a:pt x="77" y="6"/>
                    <a:pt x="0" y="37"/>
                    <a:pt x="42" y="84"/>
                  </a:cubicBezTo>
                  <a:cubicBezTo>
                    <a:pt x="67" y="103"/>
                    <a:pt x="92" y="116"/>
                    <a:pt x="124" y="116"/>
                  </a:cubicBezTo>
                  <a:cubicBezTo>
                    <a:pt x="127" y="116"/>
                    <a:pt x="131" y="117"/>
                    <a:pt x="134" y="117"/>
                  </a:cubicBezTo>
                  <a:cubicBezTo>
                    <a:pt x="174" y="117"/>
                    <a:pt x="241" y="88"/>
                    <a:pt x="210" y="45"/>
                  </a:cubicBezTo>
                  <a:lnTo>
                    <a:pt x="210" y="45"/>
                  </a:lnTo>
                  <a:cubicBezTo>
                    <a:pt x="211" y="44"/>
                    <a:pt x="212" y="43"/>
                    <a:pt x="212" y="40"/>
                  </a:cubicBezTo>
                  <a:cubicBezTo>
                    <a:pt x="217" y="10"/>
                    <a:pt x="171" y="0"/>
                    <a:pt x="13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4"/>
            <p:cNvSpPr/>
            <p:nvPr/>
          </p:nvSpPr>
          <p:spPr>
            <a:xfrm>
              <a:off x="6433350" y="2804125"/>
              <a:ext cx="5375" cy="2725"/>
            </a:xfrm>
            <a:custGeom>
              <a:avLst/>
              <a:gdLst/>
              <a:ahLst/>
              <a:cxnLst/>
              <a:rect l="l" t="t" r="r" b="b"/>
              <a:pathLst>
                <a:path w="215" h="109" extrusionOk="0">
                  <a:moveTo>
                    <a:pt x="95" y="0"/>
                  </a:moveTo>
                  <a:cubicBezTo>
                    <a:pt x="69" y="0"/>
                    <a:pt x="43" y="11"/>
                    <a:pt x="30" y="38"/>
                  </a:cubicBezTo>
                  <a:lnTo>
                    <a:pt x="17" y="63"/>
                  </a:lnTo>
                  <a:cubicBezTo>
                    <a:pt x="0" y="97"/>
                    <a:pt x="42" y="108"/>
                    <a:pt x="80" y="108"/>
                  </a:cubicBezTo>
                  <a:cubicBezTo>
                    <a:pt x="98" y="108"/>
                    <a:pt x="116" y="105"/>
                    <a:pt x="124" y="101"/>
                  </a:cubicBezTo>
                  <a:lnTo>
                    <a:pt x="162" y="82"/>
                  </a:lnTo>
                  <a:cubicBezTo>
                    <a:pt x="214" y="52"/>
                    <a:pt x="153" y="0"/>
                    <a:pt x="9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4"/>
            <p:cNvSpPr/>
            <p:nvPr/>
          </p:nvSpPr>
          <p:spPr>
            <a:xfrm>
              <a:off x="6419900" y="2847025"/>
              <a:ext cx="8050" cy="3475"/>
            </a:xfrm>
            <a:custGeom>
              <a:avLst/>
              <a:gdLst/>
              <a:ahLst/>
              <a:cxnLst/>
              <a:rect l="l" t="t" r="r" b="b"/>
              <a:pathLst>
                <a:path w="322" h="139" extrusionOk="0">
                  <a:moveTo>
                    <a:pt x="134" y="1"/>
                  </a:moveTo>
                  <a:cubicBezTo>
                    <a:pt x="91" y="1"/>
                    <a:pt x="45" y="14"/>
                    <a:pt x="25" y="50"/>
                  </a:cubicBezTo>
                  <a:cubicBezTo>
                    <a:pt x="0" y="107"/>
                    <a:pt x="95" y="138"/>
                    <a:pt x="139" y="138"/>
                  </a:cubicBezTo>
                  <a:cubicBezTo>
                    <a:pt x="221" y="138"/>
                    <a:pt x="322" y="56"/>
                    <a:pt x="202" y="12"/>
                  </a:cubicBezTo>
                  <a:cubicBezTo>
                    <a:pt x="184" y="5"/>
                    <a:pt x="159" y="1"/>
                    <a:pt x="13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4"/>
            <p:cNvSpPr/>
            <p:nvPr/>
          </p:nvSpPr>
          <p:spPr>
            <a:xfrm>
              <a:off x="6408225" y="2867700"/>
              <a:ext cx="9800" cy="5775"/>
            </a:xfrm>
            <a:custGeom>
              <a:avLst/>
              <a:gdLst/>
              <a:ahLst/>
              <a:cxnLst/>
              <a:rect l="l" t="t" r="r" b="b"/>
              <a:pathLst>
                <a:path w="392" h="231" extrusionOk="0">
                  <a:moveTo>
                    <a:pt x="186" y="0"/>
                  </a:moveTo>
                  <a:cubicBezTo>
                    <a:pt x="121" y="0"/>
                    <a:pt x="55" y="29"/>
                    <a:pt x="7" y="81"/>
                  </a:cubicBezTo>
                  <a:cubicBezTo>
                    <a:pt x="0" y="100"/>
                    <a:pt x="0" y="119"/>
                    <a:pt x="7" y="138"/>
                  </a:cubicBezTo>
                  <a:cubicBezTo>
                    <a:pt x="26" y="175"/>
                    <a:pt x="70" y="201"/>
                    <a:pt x="114" y="207"/>
                  </a:cubicBezTo>
                  <a:lnTo>
                    <a:pt x="95" y="207"/>
                  </a:lnTo>
                  <a:cubicBezTo>
                    <a:pt x="127" y="220"/>
                    <a:pt x="170" y="230"/>
                    <a:pt x="213" y="230"/>
                  </a:cubicBezTo>
                  <a:cubicBezTo>
                    <a:pt x="272" y="230"/>
                    <a:pt x="331" y="211"/>
                    <a:pt x="360" y="156"/>
                  </a:cubicBezTo>
                  <a:cubicBezTo>
                    <a:pt x="360" y="156"/>
                    <a:pt x="360" y="150"/>
                    <a:pt x="360" y="150"/>
                  </a:cubicBezTo>
                  <a:cubicBezTo>
                    <a:pt x="391" y="87"/>
                    <a:pt x="328" y="43"/>
                    <a:pt x="284" y="24"/>
                  </a:cubicBezTo>
                  <a:lnTo>
                    <a:pt x="272" y="18"/>
                  </a:lnTo>
                  <a:cubicBezTo>
                    <a:pt x="244" y="6"/>
                    <a:pt x="215" y="0"/>
                    <a:pt x="18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4"/>
            <p:cNvSpPr/>
            <p:nvPr/>
          </p:nvSpPr>
          <p:spPr>
            <a:xfrm>
              <a:off x="6409400" y="2872425"/>
              <a:ext cx="1050" cy="450"/>
            </a:xfrm>
            <a:custGeom>
              <a:avLst/>
              <a:gdLst/>
              <a:ahLst/>
              <a:cxnLst/>
              <a:rect l="l" t="t" r="r" b="b"/>
              <a:pathLst>
                <a:path w="42" h="18" extrusionOk="0">
                  <a:moveTo>
                    <a:pt x="6" y="0"/>
                  </a:moveTo>
                  <a:cubicBezTo>
                    <a:pt x="1" y="0"/>
                    <a:pt x="15" y="9"/>
                    <a:pt x="42" y="18"/>
                  </a:cubicBezTo>
                  <a:lnTo>
                    <a:pt x="23" y="5"/>
                  </a:lnTo>
                  <a:cubicBezTo>
                    <a:pt x="14" y="2"/>
                    <a:pt x="8" y="0"/>
                    <a:pt x="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4"/>
            <p:cNvSpPr/>
            <p:nvPr/>
          </p:nvSpPr>
          <p:spPr>
            <a:xfrm>
              <a:off x="6291850" y="3006750"/>
              <a:ext cx="7750" cy="4575"/>
            </a:xfrm>
            <a:custGeom>
              <a:avLst/>
              <a:gdLst/>
              <a:ahLst/>
              <a:cxnLst/>
              <a:rect l="l" t="t" r="r" b="b"/>
              <a:pathLst>
                <a:path w="310" h="183" extrusionOk="0">
                  <a:moveTo>
                    <a:pt x="194" y="0"/>
                  </a:moveTo>
                  <a:cubicBezTo>
                    <a:pt x="147" y="0"/>
                    <a:pt x="98" y="16"/>
                    <a:pt x="77" y="37"/>
                  </a:cubicBezTo>
                  <a:cubicBezTo>
                    <a:pt x="1" y="75"/>
                    <a:pt x="39" y="151"/>
                    <a:pt x="102" y="170"/>
                  </a:cubicBezTo>
                  <a:cubicBezTo>
                    <a:pt x="120" y="178"/>
                    <a:pt x="147" y="183"/>
                    <a:pt x="176" y="183"/>
                  </a:cubicBezTo>
                  <a:cubicBezTo>
                    <a:pt x="237" y="183"/>
                    <a:pt x="306" y="161"/>
                    <a:pt x="310" y="100"/>
                  </a:cubicBezTo>
                  <a:cubicBezTo>
                    <a:pt x="310" y="88"/>
                    <a:pt x="310" y="75"/>
                    <a:pt x="304" y="63"/>
                  </a:cubicBezTo>
                  <a:cubicBezTo>
                    <a:pt x="291" y="17"/>
                    <a:pt x="243" y="0"/>
                    <a:pt x="19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4"/>
            <p:cNvSpPr/>
            <p:nvPr/>
          </p:nvSpPr>
          <p:spPr>
            <a:xfrm>
              <a:off x="6309275" y="3016700"/>
              <a:ext cx="5450" cy="2775"/>
            </a:xfrm>
            <a:custGeom>
              <a:avLst/>
              <a:gdLst/>
              <a:ahLst/>
              <a:cxnLst/>
              <a:rect l="l" t="t" r="r" b="b"/>
              <a:pathLst>
                <a:path w="218" h="111" extrusionOk="0">
                  <a:moveTo>
                    <a:pt x="88" y="0"/>
                  </a:moveTo>
                  <a:cubicBezTo>
                    <a:pt x="45" y="0"/>
                    <a:pt x="1" y="13"/>
                    <a:pt x="17" y="49"/>
                  </a:cubicBezTo>
                  <a:cubicBezTo>
                    <a:pt x="29" y="68"/>
                    <a:pt x="42" y="87"/>
                    <a:pt x="61" y="100"/>
                  </a:cubicBezTo>
                  <a:cubicBezTo>
                    <a:pt x="72" y="106"/>
                    <a:pt x="96" y="111"/>
                    <a:pt x="122" y="111"/>
                  </a:cubicBezTo>
                  <a:cubicBezTo>
                    <a:pt x="168" y="111"/>
                    <a:pt x="218" y="96"/>
                    <a:pt x="193" y="56"/>
                  </a:cubicBezTo>
                  <a:cubicBezTo>
                    <a:pt x="181" y="37"/>
                    <a:pt x="168" y="18"/>
                    <a:pt x="149" y="11"/>
                  </a:cubicBezTo>
                  <a:cubicBezTo>
                    <a:pt x="137" y="5"/>
                    <a:pt x="113" y="0"/>
                    <a:pt x="8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4"/>
            <p:cNvSpPr/>
            <p:nvPr/>
          </p:nvSpPr>
          <p:spPr>
            <a:xfrm>
              <a:off x="6295575" y="3030800"/>
              <a:ext cx="6725" cy="3550"/>
            </a:xfrm>
            <a:custGeom>
              <a:avLst/>
              <a:gdLst/>
              <a:ahLst/>
              <a:cxnLst/>
              <a:rect l="l" t="t" r="r" b="b"/>
              <a:pathLst>
                <a:path w="269" h="142" extrusionOk="0">
                  <a:moveTo>
                    <a:pt x="187" y="0"/>
                  </a:moveTo>
                  <a:cubicBezTo>
                    <a:pt x="180" y="0"/>
                    <a:pt x="173" y="1"/>
                    <a:pt x="167" y="2"/>
                  </a:cubicBezTo>
                  <a:lnTo>
                    <a:pt x="180" y="9"/>
                  </a:lnTo>
                  <a:cubicBezTo>
                    <a:pt x="169" y="6"/>
                    <a:pt x="159" y="5"/>
                    <a:pt x="148" y="5"/>
                  </a:cubicBezTo>
                  <a:cubicBezTo>
                    <a:pt x="109" y="5"/>
                    <a:pt x="72" y="23"/>
                    <a:pt x="47" y="53"/>
                  </a:cubicBezTo>
                  <a:lnTo>
                    <a:pt x="35" y="66"/>
                  </a:lnTo>
                  <a:cubicBezTo>
                    <a:pt x="1" y="121"/>
                    <a:pt x="76" y="142"/>
                    <a:pt x="140" y="142"/>
                  </a:cubicBezTo>
                  <a:cubicBezTo>
                    <a:pt x="171" y="142"/>
                    <a:pt x="199" y="137"/>
                    <a:pt x="211" y="129"/>
                  </a:cubicBezTo>
                  <a:lnTo>
                    <a:pt x="230" y="122"/>
                  </a:lnTo>
                  <a:cubicBezTo>
                    <a:pt x="256" y="103"/>
                    <a:pt x="268" y="91"/>
                    <a:pt x="262" y="59"/>
                  </a:cubicBezTo>
                  <a:cubicBezTo>
                    <a:pt x="262" y="47"/>
                    <a:pt x="256" y="40"/>
                    <a:pt x="249" y="34"/>
                  </a:cubicBezTo>
                  <a:cubicBezTo>
                    <a:pt x="244" y="10"/>
                    <a:pt x="213" y="0"/>
                    <a:pt x="18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4"/>
            <p:cNvSpPr/>
            <p:nvPr/>
          </p:nvSpPr>
          <p:spPr>
            <a:xfrm>
              <a:off x="6278775" y="3034725"/>
              <a:ext cx="9325" cy="4825"/>
            </a:xfrm>
            <a:custGeom>
              <a:avLst/>
              <a:gdLst/>
              <a:ahLst/>
              <a:cxnLst/>
              <a:rect l="l" t="t" r="r" b="b"/>
              <a:pathLst>
                <a:path w="373" h="193" extrusionOk="0">
                  <a:moveTo>
                    <a:pt x="180" y="0"/>
                  </a:moveTo>
                  <a:cubicBezTo>
                    <a:pt x="155" y="0"/>
                    <a:pt x="131" y="5"/>
                    <a:pt x="108" y="16"/>
                  </a:cubicBezTo>
                  <a:cubicBezTo>
                    <a:pt x="57" y="28"/>
                    <a:pt x="0" y="85"/>
                    <a:pt x="51" y="142"/>
                  </a:cubicBezTo>
                  <a:cubicBezTo>
                    <a:pt x="89" y="176"/>
                    <a:pt x="138" y="192"/>
                    <a:pt x="189" y="192"/>
                  </a:cubicBezTo>
                  <a:cubicBezTo>
                    <a:pt x="214" y="192"/>
                    <a:pt x="240" y="188"/>
                    <a:pt x="265" y="180"/>
                  </a:cubicBezTo>
                  <a:cubicBezTo>
                    <a:pt x="316" y="161"/>
                    <a:pt x="373" y="104"/>
                    <a:pt x="322" y="54"/>
                  </a:cubicBezTo>
                  <a:cubicBezTo>
                    <a:pt x="280" y="20"/>
                    <a:pt x="230" y="0"/>
                    <a:pt x="18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4"/>
            <p:cNvSpPr/>
            <p:nvPr/>
          </p:nvSpPr>
          <p:spPr>
            <a:xfrm>
              <a:off x="6282250" y="3021975"/>
              <a:ext cx="7075" cy="3475"/>
            </a:xfrm>
            <a:custGeom>
              <a:avLst/>
              <a:gdLst/>
              <a:ahLst/>
              <a:cxnLst/>
              <a:rect l="l" t="t" r="r" b="b"/>
              <a:pathLst>
                <a:path w="283" h="139" extrusionOk="0">
                  <a:moveTo>
                    <a:pt x="146" y="1"/>
                  </a:moveTo>
                  <a:cubicBezTo>
                    <a:pt x="125" y="1"/>
                    <a:pt x="106" y="4"/>
                    <a:pt x="95" y="9"/>
                  </a:cubicBezTo>
                  <a:cubicBezTo>
                    <a:pt x="0" y="40"/>
                    <a:pt x="44" y="116"/>
                    <a:pt x="120" y="135"/>
                  </a:cubicBezTo>
                  <a:cubicBezTo>
                    <a:pt x="135" y="137"/>
                    <a:pt x="152" y="139"/>
                    <a:pt x="169" y="139"/>
                  </a:cubicBezTo>
                  <a:cubicBezTo>
                    <a:pt x="208" y="139"/>
                    <a:pt x="246" y="128"/>
                    <a:pt x="259" y="84"/>
                  </a:cubicBezTo>
                  <a:cubicBezTo>
                    <a:pt x="282" y="24"/>
                    <a:pt x="205" y="1"/>
                    <a:pt x="14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4"/>
            <p:cNvSpPr/>
            <p:nvPr/>
          </p:nvSpPr>
          <p:spPr>
            <a:xfrm>
              <a:off x="6301050" y="3050800"/>
              <a:ext cx="725" cy="325"/>
            </a:xfrm>
            <a:custGeom>
              <a:avLst/>
              <a:gdLst/>
              <a:ahLst/>
              <a:cxnLst/>
              <a:rect l="l" t="t" r="r" b="b"/>
              <a:pathLst>
                <a:path w="29" h="13" extrusionOk="0">
                  <a:moveTo>
                    <a:pt x="16" y="1"/>
                  </a:moveTo>
                  <a:cubicBezTo>
                    <a:pt x="9" y="1"/>
                    <a:pt x="1" y="5"/>
                    <a:pt x="5" y="10"/>
                  </a:cubicBezTo>
                  <a:cubicBezTo>
                    <a:pt x="7" y="12"/>
                    <a:pt x="10" y="12"/>
                    <a:pt x="13" y="12"/>
                  </a:cubicBezTo>
                  <a:cubicBezTo>
                    <a:pt x="20" y="12"/>
                    <a:pt x="28" y="8"/>
                    <a:pt x="24" y="3"/>
                  </a:cubicBezTo>
                  <a:cubicBezTo>
                    <a:pt x="22" y="2"/>
                    <a:pt x="19" y="1"/>
                    <a:pt x="1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4"/>
            <p:cNvSpPr/>
            <p:nvPr/>
          </p:nvSpPr>
          <p:spPr>
            <a:xfrm>
              <a:off x="6287200" y="3058825"/>
              <a:ext cx="7375" cy="3900"/>
            </a:xfrm>
            <a:custGeom>
              <a:avLst/>
              <a:gdLst/>
              <a:ahLst/>
              <a:cxnLst/>
              <a:rect l="l" t="t" r="r" b="b"/>
              <a:pathLst>
                <a:path w="295" h="156" extrusionOk="0">
                  <a:moveTo>
                    <a:pt x="110" y="0"/>
                  </a:moveTo>
                  <a:cubicBezTo>
                    <a:pt x="56" y="0"/>
                    <a:pt x="1" y="19"/>
                    <a:pt x="17" y="73"/>
                  </a:cubicBezTo>
                  <a:lnTo>
                    <a:pt x="29" y="105"/>
                  </a:lnTo>
                  <a:cubicBezTo>
                    <a:pt x="42" y="144"/>
                    <a:pt x="96" y="156"/>
                    <a:pt x="145" y="156"/>
                  </a:cubicBezTo>
                  <a:cubicBezTo>
                    <a:pt x="168" y="156"/>
                    <a:pt x="190" y="153"/>
                    <a:pt x="206" y="149"/>
                  </a:cubicBezTo>
                  <a:cubicBezTo>
                    <a:pt x="250" y="137"/>
                    <a:pt x="294" y="73"/>
                    <a:pt x="231" y="36"/>
                  </a:cubicBezTo>
                  <a:lnTo>
                    <a:pt x="193" y="17"/>
                  </a:lnTo>
                  <a:cubicBezTo>
                    <a:pt x="176" y="7"/>
                    <a:pt x="143" y="0"/>
                    <a:pt x="11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4"/>
            <p:cNvSpPr/>
            <p:nvPr/>
          </p:nvSpPr>
          <p:spPr>
            <a:xfrm>
              <a:off x="6313225" y="3056425"/>
              <a:ext cx="6875" cy="4075"/>
            </a:xfrm>
            <a:custGeom>
              <a:avLst/>
              <a:gdLst/>
              <a:ahLst/>
              <a:cxnLst/>
              <a:rect l="l" t="t" r="r" b="b"/>
              <a:pathLst>
                <a:path w="275" h="163" extrusionOk="0">
                  <a:moveTo>
                    <a:pt x="127" y="1"/>
                  </a:moveTo>
                  <a:cubicBezTo>
                    <a:pt x="97" y="1"/>
                    <a:pt x="67" y="9"/>
                    <a:pt x="41" y="24"/>
                  </a:cubicBezTo>
                  <a:cubicBezTo>
                    <a:pt x="16" y="37"/>
                    <a:pt x="4" y="56"/>
                    <a:pt x="4" y="81"/>
                  </a:cubicBezTo>
                  <a:cubicBezTo>
                    <a:pt x="4" y="89"/>
                    <a:pt x="6" y="98"/>
                    <a:pt x="10" y="106"/>
                  </a:cubicBezTo>
                  <a:lnTo>
                    <a:pt x="10" y="106"/>
                  </a:lnTo>
                  <a:cubicBezTo>
                    <a:pt x="10" y="108"/>
                    <a:pt x="10" y="110"/>
                    <a:pt x="10" y="113"/>
                  </a:cubicBezTo>
                  <a:cubicBezTo>
                    <a:pt x="1" y="149"/>
                    <a:pt x="57" y="162"/>
                    <a:pt x="99" y="162"/>
                  </a:cubicBezTo>
                  <a:cubicBezTo>
                    <a:pt x="115" y="162"/>
                    <a:pt x="129" y="160"/>
                    <a:pt x="136" y="157"/>
                  </a:cubicBezTo>
                  <a:cubicBezTo>
                    <a:pt x="168" y="157"/>
                    <a:pt x="193" y="151"/>
                    <a:pt x="212" y="138"/>
                  </a:cubicBezTo>
                  <a:cubicBezTo>
                    <a:pt x="275" y="125"/>
                    <a:pt x="275" y="43"/>
                    <a:pt x="218" y="24"/>
                  </a:cubicBezTo>
                  <a:cubicBezTo>
                    <a:pt x="190" y="9"/>
                    <a:pt x="158" y="1"/>
                    <a:pt x="12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4"/>
            <p:cNvSpPr/>
            <p:nvPr/>
          </p:nvSpPr>
          <p:spPr>
            <a:xfrm>
              <a:off x="6323575" y="3031450"/>
              <a:ext cx="4050" cy="1700"/>
            </a:xfrm>
            <a:custGeom>
              <a:avLst/>
              <a:gdLst/>
              <a:ahLst/>
              <a:cxnLst/>
              <a:rect l="l" t="t" r="r" b="b"/>
              <a:pathLst>
                <a:path w="162" h="68" extrusionOk="0">
                  <a:moveTo>
                    <a:pt x="86" y="0"/>
                  </a:moveTo>
                  <a:cubicBezTo>
                    <a:pt x="45" y="0"/>
                    <a:pt x="1" y="22"/>
                    <a:pt x="31" y="52"/>
                  </a:cubicBezTo>
                  <a:cubicBezTo>
                    <a:pt x="42" y="63"/>
                    <a:pt x="61" y="68"/>
                    <a:pt x="81" y="68"/>
                  </a:cubicBezTo>
                  <a:cubicBezTo>
                    <a:pt x="121" y="68"/>
                    <a:pt x="161" y="48"/>
                    <a:pt x="132" y="14"/>
                  </a:cubicBezTo>
                  <a:cubicBezTo>
                    <a:pt x="122" y="5"/>
                    <a:pt x="105" y="0"/>
                    <a:pt x="8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4"/>
            <p:cNvSpPr/>
            <p:nvPr/>
          </p:nvSpPr>
          <p:spPr>
            <a:xfrm>
              <a:off x="6304950" y="3046850"/>
              <a:ext cx="8525" cy="4825"/>
            </a:xfrm>
            <a:custGeom>
              <a:avLst/>
              <a:gdLst/>
              <a:ahLst/>
              <a:cxnLst/>
              <a:rect l="l" t="t" r="r" b="b"/>
              <a:pathLst>
                <a:path w="341" h="193" extrusionOk="0">
                  <a:moveTo>
                    <a:pt x="219" y="0"/>
                  </a:moveTo>
                  <a:cubicBezTo>
                    <a:pt x="194" y="0"/>
                    <a:pt x="170" y="4"/>
                    <a:pt x="152" y="10"/>
                  </a:cubicBezTo>
                  <a:cubicBezTo>
                    <a:pt x="127" y="16"/>
                    <a:pt x="101" y="23"/>
                    <a:pt x="76" y="35"/>
                  </a:cubicBezTo>
                  <a:cubicBezTo>
                    <a:pt x="0" y="73"/>
                    <a:pt x="38" y="155"/>
                    <a:pt x="108" y="180"/>
                  </a:cubicBezTo>
                  <a:cubicBezTo>
                    <a:pt x="131" y="187"/>
                    <a:pt x="164" y="193"/>
                    <a:pt x="197" y="193"/>
                  </a:cubicBezTo>
                  <a:cubicBezTo>
                    <a:pt x="254" y="193"/>
                    <a:pt x="312" y="178"/>
                    <a:pt x="328" y="130"/>
                  </a:cubicBezTo>
                  <a:cubicBezTo>
                    <a:pt x="335" y="111"/>
                    <a:pt x="341" y="92"/>
                    <a:pt x="341" y="79"/>
                  </a:cubicBezTo>
                  <a:cubicBezTo>
                    <a:pt x="332" y="19"/>
                    <a:pt x="274" y="0"/>
                    <a:pt x="21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 name="Google Shape;136;p14"/>
          <p:cNvSpPr txBox="1">
            <a:spLocks noGrp="1"/>
          </p:cNvSpPr>
          <p:nvPr>
            <p:ph type="ctrTitle"/>
          </p:nvPr>
        </p:nvSpPr>
        <p:spPr>
          <a:xfrm>
            <a:off x="1116775" y="1294525"/>
            <a:ext cx="6910500" cy="13878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4600" b="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37" name="Google Shape;137;p14"/>
          <p:cNvSpPr txBox="1">
            <a:spLocks noGrp="1"/>
          </p:cNvSpPr>
          <p:nvPr>
            <p:ph type="subTitle" idx="1"/>
          </p:nvPr>
        </p:nvSpPr>
        <p:spPr>
          <a:xfrm>
            <a:off x="2059075" y="2682325"/>
            <a:ext cx="5025900" cy="592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grpSp>
        <p:nvGrpSpPr>
          <p:cNvPr id="138" name="Google Shape;138;p14"/>
          <p:cNvGrpSpPr/>
          <p:nvPr/>
        </p:nvGrpSpPr>
        <p:grpSpPr>
          <a:xfrm>
            <a:off x="7879731" y="271911"/>
            <a:ext cx="1062424" cy="811116"/>
            <a:chOff x="2833900" y="2095850"/>
            <a:chExt cx="368475" cy="281325"/>
          </a:xfrm>
        </p:grpSpPr>
        <p:sp>
          <p:nvSpPr>
            <p:cNvPr id="139" name="Google Shape;139;p14"/>
            <p:cNvSpPr/>
            <p:nvPr/>
          </p:nvSpPr>
          <p:spPr>
            <a:xfrm>
              <a:off x="2833900" y="2095850"/>
              <a:ext cx="368475" cy="281325"/>
            </a:xfrm>
            <a:custGeom>
              <a:avLst/>
              <a:gdLst/>
              <a:ahLst/>
              <a:cxnLst/>
              <a:rect l="l" t="t" r="r" b="b"/>
              <a:pathLst>
                <a:path w="14739" h="11253" extrusionOk="0">
                  <a:moveTo>
                    <a:pt x="6504" y="1"/>
                  </a:moveTo>
                  <a:cubicBezTo>
                    <a:pt x="3553" y="1"/>
                    <a:pt x="757" y="1874"/>
                    <a:pt x="373" y="5342"/>
                  </a:cubicBezTo>
                  <a:cubicBezTo>
                    <a:pt x="1" y="8685"/>
                    <a:pt x="4535" y="11201"/>
                    <a:pt x="7361" y="11252"/>
                  </a:cubicBezTo>
                  <a:cubicBezTo>
                    <a:pt x="7379" y="11252"/>
                    <a:pt x="7396" y="11252"/>
                    <a:pt x="7414" y="11252"/>
                  </a:cubicBezTo>
                  <a:cubicBezTo>
                    <a:pt x="10494" y="11252"/>
                    <a:pt x="14738" y="6357"/>
                    <a:pt x="12192" y="2895"/>
                  </a:cubicBezTo>
                  <a:cubicBezTo>
                    <a:pt x="10747" y="933"/>
                    <a:pt x="8587" y="1"/>
                    <a:pt x="6504" y="1"/>
                  </a:cubicBez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4"/>
            <p:cNvSpPr/>
            <p:nvPr/>
          </p:nvSpPr>
          <p:spPr>
            <a:xfrm>
              <a:off x="3061575" y="2250725"/>
              <a:ext cx="15950" cy="9050"/>
            </a:xfrm>
            <a:custGeom>
              <a:avLst/>
              <a:gdLst/>
              <a:ahLst/>
              <a:cxnLst/>
              <a:rect l="l" t="t" r="r" b="b"/>
              <a:pathLst>
                <a:path w="638" h="362" extrusionOk="0">
                  <a:moveTo>
                    <a:pt x="348" y="1"/>
                  </a:moveTo>
                  <a:cubicBezTo>
                    <a:pt x="299" y="1"/>
                    <a:pt x="251" y="9"/>
                    <a:pt x="209" y="24"/>
                  </a:cubicBezTo>
                  <a:cubicBezTo>
                    <a:pt x="114" y="62"/>
                    <a:pt x="1" y="119"/>
                    <a:pt x="45" y="238"/>
                  </a:cubicBezTo>
                  <a:cubicBezTo>
                    <a:pt x="58" y="270"/>
                    <a:pt x="83" y="295"/>
                    <a:pt x="108" y="314"/>
                  </a:cubicBezTo>
                  <a:cubicBezTo>
                    <a:pt x="146" y="346"/>
                    <a:pt x="201" y="361"/>
                    <a:pt x="260" y="361"/>
                  </a:cubicBezTo>
                  <a:cubicBezTo>
                    <a:pt x="340" y="361"/>
                    <a:pt x="426" y="333"/>
                    <a:pt x="480" y="283"/>
                  </a:cubicBezTo>
                  <a:cubicBezTo>
                    <a:pt x="569" y="257"/>
                    <a:pt x="638" y="207"/>
                    <a:pt x="588" y="119"/>
                  </a:cubicBezTo>
                  <a:cubicBezTo>
                    <a:pt x="541" y="35"/>
                    <a:pt x="445" y="1"/>
                    <a:pt x="34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4"/>
            <p:cNvSpPr/>
            <p:nvPr/>
          </p:nvSpPr>
          <p:spPr>
            <a:xfrm>
              <a:off x="3074350" y="2263400"/>
              <a:ext cx="25575" cy="12125"/>
            </a:xfrm>
            <a:custGeom>
              <a:avLst/>
              <a:gdLst/>
              <a:ahLst/>
              <a:cxnLst/>
              <a:rect l="l" t="t" r="r" b="b"/>
              <a:pathLst>
                <a:path w="1023" h="485" extrusionOk="0">
                  <a:moveTo>
                    <a:pt x="370" y="0"/>
                  </a:moveTo>
                  <a:cubicBezTo>
                    <a:pt x="345" y="0"/>
                    <a:pt x="321" y="1"/>
                    <a:pt x="297" y="3"/>
                  </a:cubicBezTo>
                  <a:cubicBezTo>
                    <a:pt x="70" y="28"/>
                    <a:pt x="1" y="261"/>
                    <a:pt x="266" y="286"/>
                  </a:cubicBezTo>
                  <a:cubicBezTo>
                    <a:pt x="222" y="286"/>
                    <a:pt x="335" y="400"/>
                    <a:pt x="360" y="413"/>
                  </a:cubicBezTo>
                  <a:cubicBezTo>
                    <a:pt x="437" y="461"/>
                    <a:pt x="523" y="485"/>
                    <a:pt x="608" y="485"/>
                  </a:cubicBezTo>
                  <a:cubicBezTo>
                    <a:pt x="679" y="485"/>
                    <a:pt x="749" y="469"/>
                    <a:pt x="814" y="438"/>
                  </a:cubicBezTo>
                  <a:cubicBezTo>
                    <a:pt x="928" y="381"/>
                    <a:pt x="1023" y="255"/>
                    <a:pt x="903" y="154"/>
                  </a:cubicBezTo>
                  <a:cubicBezTo>
                    <a:pt x="775" y="43"/>
                    <a:pt x="554" y="0"/>
                    <a:pt x="37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4"/>
            <p:cNvSpPr/>
            <p:nvPr/>
          </p:nvSpPr>
          <p:spPr>
            <a:xfrm>
              <a:off x="3069150" y="2286525"/>
              <a:ext cx="16575" cy="8700"/>
            </a:xfrm>
            <a:custGeom>
              <a:avLst/>
              <a:gdLst/>
              <a:ahLst/>
              <a:cxnLst/>
              <a:rect l="l" t="t" r="r" b="b"/>
              <a:pathLst>
                <a:path w="663" h="348" extrusionOk="0">
                  <a:moveTo>
                    <a:pt x="433" y="0"/>
                  </a:moveTo>
                  <a:cubicBezTo>
                    <a:pt x="327" y="0"/>
                    <a:pt x="209" y="49"/>
                    <a:pt x="133" y="99"/>
                  </a:cubicBezTo>
                  <a:cubicBezTo>
                    <a:pt x="1" y="181"/>
                    <a:pt x="102" y="314"/>
                    <a:pt x="215" y="339"/>
                  </a:cubicBezTo>
                  <a:cubicBezTo>
                    <a:pt x="240" y="345"/>
                    <a:pt x="270" y="348"/>
                    <a:pt x="302" y="348"/>
                  </a:cubicBezTo>
                  <a:cubicBezTo>
                    <a:pt x="413" y="348"/>
                    <a:pt x="548" y="310"/>
                    <a:pt x="587" y="207"/>
                  </a:cubicBezTo>
                  <a:cubicBezTo>
                    <a:pt x="594" y="200"/>
                    <a:pt x="587" y="200"/>
                    <a:pt x="594" y="194"/>
                  </a:cubicBezTo>
                  <a:cubicBezTo>
                    <a:pt x="631" y="175"/>
                    <a:pt x="663" y="144"/>
                    <a:pt x="631" y="99"/>
                  </a:cubicBezTo>
                  <a:cubicBezTo>
                    <a:pt x="586" y="27"/>
                    <a:pt x="513" y="0"/>
                    <a:pt x="43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4"/>
            <p:cNvSpPr/>
            <p:nvPr/>
          </p:nvSpPr>
          <p:spPr>
            <a:xfrm>
              <a:off x="3053675" y="2274950"/>
              <a:ext cx="11600" cy="6425"/>
            </a:xfrm>
            <a:custGeom>
              <a:avLst/>
              <a:gdLst/>
              <a:ahLst/>
              <a:cxnLst/>
              <a:rect l="l" t="t" r="r" b="b"/>
              <a:pathLst>
                <a:path w="464" h="257" extrusionOk="0">
                  <a:moveTo>
                    <a:pt x="264" y="1"/>
                  </a:moveTo>
                  <a:cubicBezTo>
                    <a:pt x="158" y="1"/>
                    <a:pt x="0" y="51"/>
                    <a:pt x="52" y="165"/>
                  </a:cubicBezTo>
                  <a:cubicBezTo>
                    <a:pt x="84" y="222"/>
                    <a:pt x="159" y="234"/>
                    <a:pt x="210" y="253"/>
                  </a:cubicBezTo>
                  <a:cubicBezTo>
                    <a:pt x="220" y="256"/>
                    <a:pt x="234" y="257"/>
                    <a:pt x="251" y="257"/>
                  </a:cubicBezTo>
                  <a:cubicBezTo>
                    <a:pt x="327" y="257"/>
                    <a:pt x="451" y="230"/>
                    <a:pt x="430" y="152"/>
                  </a:cubicBezTo>
                  <a:cubicBezTo>
                    <a:pt x="430" y="141"/>
                    <a:pt x="430" y="132"/>
                    <a:pt x="428" y="127"/>
                  </a:cubicBezTo>
                  <a:lnTo>
                    <a:pt x="428" y="127"/>
                  </a:lnTo>
                  <a:cubicBezTo>
                    <a:pt x="464" y="73"/>
                    <a:pt x="403" y="26"/>
                    <a:pt x="355" y="14"/>
                  </a:cubicBezTo>
                  <a:lnTo>
                    <a:pt x="323" y="7"/>
                  </a:lnTo>
                  <a:cubicBezTo>
                    <a:pt x="308" y="3"/>
                    <a:pt x="287" y="1"/>
                    <a:pt x="26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4"/>
            <p:cNvSpPr/>
            <p:nvPr/>
          </p:nvSpPr>
          <p:spPr>
            <a:xfrm>
              <a:off x="3117875" y="2218525"/>
              <a:ext cx="14600" cy="8125"/>
            </a:xfrm>
            <a:custGeom>
              <a:avLst/>
              <a:gdLst/>
              <a:ahLst/>
              <a:cxnLst/>
              <a:rect l="l" t="t" r="r" b="b"/>
              <a:pathLst>
                <a:path w="584" h="325" extrusionOk="0">
                  <a:moveTo>
                    <a:pt x="255" y="0"/>
                  </a:moveTo>
                  <a:cubicBezTo>
                    <a:pt x="163" y="0"/>
                    <a:pt x="71" y="36"/>
                    <a:pt x="32" y="126"/>
                  </a:cubicBezTo>
                  <a:cubicBezTo>
                    <a:pt x="19" y="145"/>
                    <a:pt x="19" y="170"/>
                    <a:pt x="13" y="189"/>
                  </a:cubicBezTo>
                  <a:cubicBezTo>
                    <a:pt x="1" y="288"/>
                    <a:pt x="98" y="325"/>
                    <a:pt x="193" y="325"/>
                  </a:cubicBezTo>
                  <a:cubicBezTo>
                    <a:pt x="245" y="325"/>
                    <a:pt x="295" y="314"/>
                    <a:pt x="329" y="297"/>
                  </a:cubicBezTo>
                  <a:cubicBezTo>
                    <a:pt x="366" y="271"/>
                    <a:pt x="404" y="252"/>
                    <a:pt x="442" y="221"/>
                  </a:cubicBezTo>
                  <a:cubicBezTo>
                    <a:pt x="583" y="112"/>
                    <a:pt x="420" y="0"/>
                    <a:pt x="25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4"/>
            <p:cNvSpPr/>
            <p:nvPr/>
          </p:nvSpPr>
          <p:spPr>
            <a:xfrm>
              <a:off x="2980525" y="2324225"/>
              <a:ext cx="14225" cy="6675"/>
            </a:xfrm>
            <a:custGeom>
              <a:avLst/>
              <a:gdLst/>
              <a:ahLst/>
              <a:cxnLst/>
              <a:rect l="l" t="t" r="r" b="b"/>
              <a:pathLst>
                <a:path w="569" h="267" extrusionOk="0">
                  <a:moveTo>
                    <a:pt x="411" y="0"/>
                  </a:moveTo>
                  <a:cubicBezTo>
                    <a:pt x="283" y="0"/>
                    <a:pt x="1" y="94"/>
                    <a:pt x="159" y="219"/>
                  </a:cubicBezTo>
                  <a:cubicBezTo>
                    <a:pt x="216" y="250"/>
                    <a:pt x="276" y="266"/>
                    <a:pt x="337" y="266"/>
                  </a:cubicBezTo>
                  <a:cubicBezTo>
                    <a:pt x="383" y="266"/>
                    <a:pt x="430" y="257"/>
                    <a:pt x="474" y="237"/>
                  </a:cubicBezTo>
                  <a:cubicBezTo>
                    <a:pt x="569" y="181"/>
                    <a:pt x="556" y="36"/>
                    <a:pt x="449" y="4"/>
                  </a:cubicBezTo>
                  <a:cubicBezTo>
                    <a:pt x="439" y="1"/>
                    <a:pt x="426" y="0"/>
                    <a:pt x="41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4"/>
            <p:cNvSpPr/>
            <p:nvPr/>
          </p:nvSpPr>
          <p:spPr>
            <a:xfrm>
              <a:off x="3037450" y="2327200"/>
              <a:ext cx="18800" cy="10700"/>
            </a:xfrm>
            <a:custGeom>
              <a:avLst/>
              <a:gdLst/>
              <a:ahLst/>
              <a:cxnLst/>
              <a:rect l="l" t="t" r="r" b="b"/>
              <a:pathLst>
                <a:path w="752" h="428" extrusionOk="0">
                  <a:moveTo>
                    <a:pt x="496" y="1"/>
                  </a:moveTo>
                  <a:cubicBezTo>
                    <a:pt x="362" y="1"/>
                    <a:pt x="212" y="61"/>
                    <a:pt x="127" y="112"/>
                  </a:cubicBezTo>
                  <a:cubicBezTo>
                    <a:pt x="1" y="188"/>
                    <a:pt x="39" y="339"/>
                    <a:pt x="159" y="390"/>
                  </a:cubicBezTo>
                  <a:cubicBezTo>
                    <a:pt x="209" y="415"/>
                    <a:pt x="260" y="428"/>
                    <a:pt x="316" y="428"/>
                  </a:cubicBezTo>
                  <a:lnTo>
                    <a:pt x="398" y="428"/>
                  </a:lnTo>
                  <a:cubicBezTo>
                    <a:pt x="449" y="421"/>
                    <a:pt x="506" y="409"/>
                    <a:pt x="550" y="383"/>
                  </a:cubicBezTo>
                  <a:lnTo>
                    <a:pt x="556" y="383"/>
                  </a:lnTo>
                  <a:cubicBezTo>
                    <a:pt x="569" y="383"/>
                    <a:pt x="575" y="371"/>
                    <a:pt x="581" y="371"/>
                  </a:cubicBezTo>
                  <a:cubicBezTo>
                    <a:pt x="613" y="352"/>
                    <a:pt x="638" y="327"/>
                    <a:pt x="663" y="301"/>
                  </a:cubicBezTo>
                  <a:cubicBezTo>
                    <a:pt x="663" y="301"/>
                    <a:pt x="670" y="301"/>
                    <a:pt x="676" y="295"/>
                  </a:cubicBezTo>
                  <a:lnTo>
                    <a:pt x="670" y="295"/>
                  </a:lnTo>
                  <a:cubicBezTo>
                    <a:pt x="676" y="289"/>
                    <a:pt x="682" y="276"/>
                    <a:pt x="688" y="264"/>
                  </a:cubicBezTo>
                  <a:cubicBezTo>
                    <a:pt x="739" y="232"/>
                    <a:pt x="752" y="169"/>
                    <a:pt x="726" y="118"/>
                  </a:cubicBezTo>
                  <a:cubicBezTo>
                    <a:pt x="679" y="32"/>
                    <a:pt x="592" y="1"/>
                    <a:pt x="49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4"/>
            <p:cNvSpPr/>
            <p:nvPr/>
          </p:nvSpPr>
          <p:spPr>
            <a:xfrm>
              <a:off x="2902975" y="2163300"/>
              <a:ext cx="17675" cy="9125"/>
            </a:xfrm>
            <a:custGeom>
              <a:avLst/>
              <a:gdLst/>
              <a:ahLst/>
              <a:cxnLst/>
              <a:rect l="l" t="t" r="r" b="b"/>
              <a:pathLst>
                <a:path w="707" h="365" extrusionOk="0">
                  <a:moveTo>
                    <a:pt x="394" y="1"/>
                  </a:moveTo>
                  <a:cubicBezTo>
                    <a:pt x="322" y="1"/>
                    <a:pt x="248" y="18"/>
                    <a:pt x="189" y="46"/>
                  </a:cubicBezTo>
                  <a:cubicBezTo>
                    <a:pt x="95" y="90"/>
                    <a:pt x="0" y="210"/>
                    <a:pt x="114" y="298"/>
                  </a:cubicBezTo>
                  <a:cubicBezTo>
                    <a:pt x="170" y="344"/>
                    <a:pt x="246" y="364"/>
                    <a:pt x="323" y="364"/>
                  </a:cubicBezTo>
                  <a:cubicBezTo>
                    <a:pt x="394" y="364"/>
                    <a:pt x="466" y="347"/>
                    <a:pt x="524" y="317"/>
                  </a:cubicBezTo>
                  <a:cubicBezTo>
                    <a:pt x="618" y="273"/>
                    <a:pt x="707" y="153"/>
                    <a:pt x="599" y="65"/>
                  </a:cubicBezTo>
                  <a:cubicBezTo>
                    <a:pt x="545" y="20"/>
                    <a:pt x="470" y="1"/>
                    <a:pt x="39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4"/>
            <p:cNvSpPr/>
            <p:nvPr/>
          </p:nvSpPr>
          <p:spPr>
            <a:xfrm>
              <a:off x="2885700" y="2195625"/>
              <a:ext cx="13975" cy="7200"/>
            </a:xfrm>
            <a:custGeom>
              <a:avLst/>
              <a:gdLst/>
              <a:ahLst/>
              <a:cxnLst/>
              <a:rect l="l" t="t" r="r" b="b"/>
              <a:pathLst>
                <a:path w="559" h="288" extrusionOk="0">
                  <a:moveTo>
                    <a:pt x="348" y="0"/>
                  </a:moveTo>
                  <a:cubicBezTo>
                    <a:pt x="301" y="0"/>
                    <a:pt x="250" y="13"/>
                    <a:pt x="224" y="27"/>
                  </a:cubicBezTo>
                  <a:cubicBezTo>
                    <a:pt x="180" y="52"/>
                    <a:pt x="136" y="77"/>
                    <a:pt x="98" y="115"/>
                  </a:cubicBezTo>
                  <a:cubicBezTo>
                    <a:pt x="1" y="230"/>
                    <a:pt x="185" y="287"/>
                    <a:pt x="276" y="287"/>
                  </a:cubicBezTo>
                  <a:cubicBezTo>
                    <a:pt x="285" y="287"/>
                    <a:pt x="293" y="287"/>
                    <a:pt x="300" y="285"/>
                  </a:cubicBezTo>
                  <a:cubicBezTo>
                    <a:pt x="407" y="279"/>
                    <a:pt x="559" y="210"/>
                    <a:pt x="451" y="84"/>
                  </a:cubicBezTo>
                  <a:cubicBezTo>
                    <a:pt x="462" y="20"/>
                    <a:pt x="408" y="0"/>
                    <a:pt x="34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4"/>
            <p:cNvSpPr/>
            <p:nvPr/>
          </p:nvSpPr>
          <p:spPr>
            <a:xfrm>
              <a:off x="2937350" y="2202650"/>
              <a:ext cx="18150" cy="9500"/>
            </a:xfrm>
            <a:custGeom>
              <a:avLst/>
              <a:gdLst/>
              <a:ahLst/>
              <a:cxnLst/>
              <a:rect l="l" t="t" r="r" b="b"/>
              <a:pathLst>
                <a:path w="726" h="380" extrusionOk="0">
                  <a:moveTo>
                    <a:pt x="313" y="0"/>
                  </a:moveTo>
                  <a:cubicBezTo>
                    <a:pt x="200" y="0"/>
                    <a:pt x="87" y="37"/>
                    <a:pt x="32" y="124"/>
                  </a:cubicBezTo>
                  <a:cubicBezTo>
                    <a:pt x="6" y="150"/>
                    <a:pt x="0" y="194"/>
                    <a:pt x="19" y="232"/>
                  </a:cubicBezTo>
                  <a:cubicBezTo>
                    <a:pt x="51" y="276"/>
                    <a:pt x="101" y="307"/>
                    <a:pt x="158" y="320"/>
                  </a:cubicBezTo>
                  <a:lnTo>
                    <a:pt x="183" y="320"/>
                  </a:lnTo>
                  <a:cubicBezTo>
                    <a:pt x="183" y="320"/>
                    <a:pt x="183" y="320"/>
                    <a:pt x="183" y="326"/>
                  </a:cubicBezTo>
                  <a:cubicBezTo>
                    <a:pt x="210" y="366"/>
                    <a:pt x="256" y="380"/>
                    <a:pt x="304" y="380"/>
                  </a:cubicBezTo>
                  <a:cubicBezTo>
                    <a:pt x="347" y="380"/>
                    <a:pt x="390" y="369"/>
                    <a:pt x="423" y="358"/>
                  </a:cubicBezTo>
                  <a:cubicBezTo>
                    <a:pt x="536" y="314"/>
                    <a:pt x="725" y="187"/>
                    <a:pt x="555" y="68"/>
                  </a:cubicBezTo>
                  <a:cubicBezTo>
                    <a:pt x="496" y="25"/>
                    <a:pt x="404" y="0"/>
                    <a:pt x="31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4"/>
            <p:cNvSpPr/>
            <p:nvPr/>
          </p:nvSpPr>
          <p:spPr>
            <a:xfrm>
              <a:off x="2927175" y="2181875"/>
              <a:ext cx="15075" cy="8400"/>
            </a:xfrm>
            <a:custGeom>
              <a:avLst/>
              <a:gdLst/>
              <a:ahLst/>
              <a:cxnLst/>
              <a:rect l="l" t="t" r="r" b="b"/>
              <a:pathLst>
                <a:path w="603" h="336" extrusionOk="0">
                  <a:moveTo>
                    <a:pt x="294" y="1"/>
                  </a:moveTo>
                  <a:cubicBezTo>
                    <a:pt x="161" y="1"/>
                    <a:pt x="0" y="45"/>
                    <a:pt x="22" y="173"/>
                  </a:cubicBezTo>
                  <a:cubicBezTo>
                    <a:pt x="41" y="268"/>
                    <a:pt x="117" y="299"/>
                    <a:pt x="205" y="331"/>
                  </a:cubicBezTo>
                  <a:cubicBezTo>
                    <a:pt x="215" y="334"/>
                    <a:pt x="229" y="335"/>
                    <a:pt x="244" y="335"/>
                  </a:cubicBezTo>
                  <a:cubicBezTo>
                    <a:pt x="297" y="335"/>
                    <a:pt x="370" y="317"/>
                    <a:pt x="375" y="268"/>
                  </a:cubicBezTo>
                  <a:lnTo>
                    <a:pt x="375" y="268"/>
                  </a:lnTo>
                  <a:cubicBezTo>
                    <a:pt x="486" y="215"/>
                    <a:pt x="602" y="101"/>
                    <a:pt x="432" y="22"/>
                  </a:cubicBezTo>
                  <a:cubicBezTo>
                    <a:pt x="402" y="9"/>
                    <a:pt x="350" y="1"/>
                    <a:pt x="29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4"/>
            <p:cNvSpPr/>
            <p:nvPr/>
          </p:nvSpPr>
          <p:spPr>
            <a:xfrm>
              <a:off x="2953725" y="2158950"/>
              <a:ext cx="14375" cy="7775"/>
            </a:xfrm>
            <a:custGeom>
              <a:avLst/>
              <a:gdLst/>
              <a:ahLst/>
              <a:cxnLst/>
              <a:rect l="l" t="t" r="r" b="b"/>
              <a:pathLst>
                <a:path w="575" h="311" extrusionOk="0">
                  <a:moveTo>
                    <a:pt x="328" y="1"/>
                  </a:moveTo>
                  <a:cubicBezTo>
                    <a:pt x="260" y="1"/>
                    <a:pt x="192" y="16"/>
                    <a:pt x="133" y="50"/>
                  </a:cubicBezTo>
                  <a:cubicBezTo>
                    <a:pt x="64" y="75"/>
                    <a:pt x="1" y="144"/>
                    <a:pt x="39" y="214"/>
                  </a:cubicBezTo>
                  <a:cubicBezTo>
                    <a:pt x="51" y="232"/>
                    <a:pt x="58" y="245"/>
                    <a:pt x="64" y="258"/>
                  </a:cubicBezTo>
                  <a:cubicBezTo>
                    <a:pt x="88" y="298"/>
                    <a:pt x="136" y="310"/>
                    <a:pt x="180" y="310"/>
                  </a:cubicBezTo>
                  <a:cubicBezTo>
                    <a:pt x="205" y="310"/>
                    <a:pt x="229" y="306"/>
                    <a:pt x="247" y="302"/>
                  </a:cubicBezTo>
                  <a:cubicBezTo>
                    <a:pt x="329" y="289"/>
                    <a:pt x="405" y="251"/>
                    <a:pt x="468" y="188"/>
                  </a:cubicBezTo>
                  <a:cubicBezTo>
                    <a:pt x="531" y="144"/>
                    <a:pt x="575" y="69"/>
                    <a:pt x="474" y="24"/>
                  </a:cubicBezTo>
                  <a:cubicBezTo>
                    <a:pt x="427" y="9"/>
                    <a:pt x="377" y="1"/>
                    <a:pt x="32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4"/>
            <p:cNvSpPr/>
            <p:nvPr/>
          </p:nvSpPr>
          <p:spPr>
            <a:xfrm>
              <a:off x="3049700" y="2139450"/>
              <a:ext cx="14050" cy="8100"/>
            </a:xfrm>
            <a:custGeom>
              <a:avLst/>
              <a:gdLst/>
              <a:ahLst/>
              <a:cxnLst/>
              <a:rect l="l" t="t" r="r" b="b"/>
              <a:pathLst>
                <a:path w="562" h="324" extrusionOk="0">
                  <a:moveTo>
                    <a:pt x="258" y="0"/>
                  </a:moveTo>
                  <a:cubicBezTo>
                    <a:pt x="128" y="0"/>
                    <a:pt x="0" y="51"/>
                    <a:pt x="3" y="180"/>
                  </a:cubicBezTo>
                  <a:cubicBezTo>
                    <a:pt x="3" y="186"/>
                    <a:pt x="3" y="193"/>
                    <a:pt x="3" y="199"/>
                  </a:cubicBezTo>
                  <a:cubicBezTo>
                    <a:pt x="3" y="262"/>
                    <a:pt x="91" y="300"/>
                    <a:pt x="142" y="312"/>
                  </a:cubicBezTo>
                  <a:cubicBezTo>
                    <a:pt x="175" y="320"/>
                    <a:pt x="208" y="324"/>
                    <a:pt x="241" y="324"/>
                  </a:cubicBezTo>
                  <a:cubicBezTo>
                    <a:pt x="352" y="324"/>
                    <a:pt x="455" y="279"/>
                    <a:pt x="514" y="167"/>
                  </a:cubicBezTo>
                  <a:cubicBezTo>
                    <a:pt x="561" y="69"/>
                    <a:pt x="409" y="0"/>
                    <a:pt x="25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4"/>
            <p:cNvSpPr/>
            <p:nvPr/>
          </p:nvSpPr>
          <p:spPr>
            <a:xfrm>
              <a:off x="3018850" y="2188775"/>
              <a:ext cx="14550" cy="9275"/>
            </a:xfrm>
            <a:custGeom>
              <a:avLst/>
              <a:gdLst/>
              <a:ahLst/>
              <a:cxnLst/>
              <a:rect l="l" t="t" r="r" b="b"/>
              <a:pathLst>
                <a:path w="582" h="371" extrusionOk="0">
                  <a:moveTo>
                    <a:pt x="352" y="1"/>
                  </a:moveTo>
                  <a:cubicBezTo>
                    <a:pt x="195" y="1"/>
                    <a:pt x="6" y="62"/>
                    <a:pt x="1" y="244"/>
                  </a:cubicBezTo>
                  <a:cubicBezTo>
                    <a:pt x="1" y="330"/>
                    <a:pt x="96" y="371"/>
                    <a:pt x="202" y="371"/>
                  </a:cubicBezTo>
                  <a:cubicBezTo>
                    <a:pt x="343" y="371"/>
                    <a:pt x="503" y="298"/>
                    <a:pt x="474" y="168"/>
                  </a:cubicBezTo>
                  <a:cubicBezTo>
                    <a:pt x="581" y="105"/>
                    <a:pt x="524" y="17"/>
                    <a:pt x="417" y="4"/>
                  </a:cubicBezTo>
                  <a:cubicBezTo>
                    <a:pt x="396" y="2"/>
                    <a:pt x="374" y="1"/>
                    <a:pt x="35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4"/>
            <p:cNvSpPr/>
            <p:nvPr/>
          </p:nvSpPr>
          <p:spPr>
            <a:xfrm>
              <a:off x="3069325" y="2171150"/>
              <a:ext cx="13425" cy="7825"/>
            </a:xfrm>
            <a:custGeom>
              <a:avLst/>
              <a:gdLst/>
              <a:ahLst/>
              <a:cxnLst/>
              <a:rect l="l" t="t" r="r" b="b"/>
              <a:pathLst>
                <a:path w="537" h="313" extrusionOk="0">
                  <a:moveTo>
                    <a:pt x="285" y="1"/>
                  </a:moveTo>
                  <a:cubicBezTo>
                    <a:pt x="245" y="1"/>
                    <a:pt x="203" y="9"/>
                    <a:pt x="164" y="28"/>
                  </a:cubicBezTo>
                  <a:cubicBezTo>
                    <a:pt x="145" y="35"/>
                    <a:pt x="126" y="47"/>
                    <a:pt x="107" y="60"/>
                  </a:cubicBezTo>
                  <a:lnTo>
                    <a:pt x="95" y="72"/>
                  </a:lnTo>
                  <a:cubicBezTo>
                    <a:pt x="44" y="98"/>
                    <a:pt x="0" y="142"/>
                    <a:pt x="25" y="199"/>
                  </a:cubicBezTo>
                  <a:cubicBezTo>
                    <a:pt x="25" y="211"/>
                    <a:pt x="32" y="224"/>
                    <a:pt x="32" y="230"/>
                  </a:cubicBezTo>
                  <a:cubicBezTo>
                    <a:pt x="54" y="292"/>
                    <a:pt x="116" y="312"/>
                    <a:pt x="185" y="312"/>
                  </a:cubicBezTo>
                  <a:cubicBezTo>
                    <a:pt x="272" y="312"/>
                    <a:pt x="371" y="280"/>
                    <a:pt x="416" y="255"/>
                  </a:cubicBezTo>
                  <a:cubicBezTo>
                    <a:pt x="454" y="230"/>
                    <a:pt x="486" y="192"/>
                    <a:pt x="498" y="154"/>
                  </a:cubicBezTo>
                  <a:cubicBezTo>
                    <a:pt x="536" y="47"/>
                    <a:pt x="391" y="16"/>
                    <a:pt x="322" y="3"/>
                  </a:cubicBezTo>
                  <a:cubicBezTo>
                    <a:pt x="310" y="2"/>
                    <a:pt x="297" y="1"/>
                    <a:pt x="28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4"/>
            <p:cNvSpPr/>
            <p:nvPr/>
          </p:nvSpPr>
          <p:spPr>
            <a:xfrm>
              <a:off x="2938075" y="2271900"/>
              <a:ext cx="16175" cy="6325"/>
            </a:xfrm>
            <a:custGeom>
              <a:avLst/>
              <a:gdLst/>
              <a:ahLst/>
              <a:cxnLst/>
              <a:rect l="l" t="t" r="r" b="b"/>
              <a:pathLst>
                <a:path w="647" h="253" extrusionOk="0">
                  <a:moveTo>
                    <a:pt x="376" y="0"/>
                  </a:moveTo>
                  <a:cubicBezTo>
                    <a:pt x="210" y="0"/>
                    <a:pt x="1" y="107"/>
                    <a:pt x="135" y="218"/>
                  </a:cubicBezTo>
                  <a:cubicBezTo>
                    <a:pt x="167" y="242"/>
                    <a:pt x="215" y="252"/>
                    <a:pt x="267" y="252"/>
                  </a:cubicBezTo>
                  <a:cubicBezTo>
                    <a:pt x="434" y="252"/>
                    <a:pt x="647" y="145"/>
                    <a:pt x="507" y="35"/>
                  </a:cubicBezTo>
                  <a:cubicBezTo>
                    <a:pt x="476" y="11"/>
                    <a:pt x="428" y="0"/>
                    <a:pt x="37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4"/>
            <p:cNvSpPr/>
            <p:nvPr/>
          </p:nvSpPr>
          <p:spPr>
            <a:xfrm>
              <a:off x="2906600" y="2292825"/>
              <a:ext cx="18000" cy="9625"/>
            </a:xfrm>
            <a:custGeom>
              <a:avLst/>
              <a:gdLst/>
              <a:ahLst/>
              <a:cxnLst/>
              <a:rect l="l" t="t" r="r" b="b"/>
              <a:pathLst>
                <a:path w="720" h="385" extrusionOk="0">
                  <a:moveTo>
                    <a:pt x="452" y="0"/>
                  </a:moveTo>
                  <a:cubicBezTo>
                    <a:pt x="420" y="0"/>
                    <a:pt x="389" y="4"/>
                    <a:pt x="366" y="11"/>
                  </a:cubicBezTo>
                  <a:lnTo>
                    <a:pt x="290" y="37"/>
                  </a:lnTo>
                  <a:cubicBezTo>
                    <a:pt x="101" y="93"/>
                    <a:pt x="0" y="320"/>
                    <a:pt x="259" y="371"/>
                  </a:cubicBezTo>
                  <a:cubicBezTo>
                    <a:pt x="293" y="380"/>
                    <a:pt x="327" y="384"/>
                    <a:pt x="362" y="384"/>
                  </a:cubicBezTo>
                  <a:cubicBezTo>
                    <a:pt x="451" y="384"/>
                    <a:pt x="540" y="356"/>
                    <a:pt x="612" y="301"/>
                  </a:cubicBezTo>
                  <a:cubicBezTo>
                    <a:pt x="694" y="232"/>
                    <a:pt x="719" y="163"/>
                    <a:pt x="637" y="81"/>
                  </a:cubicBezTo>
                  <a:lnTo>
                    <a:pt x="606" y="49"/>
                  </a:lnTo>
                  <a:cubicBezTo>
                    <a:pt x="570" y="13"/>
                    <a:pt x="508" y="0"/>
                    <a:pt x="45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4"/>
            <p:cNvSpPr/>
            <p:nvPr/>
          </p:nvSpPr>
          <p:spPr>
            <a:xfrm>
              <a:off x="2916525" y="2314700"/>
              <a:ext cx="22725" cy="11000"/>
            </a:xfrm>
            <a:custGeom>
              <a:avLst/>
              <a:gdLst/>
              <a:ahLst/>
              <a:cxnLst/>
              <a:rect l="l" t="t" r="r" b="b"/>
              <a:pathLst>
                <a:path w="909" h="440" extrusionOk="0">
                  <a:moveTo>
                    <a:pt x="518" y="0"/>
                  </a:moveTo>
                  <a:cubicBezTo>
                    <a:pt x="492" y="0"/>
                    <a:pt x="467" y="2"/>
                    <a:pt x="442" y="7"/>
                  </a:cubicBezTo>
                  <a:cubicBezTo>
                    <a:pt x="329" y="13"/>
                    <a:pt x="1" y="177"/>
                    <a:pt x="171" y="322"/>
                  </a:cubicBezTo>
                  <a:cubicBezTo>
                    <a:pt x="226" y="408"/>
                    <a:pt x="334" y="439"/>
                    <a:pt x="445" y="439"/>
                  </a:cubicBezTo>
                  <a:cubicBezTo>
                    <a:pt x="539" y="439"/>
                    <a:pt x="634" y="417"/>
                    <a:pt x="701" y="385"/>
                  </a:cubicBezTo>
                  <a:cubicBezTo>
                    <a:pt x="909" y="284"/>
                    <a:pt x="884" y="70"/>
                    <a:pt x="663" y="19"/>
                  </a:cubicBezTo>
                  <a:cubicBezTo>
                    <a:pt x="614" y="7"/>
                    <a:pt x="565" y="0"/>
                    <a:pt x="51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 name="Google Shape;158;p14"/>
          <p:cNvGrpSpPr/>
          <p:nvPr/>
        </p:nvGrpSpPr>
        <p:grpSpPr>
          <a:xfrm rot="-2202197">
            <a:off x="-844451" y="391434"/>
            <a:ext cx="3925528" cy="1240803"/>
            <a:chOff x="3936375" y="2384125"/>
            <a:chExt cx="1324325" cy="418600"/>
          </a:xfrm>
        </p:grpSpPr>
        <p:sp>
          <p:nvSpPr>
            <p:cNvPr id="159" name="Google Shape;159;p14"/>
            <p:cNvSpPr/>
            <p:nvPr/>
          </p:nvSpPr>
          <p:spPr>
            <a:xfrm>
              <a:off x="3936375" y="2384125"/>
              <a:ext cx="1324325" cy="353950"/>
            </a:xfrm>
            <a:custGeom>
              <a:avLst/>
              <a:gdLst/>
              <a:ahLst/>
              <a:cxnLst/>
              <a:rect l="l" t="t" r="r" b="b"/>
              <a:pathLst>
                <a:path w="52973" h="14158" extrusionOk="0">
                  <a:moveTo>
                    <a:pt x="13449" y="1"/>
                  </a:moveTo>
                  <a:cubicBezTo>
                    <a:pt x="11360" y="1"/>
                    <a:pt x="9308" y="780"/>
                    <a:pt x="7442" y="2338"/>
                  </a:cubicBezTo>
                  <a:cubicBezTo>
                    <a:pt x="6799" y="2868"/>
                    <a:pt x="6187" y="3574"/>
                    <a:pt x="5538" y="4312"/>
                  </a:cubicBezTo>
                  <a:cubicBezTo>
                    <a:pt x="4048" y="6013"/>
                    <a:pt x="2516" y="7762"/>
                    <a:pt x="499" y="7762"/>
                  </a:cubicBezTo>
                  <a:cubicBezTo>
                    <a:pt x="346" y="7762"/>
                    <a:pt x="190" y="7752"/>
                    <a:pt x="32" y="7731"/>
                  </a:cubicBezTo>
                  <a:lnTo>
                    <a:pt x="0" y="7939"/>
                  </a:lnTo>
                  <a:cubicBezTo>
                    <a:pt x="164" y="7960"/>
                    <a:pt x="325" y="7971"/>
                    <a:pt x="484" y="7971"/>
                  </a:cubicBezTo>
                  <a:cubicBezTo>
                    <a:pt x="2615" y="7971"/>
                    <a:pt x="4245" y="6112"/>
                    <a:pt x="5695" y="4451"/>
                  </a:cubicBezTo>
                  <a:cubicBezTo>
                    <a:pt x="6339" y="3720"/>
                    <a:pt x="6950" y="3026"/>
                    <a:pt x="7575" y="2502"/>
                  </a:cubicBezTo>
                  <a:cubicBezTo>
                    <a:pt x="9398" y="981"/>
                    <a:pt x="11405" y="218"/>
                    <a:pt x="13448" y="218"/>
                  </a:cubicBezTo>
                  <a:cubicBezTo>
                    <a:pt x="15385" y="218"/>
                    <a:pt x="17355" y="903"/>
                    <a:pt x="19230" y="2275"/>
                  </a:cubicBezTo>
                  <a:cubicBezTo>
                    <a:pt x="21046" y="3606"/>
                    <a:pt x="22535" y="5347"/>
                    <a:pt x="23973" y="7024"/>
                  </a:cubicBezTo>
                  <a:cubicBezTo>
                    <a:pt x="25449" y="8752"/>
                    <a:pt x="26975" y="10544"/>
                    <a:pt x="28861" y="11887"/>
                  </a:cubicBezTo>
                  <a:cubicBezTo>
                    <a:pt x="30721" y="13218"/>
                    <a:pt x="32323" y="14063"/>
                    <a:pt x="34505" y="14151"/>
                  </a:cubicBezTo>
                  <a:cubicBezTo>
                    <a:pt x="34632" y="14158"/>
                    <a:pt x="34751" y="14158"/>
                    <a:pt x="34871" y="14158"/>
                  </a:cubicBezTo>
                  <a:cubicBezTo>
                    <a:pt x="38346" y="14158"/>
                    <a:pt x="39955" y="12095"/>
                    <a:pt x="41525" y="10096"/>
                  </a:cubicBezTo>
                  <a:cubicBezTo>
                    <a:pt x="42541" y="8797"/>
                    <a:pt x="43588" y="7460"/>
                    <a:pt x="45145" y="6728"/>
                  </a:cubicBezTo>
                  <a:cubicBezTo>
                    <a:pt x="45816" y="6413"/>
                    <a:pt x="46391" y="6289"/>
                    <a:pt x="46924" y="6289"/>
                  </a:cubicBezTo>
                  <a:cubicBezTo>
                    <a:pt x="47779" y="6289"/>
                    <a:pt x="48525" y="6609"/>
                    <a:pt x="49384" y="6974"/>
                  </a:cubicBezTo>
                  <a:cubicBezTo>
                    <a:pt x="50349" y="7390"/>
                    <a:pt x="51440" y="7857"/>
                    <a:pt x="52960" y="7958"/>
                  </a:cubicBezTo>
                  <a:lnTo>
                    <a:pt x="52972" y="7743"/>
                  </a:lnTo>
                  <a:cubicBezTo>
                    <a:pt x="51490" y="7649"/>
                    <a:pt x="50412" y="7188"/>
                    <a:pt x="49466" y="6778"/>
                  </a:cubicBezTo>
                  <a:cubicBezTo>
                    <a:pt x="48609" y="6416"/>
                    <a:pt x="47826" y="6083"/>
                    <a:pt x="46921" y="6083"/>
                  </a:cubicBezTo>
                  <a:cubicBezTo>
                    <a:pt x="46361" y="6083"/>
                    <a:pt x="45753" y="6211"/>
                    <a:pt x="45051" y="6539"/>
                  </a:cubicBezTo>
                  <a:cubicBezTo>
                    <a:pt x="43449" y="7283"/>
                    <a:pt x="42383" y="8652"/>
                    <a:pt x="41355" y="9963"/>
                  </a:cubicBezTo>
                  <a:cubicBezTo>
                    <a:pt x="39753" y="12010"/>
                    <a:pt x="38246" y="13944"/>
                    <a:pt x="34884" y="13944"/>
                  </a:cubicBezTo>
                  <a:cubicBezTo>
                    <a:pt x="34765" y="13944"/>
                    <a:pt x="34643" y="13942"/>
                    <a:pt x="34518" y="13937"/>
                  </a:cubicBezTo>
                  <a:cubicBezTo>
                    <a:pt x="32386" y="13848"/>
                    <a:pt x="30822" y="13022"/>
                    <a:pt x="28987" y="11717"/>
                  </a:cubicBezTo>
                  <a:cubicBezTo>
                    <a:pt x="27120" y="10386"/>
                    <a:pt x="25600" y="8607"/>
                    <a:pt x="24131" y="6886"/>
                  </a:cubicBezTo>
                  <a:cubicBezTo>
                    <a:pt x="22686" y="5195"/>
                    <a:pt x="21191" y="3448"/>
                    <a:pt x="19356" y="2099"/>
                  </a:cubicBezTo>
                  <a:cubicBezTo>
                    <a:pt x="17439" y="700"/>
                    <a:pt x="15428" y="1"/>
                    <a:pt x="134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4"/>
            <p:cNvSpPr/>
            <p:nvPr/>
          </p:nvSpPr>
          <p:spPr>
            <a:xfrm>
              <a:off x="3936375" y="2448850"/>
              <a:ext cx="1324150" cy="353875"/>
            </a:xfrm>
            <a:custGeom>
              <a:avLst/>
              <a:gdLst/>
              <a:ahLst/>
              <a:cxnLst/>
              <a:rect l="l" t="t" r="r" b="b"/>
              <a:pathLst>
                <a:path w="52966" h="14155" extrusionOk="0">
                  <a:moveTo>
                    <a:pt x="13449" y="1"/>
                  </a:moveTo>
                  <a:cubicBezTo>
                    <a:pt x="11360" y="1"/>
                    <a:pt x="9308" y="780"/>
                    <a:pt x="7442" y="2335"/>
                  </a:cubicBezTo>
                  <a:cubicBezTo>
                    <a:pt x="6805" y="2871"/>
                    <a:pt x="6187" y="3571"/>
                    <a:pt x="5538" y="4316"/>
                  </a:cubicBezTo>
                  <a:cubicBezTo>
                    <a:pt x="4056" y="6008"/>
                    <a:pt x="2526" y="7760"/>
                    <a:pt x="508" y="7760"/>
                  </a:cubicBezTo>
                  <a:cubicBezTo>
                    <a:pt x="352" y="7760"/>
                    <a:pt x="193" y="7749"/>
                    <a:pt x="32" y="7728"/>
                  </a:cubicBezTo>
                  <a:lnTo>
                    <a:pt x="0" y="7942"/>
                  </a:lnTo>
                  <a:cubicBezTo>
                    <a:pt x="164" y="7963"/>
                    <a:pt x="325" y="7974"/>
                    <a:pt x="483" y="7974"/>
                  </a:cubicBezTo>
                  <a:cubicBezTo>
                    <a:pt x="2614" y="7974"/>
                    <a:pt x="4245" y="6110"/>
                    <a:pt x="5695" y="4454"/>
                  </a:cubicBezTo>
                  <a:cubicBezTo>
                    <a:pt x="6345" y="3716"/>
                    <a:pt x="6950" y="3023"/>
                    <a:pt x="7575" y="2499"/>
                  </a:cubicBezTo>
                  <a:cubicBezTo>
                    <a:pt x="9401" y="977"/>
                    <a:pt x="11408" y="215"/>
                    <a:pt x="13451" y="215"/>
                  </a:cubicBezTo>
                  <a:cubicBezTo>
                    <a:pt x="15387" y="215"/>
                    <a:pt x="17355" y="900"/>
                    <a:pt x="19230" y="2272"/>
                  </a:cubicBezTo>
                  <a:cubicBezTo>
                    <a:pt x="21046" y="3603"/>
                    <a:pt x="22535" y="5344"/>
                    <a:pt x="23973" y="7028"/>
                  </a:cubicBezTo>
                  <a:cubicBezTo>
                    <a:pt x="25449" y="8756"/>
                    <a:pt x="26975" y="10540"/>
                    <a:pt x="28861" y="11890"/>
                  </a:cubicBezTo>
                  <a:cubicBezTo>
                    <a:pt x="30721" y="13221"/>
                    <a:pt x="32323" y="14060"/>
                    <a:pt x="34505" y="14148"/>
                  </a:cubicBezTo>
                  <a:cubicBezTo>
                    <a:pt x="34600" y="14154"/>
                    <a:pt x="34688" y="14154"/>
                    <a:pt x="34777" y="14154"/>
                  </a:cubicBezTo>
                  <a:cubicBezTo>
                    <a:pt x="38321" y="14154"/>
                    <a:pt x="40939" y="11360"/>
                    <a:pt x="43064" y="9102"/>
                  </a:cubicBezTo>
                  <a:cubicBezTo>
                    <a:pt x="44515" y="7551"/>
                    <a:pt x="45776" y="6208"/>
                    <a:pt x="47006" y="6025"/>
                  </a:cubicBezTo>
                  <a:cubicBezTo>
                    <a:pt x="47080" y="6013"/>
                    <a:pt x="47153" y="6008"/>
                    <a:pt x="47225" y="6008"/>
                  </a:cubicBezTo>
                  <a:cubicBezTo>
                    <a:pt x="47739" y="6008"/>
                    <a:pt x="48225" y="6287"/>
                    <a:pt x="48822" y="6630"/>
                  </a:cubicBezTo>
                  <a:cubicBezTo>
                    <a:pt x="49768" y="7166"/>
                    <a:pt x="50948" y="7841"/>
                    <a:pt x="52953" y="7942"/>
                  </a:cubicBezTo>
                  <a:lnTo>
                    <a:pt x="52966" y="7734"/>
                  </a:lnTo>
                  <a:cubicBezTo>
                    <a:pt x="51011" y="7633"/>
                    <a:pt x="49857" y="6971"/>
                    <a:pt x="48930" y="6447"/>
                  </a:cubicBezTo>
                  <a:cubicBezTo>
                    <a:pt x="48304" y="6091"/>
                    <a:pt x="47793" y="5796"/>
                    <a:pt x="47231" y="5796"/>
                  </a:cubicBezTo>
                  <a:cubicBezTo>
                    <a:pt x="47147" y="5796"/>
                    <a:pt x="47061" y="5803"/>
                    <a:pt x="46974" y="5817"/>
                  </a:cubicBezTo>
                  <a:cubicBezTo>
                    <a:pt x="45669" y="6012"/>
                    <a:pt x="44389" y="7374"/>
                    <a:pt x="42906" y="8957"/>
                  </a:cubicBezTo>
                  <a:cubicBezTo>
                    <a:pt x="40715" y="11290"/>
                    <a:pt x="38236" y="13940"/>
                    <a:pt x="34802" y="13940"/>
                  </a:cubicBezTo>
                  <a:cubicBezTo>
                    <a:pt x="34708" y="13940"/>
                    <a:pt x="34614" y="13938"/>
                    <a:pt x="34518" y="13934"/>
                  </a:cubicBezTo>
                  <a:cubicBezTo>
                    <a:pt x="32386" y="13852"/>
                    <a:pt x="30822" y="13025"/>
                    <a:pt x="28987" y="11714"/>
                  </a:cubicBezTo>
                  <a:cubicBezTo>
                    <a:pt x="27120" y="10383"/>
                    <a:pt x="25600" y="8604"/>
                    <a:pt x="24131" y="6889"/>
                  </a:cubicBezTo>
                  <a:cubicBezTo>
                    <a:pt x="22686" y="5198"/>
                    <a:pt x="21191" y="3445"/>
                    <a:pt x="19356" y="2102"/>
                  </a:cubicBezTo>
                  <a:cubicBezTo>
                    <a:pt x="17439" y="700"/>
                    <a:pt x="15428" y="1"/>
                    <a:pt x="134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 name="Google Shape;161;p14"/>
          <p:cNvSpPr/>
          <p:nvPr/>
        </p:nvSpPr>
        <p:spPr>
          <a:xfrm>
            <a:off x="857189" y="4454598"/>
            <a:ext cx="522243" cy="452055"/>
          </a:xfrm>
          <a:custGeom>
            <a:avLst/>
            <a:gdLst/>
            <a:ahLst/>
            <a:cxnLst/>
            <a:rect l="l" t="t" r="r" b="b"/>
            <a:pathLst>
              <a:path w="5961" h="5160" extrusionOk="0">
                <a:moveTo>
                  <a:pt x="3539" y="215"/>
                </a:moveTo>
                <a:cubicBezTo>
                  <a:pt x="3842" y="303"/>
                  <a:pt x="4996" y="2883"/>
                  <a:pt x="5721" y="4712"/>
                </a:cubicBezTo>
                <a:cubicBezTo>
                  <a:pt x="5721" y="4724"/>
                  <a:pt x="5727" y="4731"/>
                  <a:pt x="5683" y="4762"/>
                </a:cubicBezTo>
                <a:cubicBezTo>
                  <a:pt x="5489" y="4895"/>
                  <a:pt x="4965" y="4952"/>
                  <a:pt x="4313" y="4952"/>
                </a:cubicBezTo>
                <a:cubicBezTo>
                  <a:pt x="2829" y="4952"/>
                  <a:pt x="685" y="4655"/>
                  <a:pt x="291" y="4283"/>
                </a:cubicBezTo>
                <a:cubicBezTo>
                  <a:pt x="228" y="4220"/>
                  <a:pt x="247" y="4195"/>
                  <a:pt x="259" y="4176"/>
                </a:cubicBezTo>
                <a:cubicBezTo>
                  <a:pt x="1060" y="2839"/>
                  <a:pt x="3242" y="272"/>
                  <a:pt x="3539" y="215"/>
                </a:cubicBezTo>
                <a:close/>
                <a:moveTo>
                  <a:pt x="3545" y="0"/>
                </a:moveTo>
                <a:cubicBezTo>
                  <a:pt x="3091" y="7"/>
                  <a:pt x="726" y="2984"/>
                  <a:pt x="76" y="4068"/>
                </a:cubicBezTo>
                <a:cubicBezTo>
                  <a:pt x="1" y="4188"/>
                  <a:pt x="32" y="4346"/>
                  <a:pt x="146" y="4434"/>
                </a:cubicBezTo>
                <a:cubicBezTo>
                  <a:pt x="587" y="4850"/>
                  <a:pt x="2719" y="5160"/>
                  <a:pt x="4258" y="5160"/>
                </a:cubicBezTo>
                <a:cubicBezTo>
                  <a:pt x="4983" y="5160"/>
                  <a:pt x="5570" y="5096"/>
                  <a:pt x="5803" y="4939"/>
                </a:cubicBezTo>
                <a:cubicBezTo>
                  <a:pt x="5910" y="4882"/>
                  <a:pt x="5961" y="4750"/>
                  <a:pt x="5917" y="4636"/>
                </a:cubicBezTo>
                <a:cubicBezTo>
                  <a:pt x="5488" y="3551"/>
                  <a:pt x="4043" y="0"/>
                  <a:pt x="35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 name="Google Shape;162;p14"/>
          <p:cNvGrpSpPr/>
          <p:nvPr/>
        </p:nvGrpSpPr>
        <p:grpSpPr>
          <a:xfrm>
            <a:off x="7719005" y="-378240"/>
            <a:ext cx="407913" cy="1607194"/>
            <a:chOff x="1535150" y="2784850"/>
            <a:chExt cx="114650" cy="451700"/>
          </a:xfrm>
        </p:grpSpPr>
        <p:sp>
          <p:nvSpPr>
            <p:cNvPr id="163" name="Google Shape;163;p14"/>
            <p:cNvSpPr/>
            <p:nvPr/>
          </p:nvSpPr>
          <p:spPr>
            <a:xfrm>
              <a:off x="1535150" y="2784850"/>
              <a:ext cx="114650" cy="451700"/>
            </a:xfrm>
            <a:custGeom>
              <a:avLst/>
              <a:gdLst/>
              <a:ahLst/>
              <a:cxnLst/>
              <a:rect l="l" t="t" r="r" b="b"/>
              <a:pathLst>
                <a:path w="4586" h="18068" extrusionOk="0">
                  <a:moveTo>
                    <a:pt x="2227" y="1"/>
                  </a:moveTo>
                  <a:cubicBezTo>
                    <a:pt x="1286" y="1"/>
                    <a:pt x="294" y="840"/>
                    <a:pt x="215" y="3193"/>
                  </a:cubicBezTo>
                  <a:cubicBezTo>
                    <a:pt x="170" y="4562"/>
                    <a:pt x="183" y="5930"/>
                    <a:pt x="158" y="7305"/>
                  </a:cubicBezTo>
                  <a:cubicBezTo>
                    <a:pt x="133" y="9084"/>
                    <a:pt x="13" y="10843"/>
                    <a:pt x="6" y="12622"/>
                  </a:cubicBezTo>
                  <a:cubicBezTo>
                    <a:pt x="0" y="16388"/>
                    <a:pt x="128" y="18068"/>
                    <a:pt x="1104" y="18068"/>
                  </a:cubicBezTo>
                  <a:cubicBezTo>
                    <a:pt x="1147" y="18068"/>
                    <a:pt x="1191" y="18065"/>
                    <a:pt x="1236" y="18058"/>
                  </a:cubicBezTo>
                  <a:cubicBezTo>
                    <a:pt x="3198" y="17794"/>
                    <a:pt x="3526" y="16412"/>
                    <a:pt x="3627" y="14918"/>
                  </a:cubicBezTo>
                  <a:cubicBezTo>
                    <a:pt x="3791" y="12401"/>
                    <a:pt x="3879" y="9714"/>
                    <a:pt x="3974" y="7261"/>
                  </a:cubicBezTo>
                  <a:cubicBezTo>
                    <a:pt x="4049" y="5287"/>
                    <a:pt x="4585" y="2997"/>
                    <a:pt x="3841" y="1099"/>
                  </a:cubicBezTo>
                  <a:cubicBezTo>
                    <a:pt x="3587" y="457"/>
                    <a:pt x="2920" y="1"/>
                    <a:pt x="2227" y="1"/>
                  </a:cubicBezTo>
                  <a:close/>
                </a:path>
              </a:pathLst>
            </a:custGeom>
            <a:solidFill>
              <a:srgbClr val="49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4"/>
            <p:cNvSpPr/>
            <p:nvPr/>
          </p:nvSpPr>
          <p:spPr>
            <a:xfrm>
              <a:off x="1603575" y="2822400"/>
              <a:ext cx="10275" cy="9500"/>
            </a:xfrm>
            <a:custGeom>
              <a:avLst/>
              <a:gdLst/>
              <a:ahLst/>
              <a:cxnLst/>
              <a:rect l="l" t="t" r="r" b="b"/>
              <a:pathLst>
                <a:path w="411" h="380" extrusionOk="0">
                  <a:moveTo>
                    <a:pt x="297" y="1"/>
                  </a:moveTo>
                  <a:cubicBezTo>
                    <a:pt x="183" y="13"/>
                    <a:pt x="82" y="83"/>
                    <a:pt x="38" y="190"/>
                  </a:cubicBezTo>
                  <a:cubicBezTo>
                    <a:pt x="0" y="266"/>
                    <a:pt x="7" y="379"/>
                    <a:pt x="120" y="379"/>
                  </a:cubicBezTo>
                  <a:cubicBezTo>
                    <a:pt x="234" y="367"/>
                    <a:pt x="328" y="297"/>
                    <a:pt x="379" y="190"/>
                  </a:cubicBezTo>
                  <a:cubicBezTo>
                    <a:pt x="410" y="121"/>
                    <a:pt x="410" y="1"/>
                    <a:pt x="29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4"/>
            <p:cNvSpPr/>
            <p:nvPr/>
          </p:nvSpPr>
          <p:spPr>
            <a:xfrm>
              <a:off x="1610825" y="2836800"/>
              <a:ext cx="8375" cy="7550"/>
            </a:xfrm>
            <a:custGeom>
              <a:avLst/>
              <a:gdLst/>
              <a:ahLst/>
              <a:cxnLst/>
              <a:rect l="l" t="t" r="r" b="b"/>
              <a:pathLst>
                <a:path w="335" h="302" extrusionOk="0">
                  <a:moveTo>
                    <a:pt x="212" y="0"/>
                  </a:moveTo>
                  <a:cubicBezTo>
                    <a:pt x="191" y="0"/>
                    <a:pt x="171" y="2"/>
                    <a:pt x="152" y="5"/>
                  </a:cubicBezTo>
                  <a:cubicBezTo>
                    <a:pt x="101" y="18"/>
                    <a:pt x="1" y="100"/>
                    <a:pt x="26" y="169"/>
                  </a:cubicBezTo>
                  <a:cubicBezTo>
                    <a:pt x="11" y="237"/>
                    <a:pt x="30" y="301"/>
                    <a:pt x="95" y="301"/>
                  </a:cubicBezTo>
                  <a:cubicBezTo>
                    <a:pt x="114" y="301"/>
                    <a:pt x="137" y="295"/>
                    <a:pt x="164" y="282"/>
                  </a:cubicBezTo>
                  <a:cubicBezTo>
                    <a:pt x="221" y="257"/>
                    <a:pt x="272" y="207"/>
                    <a:pt x="297" y="150"/>
                  </a:cubicBezTo>
                  <a:cubicBezTo>
                    <a:pt x="316" y="112"/>
                    <a:pt x="335" y="18"/>
                    <a:pt x="272" y="5"/>
                  </a:cubicBezTo>
                  <a:cubicBezTo>
                    <a:pt x="253" y="2"/>
                    <a:pt x="232" y="0"/>
                    <a:pt x="21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4"/>
            <p:cNvSpPr/>
            <p:nvPr/>
          </p:nvSpPr>
          <p:spPr>
            <a:xfrm>
              <a:off x="1600900" y="2847325"/>
              <a:ext cx="12150" cy="7275"/>
            </a:xfrm>
            <a:custGeom>
              <a:avLst/>
              <a:gdLst/>
              <a:ahLst/>
              <a:cxnLst/>
              <a:rect l="l" t="t" r="r" b="b"/>
              <a:pathLst>
                <a:path w="486" h="291" extrusionOk="0">
                  <a:moveTo>
                    <a:pt x="316" y="0"/>
                  </a:moveTo>
                  <a:cubicBezTo>
                    <a:pt x="183" y="0"/>
                    <a:pt x="0" y="290"/>
                    <a:pt x="177" y="290"/>
                  </a:cubicBezTo>
                  <a:cubicBezTo>
                    <a:pt x="303" y="290"/>
                    <a:pt x="486" y="0"/>
                    <a:pt x="31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4"/>
            <p:cNvSpPr/>
            <p:nvPr/>
          </p:nvSpPr>
          <p:spPr>
            <a:xfrm>
              <a:off x="1591125" y="2833450"/>
              <a:ext cx="7825" cy="6275"/>
            </a:xfrm>
            <a:custGeom>
              <a:avLst/>
              <a:gdLst/>
              <a:ahLst/>
              <a:cxnLst/>
              <a:rect l="l" t="t" r="r" b="b"/>
              <a:pathLst>
                <a:path w="313" h="251" extrusionOk="0">
                  <a:moveTo>
                    <a:pt x="236" y="0"/>
                  </a:moveTo>
                  <a:cubicBezTo>
                    <a:pt x="227" y="0"/>
                    <a:pt x="218" y="2"/>
                    <a:pt x="208" y="7"/>
                  </a:cubicBezTo>
                  <a:cubicBezTo>
                    <a:pt x="114" y="25"/>
                    <a:pt x="0" y="164"/>
                    <a:pt x="107" y="240"/>
                  </a:cubicBezTo>
                  <a:cubicBezTo>
                    <a:pt x="118" y="248"/>
                    <a:pt x="130" y="251"/>
                    <a:pt x="141" y="251"/>
                  </a:cubicBezTo>
                  <a:cubicBezTo>
                    <a:pt x="177" y="251"/>
                    <a:pt x="214" y="220"/>
                    <a:pt x="233" y="196"/>
                  </a:cubicBezTo>
                  <a:lnTo>
                    <a:pt x="246" y="177"/>
                  </a:lnTo>
                  <a:cubicBezTo>
                    <a:pt x="265" y="152"/>
                    <a:pt x="284" y="126"/>
                    <a:pt x="297" y="95"/>
                  </a:cubicBezTo>
                  <a:cubicBezTo>
                    <a:pt x="312" y="48"/>
                    <a:pt x="280" y="0"/>
                    <a:pt x="23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4"/>
            <p:cNvSpPr/>
            <p:nvPr/>
          </p:nvSpPr>
          <p:spPr>
            <a:xfrm>
              <a:off x="1586725" y="2802425"/>
              <a:ext cx="5650" cy="4675"/>
            </a:xfrm>
            <a:custGeom>
              <a:avLst/>
              <a:gdLst/>
              <a:ahLst/>
              <a:cxnLst/>
              <a:rect l="l" t="t" r="r" b="b"/>
              <a:pathLst>
                <a:path w="226" h="187" extrusionOk="0">
                  <a:moveTo>
                    <a:pt x="168" y="1"/>
                  </a:moveTo>
                  <a:cubicBezTo>
                    <a:pt x="157" y="1"/>
                    <a:pt x="145" y="4"/>
                    <a:pt x="132" y="11"/>
                  </a:cubicBezTo>
                  <a:cubicBezTo>
                    <a:pt x="107" y="24"/>
                    <a:pt x="82" y="43"/>
                    <a:pt x="63" y="62"/>
                  </a:cubicBezTo>
                  <a:cubicBezTo>
                    <a:pt x="0" y="124"/>
                    <a:pt x="26" y="187"/>
                    <a:pt x="78" y="187"/>
                  </a:cubicBezTo>
                  <a:cubicBezTo>
                    <a:pt x="99" y="187"/>
                    <a:pt x="125" y="176"/>
                    <a:pt x="151" y="150"/>
                  </a:cubicBezTo>
                  <a:cubicBezTo>
                    <a:pt x="170" y="131"/>
                    <a:pt x="189" y="106"/>
                    <a:pt x="201" y="81"/>
                  </a:cubicBezTo>
                  <a:cubicBezTo>
                    <a:pt x="226" y="37"/>
                    <a:pt x="205" y="1"/>
                    <a:pt x="16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4"/>
            <p:cNvSpPr/>
            <p:nvPr/>
          </p:nvSpPr>
          <p:spPr>
            <a:xfrm>
              <a:off x="1550925" y="3002675"/>
              <a:ext cx="5525" cy="4500"/>
            </a:xfrm>
            <a:custGeom>
              <a:avLst/>
              <a:gdLst/>
              <a:ahLst/>
              <a:cxnLst/>
              <a:rect l="l" t="t" r="r" b="b"/>
              <a:pathLst>
                <a:path w="221" h="180" extrusionOk="0">
                  <a:moveTo>
                    <a:pt x="121" y="0"/>
                  </a:moveTo>
                  <a:cubicBezTo>
                    <a:pt x="91" y="0"/>
                    <a:pt x="54" y="33"/>
                    <a:pt x="44" y="49"/>
                  </a:cubicBezTo>
                  <a:cubicBezTo>
                    <a:pt x="38" y="55"/>
                    <a:pt x="38" y="62"/>
                    <a:pt x="31" y="74"/>
                  </a:cubicBezTo>
                  <a:cubicBezTo>
                    <a:pt x="1" y="120"/>
                    <a:pt x="7" y="179"/>
                    <a:pt x="55" y="179"/>
                  </a:cubicBezTo>
                  <a:cubicBezTo>
                    <a:pt x="66" y="179"/>
                    <a:pt x="79" y="176"/>
                    <a:pt x="94" y="169"/>
                  </a:cubicBezTo>
                  <a:cubicBezTo>
                    <a:pt x="139" y="150"/>
                    <a:pt x="221" y="55"/>
                    <a:pt x="151" y="11"/>
                  </a:cubicBezTo>
                  <a:lnTo>
                    <a:pt x="139" y="5"/>
                  </a:lnTo>
                  <a:cubicBezTo>
                    <a:pt x="133" y="2"/>
                    <a:pt x="127" y="0"/>
                    <a:pt x="12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4"/>
            <p:cNvSpPr/>
            <p:nvPr/>
          </p:nvSpPr>
          <p:spPr>
            <a:xfrm>
              <a:off x="1550425" y="2984650"/>
              <a:ext cx="7300" cy="4275"/>
            </a:xfrm>
            <a:custGeom>
              <a:avLst/>
              <a:gdLst/>
              <a:ahLst/>
              <a:cxnLst/>
              <a:rect l="l" t="t" r="r" b="b"/>
              <a:pathLst>
                <a:path w="292" h="171" extrusionOk="0">
                  <a:moveTo>
                    <a:pt x="184" y="1"/>
                  </a:moveTo>
                  <a:cubicBezTo>
                    <a:pt x="108" y="1"/>
                    <a:pt x="1" y="171"/>
                    <a:pt x="108" y="171"/>
                  </a:cubicBezTo>
                  <a:cubicBezTo>
                    <a:pt x="184" y="171"/>
                    <a:pt x="291" y="1"/>
                    <a:pt x="18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4"/>
            <p:cNvSpPr/>
            <p:nvPr/>
          </p:nvSpPr>
          <p:spPr>
            <a:xfrm>
              <a:off x="1569525" y="2961650"/>
              <a:ext cx="9275" cy="7525"/>
            </a:xfrm>
            <a:custGeom>
              <a:avLst/>
              <a:gdLst/>
              <a:ahLst/>
              <a:cxnLst/>
              <a:rect l="l" t="t" r="r" b="b"/>
              <a:pathLst>
                <a:path w="371" h="301" extrusionOk="0">
                  <a:moveTo>
                    <a:pt x="259" y="1"/>
                  </a:moveTo>
                  <a:cubicBezTo>
                    <a:pt x="227" y="1"/>
                    <a:pt x="191" y="13"/>
                    <a:pt x="158" y="38"/>
                  </a:cubicBezTo>
                  <a:cubicBezTo>
                    <a:pt x="88" y="88"/>
                    <a:pt x="38" y="164"/>
                    <a:pt x="13" y="246"/>
                  </a:cubicBezTo>
                  <a:cubicBezTo>
                    <a:pt x="0" y="286"/>
                    <a:pt x="22" y="301"/>
                    <a:pt x="50" y="301"/>
                  </a:cubicBezTo>
                  <a:cubicBezTo>
                    <a:pt x="65" y="301"/>
                    <a:pt x="81" y="297"/>
                    <a:pt x="95" y="290"/>
                  </a:cubicBezTo>
                  <a:cubicBezTo>
                    <a:pt x="105" y="295"/>
                    <a:pt x="116" y="297"/>
                    <a:pt x="127" y="297"/>
                  </a:cubicBezTo>
                  <a:cubicBezTo>
                    <a:pt x="206" y="297"/>
                    <a:pt x="301" y="194"/>
                    <a:pt x="328" y="145"/>
                  </a:cubicBezTo>
                  <a:cubicBezTo>
                    <a:pt x="370" y="51"/>
                    <a:pt x="324" y="1"/>
                    <a:pt x="25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4"/>
            <p:cNvSpPr/>
            <p:nvPr/>
          </p:nvSpPr>
          <p:spPr>
            <a:xfrm>
              <a:off x="1588600" y="2976675"/>
              <a:ext cx="7750" cy="7225"/>
            </a:xfrm>
            <a:custGeom>
              <a:avLst/>
              <a:gdLst/>
              <a:ahLst/>
              <a:cxnLst/>
              <a:rect l="l" t="t" r="r" b="b"/>
              <a:pathLst>
                <a:path w="310" h="289" extrusionOk="0">
                  <a:moveTo>
                    <a:pt x="186" y="0"/>
                  </a:moveTo>
                  <a:cubicBezTo>
                    <a:pt x="170" y="0"/>
                    <a:pt x="155" y="2"/>
                    <a:pt x="139" y="4"/>
                  </a:cubicBezTo>
                  <a:cubicBezTo>
                    <a:pt x="82" y="4"/>
                    <a:pt x="0" y="80"/>
                    <a:pt x="19" y="143"/>
                  </a:cubicBezTo>
                  <a:cubicBezTo>
                    <a:pt x="38" y="187"/>
                    <a:pt x="19" y="219"/>
                    <a:pt x="51" y="263"/>
                  </a:cubicBezTo>
                  <a:cubicBezTo>
                    <a:pt x="62" y="281"/>
                    <a:pt x="78" y="288"/>
                    <a:pt x="96" y="288"/>
                  </a:cubicBezTo>
                  <a:cubicBezTo>
                    <a:pt x="161" y="288"/>
                    <a:pt x="257" y="195"/>
                    <a:pt x="271" y="156"/>
                  </a:cubicBezTo>
                  <a:lnTo>
                    <a:pt x="278" y="143"/>
                  </a:lnTo>
                  <a:cubicBezTo>
                    <a:pt x="290" y="99"/>
                    <a:pt x="309" y="36"/>
                    <a:pt x="252" y="11"/>
                  </a:cubicBezTo>
                  <a:cubicBezTo>
                    <a:pt x="230" y="3"/>
                    <a:pt x="208" y="0"/>
                    <a:pt x="18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4"/>
            <p:cNvSpPr/>
            <p:nvPr/>
          </p:nvSpPr>
          <p:spPr>
            <a:xfrm>
              <a:off x="1578975" y="3004975"/>
              <a:ext cx="6175" cy="4925"/>
            </a:xfrm>
            <a:custGeom>
              <a:avLst/>
              <a:gdLst/>
              <a:ahLst/>
              <a:cxnLst/>
              <a:rect l="l" t="t" r="r" b="b"/>
              <a:pathLst>
                <a:path w="247" h="197" extrusionOk="0">
                  <a:moveTo>
                    <a:pt x="136" y="0"/>
                  </a:moveTo>
                  <a:cubicBezTo>
                    <a:pt x="121" y="0"/>
                    <a:pt x="107" y="5"/>
                    <a:pt x="95" y="14"/>
                  </a:cubicBezTo>
                  <a:cubicBezTo>
                    <a:pt x="82" y="20"/>
                    <a:pt x="70" y="33"/>
                    <a:pt x="57" y="39"/>
                  </a:cubicBezTo>
                  <a:cubicBezTo>
                    <a:pt x="51" y="45"/>
                    <a:pt x="45" y="52"/>
                    <a:pt x="38" y="58"/>
                  </a:cubicBezTo>
                  <a:cubicBezTo>
                    <a:pt x="32" y="71"/>
                    <a:pt x="26" y="77"/>
                    <a:pt x="19" y="89"/>
                  </a:cubicBezTo>
                  <a:cubicBezTo>
                    <a:pt x="13" y="96"/>
                    <a:pt x="13" y="102"/>
                    <a:pt x="13" y="108"/>
                  </a:cubicBezTo>
                  <a:cubicBezTo>
                    <a:pt x="7" y="121"/>
                    <a:pt x="0" y="134"/>
                    <a:pt x="0" y="146"/>
                  </a:cubicBezTo>
                  <a:lnTo>
                    <a:pt x="0" y="153"/>
                  </a:lnTo>
                  <a:cubicBezTo>
                    <a:pt x="0" y="178"/>
                    <a:pt x="19" y="197"/>
                    <a:pt x="45" y="197"/>
                  </a:cubicBezTo>
                  <a:lnTo>
                    <a:pt x="57" y="197"/>
                  </a:lnTo>
                  <a:cubicBezTo>
                    <a:pt x="114" y="190"/>
                    <a:pt x="246" y="83"/>
                    <a:pt x="183" y="20"/>
                  </a:cubicBezTo>
                  <a:cubicBezTo>
                    <a:pt x="170" y="7"/>
                    <a:pt x="153" y="0"/>
                    <a:pt x="13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4"/>
            <p:cNvSpPr/>
            <p:nvPr/>
          </p:nvSpPr>
          <p:spPr>
            <a:xfrm>
              <a:off x="1574400" y="2987225"/>
              <a:ext cx="5775" cy="6075"/>
            </a:xfrm>
            <a:custGeom>
              <a:avLst/>
              <a:gdLst/>
              <a:ahLst/>
              <a:cxnLst/>
              <a:rect l="l" t="t" r="r" b="b"/>
              <a:pathLst>
                <a:path w="231" h="243" extrusionOk="0">
                  <a:moveTo>
                    <a:pt x="157" y="0"/>
                  </a:moveTo>
                  <a:cubicBezTo>
                    <a:pt x="149" y="0"/>
                    <a:pt x="141" y="2"/>
                    <a:pt x="133" y="5"/>
                  </a:cubicBezTo>
                  <a:cubicBezTo>
                    <a:pt x="64" y="24"/>
                    <a:pt x="7" y="80"/>
                    <a:pt x="1" y="156"/>
                  </a:cubicBezTo>
                  <a:cubicBezTo>
                    <a:pt x="1" y="194"/>
                    <a:pt x="1" y="213"/>
                    <a:pt x="26" y="232"/>
                  </a:cubicBezTo>
                  <a:cubicBezTo>
                    <a:pt x="38" y="239"/>
                    <a:pt x="51" y="243"/>
                    <a:pt x="64" y="243"/>
                  </a:cubicBezTo>
                  <a:cubicBezTo>
                    <a:pt x="105" y="243"/>
                    <a:pt x="147" y="210"/>
                    <a:pt x="171" y="181"/>
                  </a:cubicBezTo>
                  <a:cubicBezTo>
                    <a:pt x="190" y="150"/>
                    <a:pt x="209" y="112"/>
                    <a:pt x="215" y="80"/>
                  </a:cubicBezTo>
                  <a:cubicBezTo>
                    <a:pt x="231" y="38"/>
                    <a:pt x="198" y="0"/>
                    <a:pt x="15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4"/>
            <p:cNvSpPr/>
            <p:nvPr/>
          </p:nvSpPr>
          <p:spPr>
            <a:xfrm>
              <a:off x="1600250" y="2946500"/>
              <a:ext cx="9500" cy="8625"/>
            </a:xfrm>
            <a:custGeom>
              <a:avLst/>
              <a:gdLst/>
              <a:ahLst/>
              <a:cxnLst/>
              <a:rect l="l" t="t" r="r" b="b"/>
              <a:pathLst>
                <a:path w="380" h="345" extrusionOk="0">
                  <a:moveTo>
                    <a:pt x="244" y="1"/>
                  </a:moveTo>
                  <a:cubicBezTo>
                    <a:pt x="159" y="1"/>
                    <a:pt x="65" y="122"/>
                    <a:pt x="45" y="183"/>
                  </a:cubicBezTo>
                  <a:cubicBezTo>
                    <a:pt x="32" y="215"/>
                    <a:pt x="26" y="253"/>
                    <a:pt x="14" y="290"/>
                  </a:cubicBezTo>
                  <a:cubicBezTo>
                    <a:pt x="1" y="331"/>
                    <a:pt x="16" y="345"/>
                    <a:pt x="40" y="345"/>
                  </a:cubicBezTo>
                  <a:cubicBezTo>
                    <a:pt x="76" y="345"/>
                    <a:pt x="133" y="313"/>
                    <a:pt x="152" y="290"/>
                  </a:cubicBezTo>
                  <a:cubicBezTo>
                    <a:pt x="159" y="278"/>
                    <a:pt x="171" y="271"/>
                    <a:pt x="184" y="265"/>
                  </a:cubicBezTo>
                  <a:cubicBezTo>
                    <a:pt x="253" y="240"/>
                    <a:pt x="379" y="101"/>
                    <a:pt x="304" y="25"/>
                  </a:cubicBezTo>
                  <a:cubicBezTo>
                    <a:pt x="285" y="8"/>
                    <a:pt x="265" y="1"/>
                    <a:pt x="24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4"/>
            <p:cNvSpPr/>
            <p:nvPr/>
          </p:nvSpPr>
          <p:spPr>
            <a:xfrm>
              <a:off x="1565675" y="2932600"/>
              <a:ext cx="4825" cy="4900"/>
            </a:xfrm>
            <a:custGeom>
              <a:avLst/>
              <a:gdLst/>
              <a:ahLst/>
              <a:cxnLst/>
              <a:rect l="l" t="t" r="r" b="b"/>
              <a:pathLst>
                <a:path w="193" h="196" extrusionOk="0">
                  <a:moveTo>
                    <a:pt x="143" y="1"/>
                  </a:moveTo>
                  <a:cubicBezTo>
                    <a:pt x="87" y="1"/>
                    <a:pt x="1" y="65"/>
                    <a:pt x="9" y="127"/>
                  </a:cubicBezTo>
                  <a:cubicBezTo>
                    <a:pt x="9" y="134"/>
                    <a:pt x="9" y="146"/>
                    <a:pt x="9" y="153"/>
                  </a:cubicBezTo>
                  <a:cubicBezTo>
                    <a:pt x="15" y="184"/>
                    <a:pt x="32" y="196"/>
                    <a:pt x="53" y="196"/>
                  </a:cubicBezTo>
                  <a:cubicBezTo>
                    <a:pt x="80" y="196"/>
                    <a:pt x="114" y="177"/>
                    <a:pt x="141" y="153"/>
                  </a:cubicBezTo>
                  <a:cubicBezTo>
                    <a:pt x="141" y="154"/>
                    <a:pt x="141" y="155"/>
                    <a:pt x="142" y="155"/>
                  </a:cubicBezTo>
                  <a:cubicBezTo>
                    <a:pt x="143" y="155"/>
                    <a:pt x="146" y="148"/>
                    <a:pt x="160" y="134"/>
                  </a:cubicBezTo>
                  <a:cubicBezTo>
                    <a:pt x="160" y="134"/>
                    <a:pt x="160" y="127"/>
                    <a:pt x="160" y="127"/>
                  </a:cubicBezTo>
                  <a:cubicBezTo>
                    <a:pt x="167" y="115"/>
                    <a:pt x="173" y="102"/>
                    <a:pt x="173" y="90"/>
                  </a:cubicBezTo>
                  <a:lnTo>
                    <a:pt x="179" y="96"/>
                  </a:lnTo>
                  <a:cubicBezTo>
                    <a:pt x="186" y="83"/>
                    <a:pt x="186" y="77"/>
                    <a:pt x="186" y="64"/>
                  </a:cubicBezTo>
                  <a:cubicBezTo>
                    <a:pt x="192" y="19"/>
                    <a:pt x="172" y="1"/>
                    <a:pt x="14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4"/>
            <p:cNvSpPr/>
            <p:nvPr/>
          </p:nvSpPr>
          <p:spPr>
            <a:xfrm>
              <a:off x="1576300" y="3116100"/>
              <a:ext cx="6775" cy="6225"/>
            </a:xfrm>
            <a:custGeom>
              <a:avLst/>
              <a:gdLst/>
              <a:ahLst/>
              <a:cxnLst/>
              <a:rect l="l" t="t" r="r" b="b"/>
              <a:pathLst>
                <a:path w="271" h="249" extrusionOk="0">
                  <a:moveTo>
                    <a:pt x="193" y="1"/>
                  </a:moveTo>
                  <a:cubicBezTo>
                    <a:pt x="186" y="1"/>
                    <a:pt x="178" y="1"/>
                    <a:pt x="171" y="3"/>
                  </a:cubicBezTo>
                  <a:cubicBezTo>
                    <a:pt x="95" y="28"/>
                    <a:pt x="38" y="85"/>
                    <a:pt x="19" y="154"/>
                  </a:cubicBezTo>
                  <a:cubicBezTo>
                    <a:pt x="1" y="218"/>
                    <a:pt x="39" y="249"/>
                    <a:pt x="86" y="249"/>
                  </a:cubicBezTo>
                  <a:cubicBezTo>
                    <a:pt x="103" y="249"/>
                    <a:pt x="122" y="245"/>
                    <a:pt x="139" y="236"/>
                  </a:cubicBezTo>
                  <a:cubicBezTo>
                    <a:pt x="196" y="211"/>
                    <a:pt x="240" y="167"/>
                    <a:pt x="259" y="103"/>
                  </a:cubicBezTo>
                  <a:cubicBezTo>
                    <a:pt x="270" y="47"/>
                    <a:pt x="251" y="1"/>
                    <a:pt x="19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4"/>
            <p:cNvSpPr/>
            <p:nvPr/>
          </p:nvSpPr>
          <p:spPr>
            <a:xfrm>
              <a:off x="1569850" y="3098575"/>
              <a:ext cx="6000" cy="3950"/>
            </a:xfrm>
            <a:custGeom>
              <a:avLst/>
              <a:gdLst/>
              <a:ahLst/>
              <a:cxnLst/>
              <a:rect l="l" t="t" r="r" b="b"/>
              <a:pathLst>
                <a:path w="240" h="158" extrusionOk="0">
                  <a:moveTo>
                    <a:pt x="194" y="1"/>
                  </a:moveTo>
                  <a:cubicBezTo>
                    <a:pt x="190" y="1"/>
                    <a:pt x="186" y="2"/>
                    <a:pt x="183" y="3"/>
                  </a:cubicBezTo>
                  <a:lnTo>
                    <a:pt x="164" y="3"/>
                  </a:lnTo>
                  <a:cubicBezTo>
                    <a:pt x="157" y="2"/>
                    <a:pt x="151" y="1"/>
                    <a:pt x="145" y="1"/>
                  </a:cubicBezTo>
                  <a:cubicBezTo>
                    <a:pt x="55" y="1"/>
                    <a:pt x="1" y="157"/>
                    <a:pt x="77" y="157"/>
                  </a:cubicBezTo>
                  <a:cubicBezTo>
                    <a:pt x="82" y="157"/>
                    <a:pt x="88" y="156"/>
                    <a:pt x="94" y="155"/>
                  </a:cubicBezTo>
                  <a:cubicBezTo>
                    <a:pt x="138" y="149"/>
                    <a:pt x="189" y="117"/>
                    <a:pt x="214" y="73"/>
                  </a:cubicBezTo>
                  <a:cubicBezTo>
                    <a:pt x="220" y="67"/>
                    <a:pt x="239" y="41"/>
                    <a:pt x="227" y="22"/>
                  </a:cubicBezTo>
                  <a:lnTo>
                    <a:pt x="220" y="16"/>
                  </a:lnTo>
                  <a:cubicBezTo>
                    <a:pt x="216" y="7"/>
                    <a:pt x="204" y="1"/>
                    <a:pt x="19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4"/>
            <p:cNvSpPr/>
            <p:nvPr/>
          </p:nvSpPr>
          <p:spPr>
            <a:xfrm>
              <a:off x="1598325" y="3074900"/>
              <a:ext cx="8175" cy="6750"/>
            </a:xfrm>
            <a:custGeom>
              <a:avLst/>
              <a:gdLst/>
              <a:ahLst/>
              <a:cxnLst/>
              <a:rect l="l" t="t" r="r" b="b"/>
              <a:pathLst>
                <a:path w="327" h="270" extrusionOk="0">
                  <a:moveTo>
                    <a:pt x="246" y="1"/>
                  </a:moveTo>
                  <a:cubicBezTo>
                    <a:pt x="212" y="1"/>
                    <a:pt x="171" y="14"/>
                    <a:pt x="141" y="30"/>
                  </a:cubicBezTo>
                  <a:cubicBezTo>
                    <a:pt x="78" y="74"/>
                    <a:pt x="34" y="137"/>
                    <a:pt x="15" y="213"/>
                  </a:cubicBezTo>
                  <a:cubicBezTo>
                    <a:pt x="0" y="247"/>
                    <a:pt x="12" y="269"/>
                    <a:pt x="38" y="269"/>
                  </a:cubicBezTo>
                  <a:cubicBezTo>
                    <a:pt x="46" y="269"/>
                    <a:pt x="55" y="267"/>
                    <a:pt x="65" y="263"/>
                  </a:cubicBezTo>
                  <a:cubicBezTo>
                    <a:pt x="72" y="257"/>
                    <a:pt x="78" y="257"/>
                    <a:pt x="84" y="250"/>
                  </a:cubicBezTo>
                  <a:lnTo>
                    <a:pt x="84" y="257"/>
                  </a:lnTo>
                  <a:cubicBezTo>
                    <a:pt x="97" y="264"/>
                    <a:pt x="110" y="267"/>
                    <a:pt x="124" y="267"/>
                  </a:cubicBezTo>
                  <a:cubicBezTo>
                    <a:pt x="205" y="267"/>
                    <a:pt x="294" y="152"/>
                    <a:pt x="305" y="93"/>
                  </a:cubicBezTo>
                  <a:cubicBezTo>
                    <a:pt x="327" y="24"/>
                    <a:pt x="292" y="1"/>
                    <a:pt x="24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4"/>
            <p:cNvSpPr/>
            <p:nvPr/>
          </p:nvSpPr>
          <p:spPr>
            <a:xfrm>
              <a:off x="1608150" y="3099675"/>
              <a:ext cx="4900" cy="6950"/>
            </a:xfrm>
            <a:custGeom>
              <a:avLst/>
              <a:gdLst/>
              <a:ahLst/>
              <a:cxnLst/>
              <a:rect l="l" t="t" r="r" b="b"/>
              <a:pathLst>
                <a:path w="196" h="278" extrusionOk="0">
                  <a:moveTo>
                    <a:pt x="127" y="0"/>
                  </a:moveTo>
                  <a:cubicBezTo>
                    <a:pt x="90" y="0"/>
                    <a:pt x="41" y="57"/>
                    <a:pt x="32" y="86"/>
                  </a:cubicBezTo>
                  <a:cubicBezTo>
                    <a:pt x="7" y="136"/>
                    <a:pt x="0" y="193"/>
                    <a:pt x="7" y="243"/>
                  </a:cubicBezTo>
                  <a:cubicBezTo>
                    <a:pt x="13" y="268"/>
                    <a:pt x="27" y="278"/>
                    <a:pt x="45" y="278"/>
                  </a:cubicBezTo>
                  <a:cubicBezTo>
                    <a:pt x="95" y="278"/>
                    <a:pt x="174" y="199"/>
                    <a:pt x="183" y="161"/>
                  </a:cubicBezTo>
                  <a:cubicBezTo>
                    <a:pt x="196" y="117"/>
                    <a:pt x="183" y="67"/>
                    <a:pt x="158" y="23"/>
                  </a:cubicBezTo>
                  <a:cubicBezTo>
                    <a:pt x="150" y="7"/>
                    <a:pt x="139" y="0"/>
                    <a:pt x="12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4"/>
            <p:cNvSpPr/>
            <p:nvPr/>
          </p:nvSpPr>
          <p:spPr>
            <a:xfrm>
              <a:off x="1599125" y="3132900"/>
              <a:ext cx="8250" cy="6000"/>
            </a:xfrm>
            <a:custGeom>
              <a:avLst/>
              <a:gdLst/>
              <a:ahLst/>
              <a:cxnLst/>
              <a:rect l="l" t="t" r="r" b="b"/>
              <a:pathLst>
                <a:path w="330" h="240" extrusionOk="0">
                  <a:moveTo>
                    <a:pt x="169" y="1"/>
                  </a:moveTo>
                  <a:cubicBezTo>
                    <a:pt x="133" y="1"/>
                    <a:pt x="100" y="36"/>
                    <a:pt x="84" y="62"/>
                  </a:cubicBezTo>
                  <a:lnTo>
                    <a:pt x="52" y="94"/>
                  </a:lnTo>
                  <a:cubicBezTo>
                    <a:pt x="0" y="156"/>
                    <a:pt x="21" y="239"/>
                    <a:pt x="89" y="239"/>
                  </a:cubicBezTo>
                  <a:cubicBezTo>
                    <a:pt x="104" y="239"/>
                    <a:pt x="121" y="235"/>
                    <a:pt x="141" y="226"/>
                  </a:cubicBezTo>
                  <a:cubicBezTo>
                    <a:pt x="185" y="207"/>
                    <a:pt x="330" y="50"/>
                    <a:pt x="216" y="12"/>
                  </a:cubicBezTo>
                  <a:lnTo>
                    <a:pt x="191" y="5"/>
                  </a:lnTo>
                  <a:cubicBezTo>
                    <a:pt x="184" y="2"/>
                    <a:pt x="176" y="1"/>
                    <a:pt x="16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4"/>
            <p:cNvSpPr/>
            <p:nvPr/>
          </p:nvSpPr>
          <p:spPr>
            <a:xfrm>
              <a:off x="1594425" y="3096475"/>
              <a:ext cx="4975" cy="4100"/>
            </a:xfrm>
            <a:custGeom>
              <a:avLst/>
              <a:gdLst/>
              <a:ahLst/>
              <a:cxnLst/>
              <a:rect l="l" t="t" r="r" b="b"/>
              <a:pathLst>
                <a:path w="199" h="164" extrusionOk="0">
                  <a:moveTo>
                    <a:pt x="139" y="0"/>
                  </a:moveTo>
                  <a:cubicBezTo>
                    <a:pt x="96" y="0"/>
                    <a:pt x="40" y="19"/>
                    <a:pt x="19" y="43"/>
                  </a:cubicBezTo>
                  <a:cubicBezTo>
                    <a:pt x="7" y="69"/>
                    <a:pt x="1" y="94"/>
                    <a:pt x="1" y="125"/>
                  </a:cubicBezTo>
                  <a:cubicBezTo>
                    <a:pt x="3" y="153"/>
                    <a:pt x="18" y="164"/>
                    <a:pt x="38" y="164"/>
                  </a:cubicBezTo>
                  <a:cubicBezTo>
                    <a:pt x="66" y="164"/>
                    <a:pt x="104" y="141"/>
                    <a:pt x="127" y="119"/>
                  </a:cubicBezTo>
                  <a:cubicBezTo>
                    <a:pt x="158" y="106"/>
                    <a:pt x="177" y="75"/>
                    <a:pt x="190" y="43"/>
                  </a:cubicBezTo>
                  <a:cubicBezTo>
                    <a:pt x="198" y="12"/>
                    <a:pt x="173" y="0"/>
                    <a:pt x="13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1584750" y="3172225"/>
              <a:ext cx="8750" cy="5875"/>
            </a:xfrm>
            <a:custGeom>
              <a:avLst/>
              <a:gdLst/>
              <a:ahLst/>
              <a:cxnLst/>
              <a:rect l="l" t="t" r="r" b="b"/>
              <a:pathLst>
                <a:path w="350" h="235" extrusionOk="0">
                  <a:moveTo>
                    <a:pt x="211" y="1"/>
                  </a:moveTo>
                  <a:cubicBezTo>
                    <a:pt x="123" y="1"/>
                    <a:pt x="1" y="116"/>
                    <a:pt x="60" y="198"/>
                  </a:cubicBezTo>
                  <a:lnTo>
                    <a:pt x="66" y="211"/>
                  </a:lnTo>
                  <a:cubicBezTo>
                    <a:pt x="79" y="228"/>
                    <a:pt x="95" y="235"/>
                    <a:pt x="112" y="235"/>
                  </a:cubicBezTo>
                  <a:cubicBezTo>
                    <a:pt x="208" y="235"/>
                    <a:pt x="349" y="24"/>
                    <a:pt x="243" y="3"/>
                  </a:cubicBezTo>
                  <a:lnTo>
                    <a:pt x="230" y="3"/>
                  </a:lnTo>
                  <a:cubicBezTo>
                    <a:pt x="224" y="2"/>
                    <a:pt x="218" y="1"/>
                    <a:pt x="21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1569825" y="3212325"/>
              <a:ext cx="12650" cy="7450"/>
            </a:xfrm>
            <a:custGeom>
              <a:avLst/>
              <a:gdLst/>
              <a:ahLst/>
              <a:cxnLst/>
              <a:rect l="l" t="t" r="r" b="b"/>
              <a:pathLst>
                <a:path w="506" h="298" extrusionOk="0">
                  <a:moveTo>
                    <a:pt x="322" y="1"/>
                  </a:moveTo>
                  <a:cubicBezTo>
                    <a:pt x="190" y="1"/>
                    <a:pt x="1" y="297"/>
                    <a:pt x="184" y="297"/>
                  </a:cubicBezTo>
                  <a:cubicBezTo>
                    <a:pt x="316" y="297"/>
                    <a:pt x="505" y="1"/>
                    <a:pt x="32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1555950" y="3199675"/>
              <a:ext cx="6650" cy="7025"/>
            </a:xfrm>
            <a:custGeom>
              <a:avLst/>
              <a:gdLst/>
              <a:ahLst/>
              <a:cxnLst/>
              <a:rect l="l" t="t" r="r" b="b"/>
              <a:pathLst>
                <a:path w="266" h="281" extrusionOk="0">
                  <a:moveTo>
                    <a:pt x="212" y="1"/>
                  </a:moveTo>
                  <a:cubicBezTo>
                    <a:pt x="160" y="1"/>
                    <a:pt x="88" y="58"/>
                    <a:pt x="70" y="84"/>
                  </a:cubicBezTo>
                  <a:cubicBezTo>
                    <a:pt x="64" y="97"/>
                    <a:pt x="64" y="103"/>
                    <a:pt x="57" y="109"/>
                  </a:cubicBezTo>
                  <a:cubicBezTo>
                    <a:pt x="20" y="160"/>
                    <a:pt x="1" y="223"/>
                    <a:pt x="57" y="261"/>
                  </a:cubicBezTo>
                  <a:cubicBezTo>
                    <a:pt x="83" y="273"/>
                    <a:pt x="108" y="280"/>
                    <a:pt x="127" y="280"/>
                  </a:cubicBezTo>
                  <a:cubicBezTo>
                    <a:pt x="131" y="281"/>
                    <a:pt x="136" y="281"/>
                    <a:pt x="140" y="281"/>
                  </a:cubicBezTo>
                  <a:cubicBezTo>
                    <a:pt x="198" y="281"/>
                    <a:pt x="253" y="206"/>
                    <a:pt x="259" y="154"/>
                  </a:cubicBezTo>
                  <a:cubicBezTo>
                    <a:pt x="266" y="116"/>
                    <a:pt x="266" y="78"/>
                    <a:pt x="259" y="40"/>
                  </a:cubicBezTo>
                  <a:cubicBezTo>
                    <a:pt x="252" y="11"/>
                    <a:pt x="234" y="1"/>
                    <a:pt x="21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p:nvPr/>
          </p:nvSpPr>
          <p:spPr>
            <a:xfrm>
              <a:off x="1581975" y="3196875"/>
              <a:ext cx="6950" cy="5575"/>
            </a:xfrm>
            <a:custGeom>
              <a:avLst/>
              <a:gdLst/>
              <a:ahLst/>
              <a:cxnLst/>
              <a:rect l="l" t="t" r="r" b="b"/>
              <a:pathLst>
                <a:path w="278" h="223" extrusionOk="0">
                  <a:moveTo>
                    <a:pt x="150" y="0"/>
                  </a:moveTo>
                  <a:cubicBezTo>
                    <a:pt x="126" y="0"/>
                    <a:pt x="103" y="7"/>
                    <a:pt x="82" y="20"/>
                  </a:cubicBezTo>
                  <a:cubicBezTo>
                    <a:pt x="32" y="45"/>
                    <a:pt x="0" y="95"/>
                    <a:pt x="7" y="158"/>
                  </a:cubicBezTo>
                  <a:cubicBezTo>
                    <a:pt x="0" y="158"/>
                    <a:pt x="0" y="165"/>
                    <a:pt x="7" y="165"/>
                  </a:cubicBezTo>
                  <a:cubicBezTo>
                    <a:pt x="0" y="209"/>
                    <a:pt x="26" y="223"/>
                    <a:pt x="57" y="223"/>
                  </a:cubicBezTo>
                  <a:cubicBezTo>
                    <a:pt x="89" y="223"/>
                    <a:pt x="126" y="209"/>
                    <a:pt x="145" y="196"/>
                  </a:cubicBezTo>
                  <a:cubicBezTo>
                    <a:pt x="183" y="165"/>
                    <a:pt x="278" y="39"/>
                    <a:pt x="190" y="7"/>
                  </a:cubicBezTo>
                  <a:cubicBezTo>
                    <a:pt x="176" y="3"/>
                    <a:pt x="163" y="0"/>
                    <a:pt x="15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4"/>
            <p:cNvSpPr/>
            <p:nvPr/>
          </p:nvSpPr>
          <p:spPr>
            <a:xfrm>
              <a:off x="1568575" y="3196875"/>
              <a:ext cx="8050" cy="4750"/>
            </a:xfrm>
            <a:custGeom>
              <a:avLst/>
              <a:gdLst/>
              <a:ahLst/>
              <a:cxnLst/>
              <a:rect l="l" t="t" r="r" b="b"/>
              <a:pathLst>
                <a:path w="322" h="190" extrusionOk="0">
                  <a:moveTo>
                    <a:pt x="208" y="1"/>
                  </a:moveTo>
                  <a:cubicBezTo>
                    <a:pt x="120" y="1"/>
                    <a:pt x="0" y="190"/>
                    <a:pt x="114" y="190"/>
                  </a:cubicBezTo>
                  <a:cubicBezTo>
                    <a:pt x="202" y="190"/>
                    <a:pt x="322" y="1"/>
                    <a:pt x="20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4"/>
            <p:cNvSpPr/>
            <p:nvPr/>
          </p:nvSpPr>
          <p:spPr>
            <a:xfrm>
              <a:off x="1556500" y="3171500"/>
              <a:ext cx="6100" cy="5650"/>
            </a:xfrm>
            <a:custGeom>
              <a:avLst/>
              <a:gdLst/>
              <a:ahLst/>
              <a:cxnLst/>
              <a:rect l="l" t="t" r="r" b="b"/>
              <a:pathLst>
                <a:path w="244" h="226" extrusionOk="0">
                  <a:moveTo>
                    <a:pt x="185" y="1"/>
                  </a:moveTo>
                  <a:cubicBezTo>
                    <a:pt x="167" y="1"/>
                    <a:pt x="148" y="7"/>
                    <a:pt x="136" y="13"/>
                  </a:cubicBezTo>
                  <a:cubicBezTo>
                    <a:pt x="73" y="38"/>
                    <a:pt x="29" y="89"/>
                    <a:pt x="17" y="152"/>
                  </a:cubicBezTo>
                  <a:cubicBezTo>
                    <a:pt x="1" y="189"/>
                    <a:pt x="33" y="226"/>
                    <a:pt x="70" y="226"/>
                  </a:cubicBezTo>
                  <a:cubicBezTo>
                    <a:pt x="78" y="226"/>
                    <a:pt x="85" y="224"/>
                    <a:pt x="92" y="221"/>
                  </a:cubicBezTo>
                  <a:cubicBezTo>
                    <a:pt x="136" y="208"/>
                    <a:pt x="174" y="177"/>
                    <a:pt x="199" y="133"/>
                  </a:cubicBezTo>
                  <a:cubicBezTo>
                    <a:pt x="204" y="128"/>
                    <a:pt x="208" y="124"/>
                    <a:pt x="206" y="124"/>
                  </a:cubicBezTo>
                  <a:cubicBezTo>
                    <a:pt x="205" y="124"/>
                    <a:pt x="203" y="125"/>
                    <a:pt x="199" y="126"/>
                  </a:cubicBezTo>
                  <a:cubicBezTo>
                    <a:pt x="218" y="107"/>
                    <a:pt x="244" y="82"/>
                    <a:pt x="237" y="57"/>
                  </a:cubicBezTo>
                  <a:lnTo>
                    <a:pt x="231" y="32"/>
                  </a:lnTo>
                  <a:cubicBezTo>
                    <a:pt x="224" y="8"/>
                    <a:pt x="205" y="1"/>
                    <a:pt x="18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4"/>
            <p:cNvSpPr/>
            <p:nvPr/>
          </p:nvSpPr>
          <p:spPr>
            <a:xfrm>
              <a:off x="1607525" y="3117575"/>
              <a:ext cx="11200" cy="10425"/>
            </a:xfrm>
            <a:custGeom>
              <a:avLst/>
              <a:gdLst/>
              <a:ahLst/>
              <a:cxnLst/>
              <a:rect l="l" t="t" r="r" b="b"/>
              <a:pathLst>
                <a:path w="448" h="417" extrusionOk="0">
                  <a:moveTo>
                    <a:pt x="328" y="0"/>
                  </a:moveTo>
                  <a:cubicBezTo>
                    <a:pt x="202" y="13"/>
                    <a:pt x="95" y="89"/>
                    <a:pt x="44" y="208"/>
                  </a:cubicBezTo>
                  <a:cubicBezTo>
                    <a:pt x="0" y="284"/>
                    <a:pt x="6" y="417"/>
                    <a:pt x="126" y="417"/>
                  </a:cubicBezTo>
                  <a:cubicBezTo>
                    <a:pt x="252" y="404"/>
                    <a:pt x="360" y="328"/>
                    <a:pt x="410" y="208"/>
                  </a:cubicBezTo>
                  <a:cubicBezTo>
                    <a:pt x="448" y="126"/>
                    <a:pt x="448" y="0"/>
                    <a:pt x="32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4"/>
            <p:cNvSpPr/>
            <p:nvPr/>
          </p:nvSpPr>
          <p:spPr>
            <a:xfrm>
              <a:off x="1561325" y="3005000"/>
              <a:ext cx="12000" cy="11200"/>
            </a:xfrm>
            <a:custGeom>
              <a:avLst/>
              <a:gdLst/>
              <a:ahLst/>
              <a:cxnLst/>
              <a:rect l="l" t="t" r="r" b="b"/>
              <a:pathLst>
                <a:path w="480" h="448" extrusionOk="0">
                  <a:moveTo>
                    <a:pt x="347" y="0"/>
                  </a:moveTo>
                  <a:cubicBezTo>
                    <a:pt x="215" y="13"/>
                    <a:pt x="95" y="95"/>
                    <a:pt x="44" y="221"/>
                  </a:cubicBezTo>
                  <a:cubicBezTo>
                    <a:pt x="0" y="309"/>
                    <a:pt x="0" y="448"/>
                    <a:pt x="133" y="448"/>
                  </a:cubicBezTo>
                  <a:cubicBezTo>
                    <a:pt x="265" y="435"/>
                    <a:pt x="379" y="347"/>
                    <a:pt x="435" y="227"/>
                  </a:cubicBezTo>
                  <a:cubicBezTo>
                    <a:pt x="479" y="139"/>
                    <a:pt x="479" y="0"/>
                    <a:pt x="34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4"/>
            <p:cNvSpPr/>
            <p:nvPr/>
          </p:nvSpPr>
          <p:spPr>
            <a:xfrm>
              <a:off x="1549500" y="2961325"/>
              <a:ext cx="7275" cy="6800"/>
            </a:xfrm>
            <a:custGeom>
              <a:avLst/>
              <a:gdLst/>
              <a:ahLst/>
              <a:cxnLst/>
              <a:rect l="l" t="t" r="r" b="b"/>
              <a:pathLst>
                <a:path w="291" h="272" extrusionOk="0">
                  <a:moveTo>
                    <a:pt x="215" y="0"/>
                  </a:moveTo>
                  <a:cubicBezTo>
                    <a:pt x="133" y="6"/>
                    <a:pt x="63" y="57"/>
                    <a:pt x="25" y="133"/>
                  </a:cubicBezTo>
                  <a:cubicBezTo>
                    <a:pt x="0" y="189"/>
                    <a:pt x="6" y="271"/>
                    <a:pt x="82" y="271"/>
                  </a:cubicBezTo>
                  <a:cubicBezTo>
                    <a:pt x="164" y="265"/>
                    <a:pt x="233" y="215"/>
                    <a:pt x="265" y="139"/>
                  </a:cubicBezTo>
                  <a:cubicBezTo>
                    <a:pt x="290" y="82"/>
                    <a:pt x="290" y="0"/>
                    <a:pt x="21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4"/>
            <p:cNvSpPr/>
            <p:nvPr/>
          </p:nvSpPr>
          <p:spPr>
            <a:xfrm>
              <a:off x="1581825" y="2817350"/>
              <a:ext cx="7100" cy="5875"/>
            </a:xfrm>
            <a:custGeom>
              <a:avLst/>
              <a:gdLst/>
              <a:ahLst/>
              <a:cxnLst/>
              <a:rect l="l" t="t" r="r" b="b"/>
              <a:pathLst>
                <a:path w="284" h="235" extrusionOk="0">
                  <a:moveTo>
                    <a:pt x="213" y="0"/>
                  </a:moveTo>
                  <a:cubicBezTo>
                    <a:pt x="175" y="0"/>
                    <a:pt x="133" y="37"/>
                    <a:pt x="107" y="58"/>
                  </a:cubicBezTo>
                  <a:lnTo>
                    <a:pt x="101" y="64"/>
                  </a:lnTo>
                  <a:cubicBezTo>
                    <a:pt x="63" y="102"/>
                    <a:pt x="0" y="234"/>
                    <a:pt x="107" y="234"/>
                  </a:cubicBezTo>
                  <a:cubicBezTo>
                    <a:pt x="177" y="228"/>
                    <a:pt x="240" y="177"/>
                    <a:pt x="271" y="108"/>
                  </a:cubicBezTo>
                  <a:cubicBezTo>
                    <a:pt x="284" y="89"/>
                    <a:pt x="284" y="58"/>
                    <a:pt x="271" y="32"/>
                  </a:cubicBezTo>
                  <a:cubicBezTo>
                    <a:pt x="259" y="20"/>
                    <a:pt x="252" y="14"/>
                    <a:pt x="240" y="7"/>
                  </a:cubicBezTo>
                  <a:cubicBezTo>
                    <a:pt x="231" y="2"/>
                    <a:pt x="222" y="0"/>
                    <a:pt x="21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 name="Google Shape;193;p14"/>
          <p:cNvGrpSpPr/>
          <p:nvPr/>
        </p:nvGrpSpPr>
        <p:grpSpPr>
          <a:xfrm flipH="1">
            <a:off x="402697" y="1824002"/>
            <a:ext cx="638944" cy="587469"/>
            <a:chOff x="6574875" y="3243250"/>
            <a:chExt cx="181050" cy="166450"/>
          </a:xfrm>
        </p:grpSpPr>
        <p:sp>
          <p:nvSpPr>
            <p:cNvPr id="194" name="Google Shape;194;p14"/>
            <p:cNvSpPr/>
            <p:nvPr/>
          </p:nvSpPr>
          <p:spPr>
            <a:xfrm>
              <a:off x="6574875" y="3355200"/>
              <a:ext cx="65150" cy="54500"/>
            </a:xfrm>
            <a:custGeom>
              <a:avLst/>
              <a:gdLst/>
              <a:ahLst/>
              <a:cxnLst/>
              <a:rect l="l" t="t" r="r" b="b"/>
              <a:pathLst>
                <a:path w="2606" h="2180" extrusionOk="0">
                  <a:moveTo>
                    <a:pt x="1663" y="0"/>
                  </a:moveTo>
                  <a:cubicBezTo>
                    <a:pt x="1142" y="0"/>
                    <a:pt x="157" y="121"/>
                    <a:pt x="51" y="605"/>
                  </a:cubicBezTo>
                  <a:cubicBezTo>
                    <a:pt x="1" y="851"/>
                    <a:pt x="184" y="1072"/>
                    <a:pt x="335" y="1249"/>
                  </a:cubicBezTo>
                  <a:cubicBezTo>
                    <a:pt x="556" y="1507"/>
                    <a:pt x="796" y="1759"/>
                    <a:pt x="1048" y="1999"/>
                  </a:cubicBezTo>
                  <a:cubicBezTo>
                    <a:pt x="1186" y="2127"/>
                    <a:pt x="1312" y="2180"/>
                    <a:pt x="1427" y="2180"/>
                  </a:cubicBezTo>
                  <a:cubicBezTo>
                    <a:pt x="1791" y="2180"/>
                    <a:pt x="2033" y="1640"/>
                    <a:pt x="2158" y="1280"/>
                  </a:cubicBezTo>
                  <a:cubicBezTo>
                    <a:pt x="2316" y="795"/>
                    <a:pt x="2606" y="57"/>
                    <a:pt x="1843" y="6"/>
                  </a:cubicBezTo>
                  <a:cubicBezTo>
                    <a:pt x="1793" y="2"/>
                    <a:pt x="1732" y="0"/>
                    <a:pt x="1663" y="0"/>
                  </a:cubicBezTo>
                  <a:close/>
                </a:path>
              </a:pathLst>
            </a:custGeom>
            <a:solidFill>
              <a:srgbClr val="49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4"/>
            <p:cNvSpPr/>
            <p:nvPr/>
          </p:nvSpPr>
          <p:spPr>
            <a:xfrm>
              <a:off x="6632900" y="3299225"/>
              <a:ext cx="65000" cy="54500"/>
            </a:xfrm>
            <a:custGeom>
              <a:avLst/>
              <a:gdLst/>
              <a:ahLst/>
              <a:cxnLst/>
              <a:rect l="l" t="t" r="r" b="b"/>
              <a:pathLst>
                <a:path w="2600" h="2180" extrusionOk="0">
                  <a:moveTo>
                    <a:pt x="1662" y="0"/>
                  </a:moveTo>
                  <a:cubicBezTo>
                    <a:pt x="1141" y="0"/>
                    <a:pt x="152" y="121"/>
                    <a:pt x="51" y="605"/>
                  </a:cubicBezTo>
                  <a:cubicBezTo>
                    <a:pt x="1" y="851"/>
                    <a:pt x="184" y="1072"/>
                    <a:pt x="335" y="1249"/>
                  </a:cubicBezTo>
                  <a:cubicBezTo>
                    <a:pt x="556" y="1507"/>
                    <a:pt x="796" y="1760"/>
                    <a:pt x="1042" y="1999"/>
                  </a:cubicBezTo>
                  <a:cubicBezTo>
                    <a:pt x="1181" y="2127"/>
                    <a:pt x="1309" y="2180"/>
                    <a:pt x="1424" y="2180"/>
                  </a:cubicBezTo>
                  <a:cubicBezTo>
                    <a:pt x="1791" y="2180"/>
                    <a:pt x="2033" y="1640"/>
                    <a:pt x="2158" y="1280"/>
                  </a:cubicBezTo>
                  <a:cubicBezTo>
                    <a:pt x="2316" y="795"/>
                    <a:pt x="2599" y="57"/>
                    <a:pt x="1843" y="6"/>
                  </a:cubicBezTo>
                  <a:cubicBezTo>
                    <a:pt x="1793" y="2"/>
                    <a:pt x="1732" y="0"/>
                    <a:pt x="1662" y="0"/>
                  </a:cubicBezTo>
                  <a:close/>
                </a:path>
              </a:pathLst>
            </a:custGeom>
            <a:solidFill>
              <a:srgbClr val="49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4"/>
            <p:cNvSpPr/>
            <p:nvPr/>
          </p:nvSpPr>
          <p:spPr>
            <a:xfrm>
              <a:off x="6690775" y="3243250"/>
              <a:ext cx="65150" cy="54500"/>
            </a:xfrm>
            <a:custGeom>
              <a:avLst/>
              <a:gdLst/>
              <a:ahLst/>
              <a:cxnLst/>
              <a:rect l="l" t="t" r="r" b="b"/>
              <a:pathLst>
                <a:path w="2606" h="2180" extrusionOk="0">
                  <a:moveTo>
                    <a:pt x="1662" y="0"/>
                  </a:moveTo>
                  <a:cubicBezTo>
                    <a:pt x="1142" y="0"/>
                    <a:pt x="158" y="121"/>
                    <a:pt x="57" y="605"/>
                  </a:cubicBezTo>
                  <a:cubicBezTo>
                    <a:pt x="1" y="851"/>
                    <a:pt x="183" y="1072"/>
                    <a:pt x="335" y="1249"/>
                  </a:cubicBezTo>
                  <a:cubicBezTo>
                    <a:pt x="562" y="1507"/>
                    <a:pt x="795" y="1760"/>
                    <a:pt x="1048" y="1999"/>
                  </a:cubicBezTo>
                  <a:cubicBezTo>
                    <a:pt x="1186" y="2127"/>
                    <a:pt x="1312" y="2180"/>
                    <a:pt x="1427" y="2180"/>
                  </a:cubicBezTo>
                  <a:cubicBezTo>
                    <a:pt x="1793" y="2180"/>
                    <a:pt x="2037" y="1640"/>
                    <a:pt x="2158" y="1280"/>
                  </a:cubicBezTo>
                  <a:cubicBezTo>
                    <a:pt x="2315" y="795"/>
                    <a:pt x="2605" y="57"/>
                    <a:pt x="1842" y="6"/>
                  </a:cubicBezTo>
                  <a:cubicBezTo>
                    <a:pt x="1793" y="3"/>
                    <a:pt x="1732" y="0"/>
                    <a:pt x="1662" y="0"/>
                  </a:cubicBezTo>
                  <a:close/>
                </a:path>
              </a:pathLst>
            </a:custGeom>
            <a:solidFill>
              <a:srgbClr val="49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4"/>
            <p:cNvSpPr/>
            <p:nvPr/>
          </p:nvSpPr>
          <p:spPr>
            <a:xfrm>
              <a:off x="6730675" y="3253950"/>
              <a:ext cx="8375" cy="4300"/>
            </a:xfrm>
            <a:custGeom>
              <a:avLst/>
              <a:gdLst/>
              <a:ahLst/>
              <a:cxnLst/>
              <a:rect l="l" t="t" r="r" b="b"/>
              <a:pathLst>
                <a:path w="335" h="172" extrusionOk="0">
                  <a:moveTo>
                    <a:pt x="169" y="1"/>
                  </a:moveTo>
                  <a:cubicBezTo>
                    <a:pt x="146" y="1"/>
                    <a:pt x="123" y="5"/>
                    <a:pt x="101" y="13"/>
                  </a:cubicBezTo>
                  <a:cubicBezTo>
                    <a:pt x="51" y="26"/>
                    <a:pt x="0" y="76"/>
                    <a:pt x="51" y="127"/>
                  </a:cubicBezTo>
                  <a:cubicBezTo>
                    <a:pt x="84" y="156"/>
                    <a:pt x="128" y="171"/>
                    <a:pt x="172" y="171"/>
                  </a:cubicBezTo>
                  <a:cubicBezTo>
                    <a:pt x="195" y="171"/>
                    <a:pt x="218" y="167"/>
                    <a:pt x="240" y="158"/>
                  </a:cubicBezTo>
                  <a:cubicBezTo>
                    <a:pt x="284" y="140"/>
                    <a:pt x="334" y="95"/>
                    <a:pt x="290" y="45"/>
                  </a:cubicBezTo>
                  <a:cubicBezTo>
                    <a:pt x="257" y="16"/>
                    <a:pt x="213" y="1"/>
                    <a:pt x="16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4"/>
            <p:cNvSpPr/>
            <p:nvPr/>
          </p:nvSpPr>
          <p:spPr>
            <a:xfrm>
              <a:off x="6722000" y="3262100"/>
              <a:ext cx="8825" cy="4075"/>
            </a:xfrm>
            <a:custGeom>
              <a:avLst/>
              <a:gdLst/>
              <a:ahLst/>
              <a:cxnLst/>
              <a:rect l="l" t="t" r="r" b="b"/>
              <a:pathLst>
                <a:path w="353" h="163" extrusionOk="0">
                  <a:moveTo>
                    <a:pt x="210" y="1"/>
                  </a:moveTo>
                  <a:cubicBezTo>
                    <a:pt x="200" y="1"/>
                    <a:pt x="191" y="1"/>
                    <a:pt x="183" y="3"/>
                  </a:cubicBezTo>
                  <a:lnTo>
                    <a:pt x="145" y="3"/>
                  </a:lnTo>
                  <a:cubicBezTo>
                    <a:pt x="44" y="9"/>
                    <a:pt x="0" y="116"/>
                    <a:pt x="108" y="154"/>
                  </a:cubicBezTo>
                  <a:cubicBezTo>
                    <a:pt x="120" y="159"/>
                    <a:pt x="144" y="163"/>
                    <a:pt x="173" y="163"/>
                  </a:cubicBezTo>
                  <a:cubicBezTo>
                    <a:pt x="249" y="163"/>
                    <a:pt x="352" y="139"/>
                    <a:pt x="316" y="66"/>
                  </a:cubicBezTo>
                  <a:lnTo>
                    <a:pt x="303" y="41"/>
                  </a:lnTo>
                  <a:cubicBezTo>
                    <a:pt x="283" y="11"/>
                    <a:pt x="244" y="1"/>
                    <a:pt x="21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4"/>
            <p:cNvSpPr/>
            <p:nvPr/>
          </p:nvSpPr>
          <p:spPr>
            <a:xfrm>
              <a:off x="6720575" y="3254825"/>
              <a:ext cx="6800" cy="4125"/>
            </a:xfrm>
            <a:custGeom>
              <a:avLst/>
              <a:gdLst/>
              <a:ahLst/>
              <a:cxnLst/>
              <a:rect l="l" t="t" r="r" b="b"/>
              <a:pathLst>
                <a:path w="272" h="165" extrusionOk="0">
                  <a:moveTo>
                    <a:pt x="132" y="0"/>
                  </a:moveTo>
                  <a:cubicBezTo>
                    <a:pt x="83" y="0"/>
                    <a:pt x="35" y="18"/>
                    <a:pt x="19" y="54"/>
                  </a:cubicBezTo>
                  <a:cubicBezTo>
                    <a:pt x="19" y="54"/>
                    <a:pt x="19" y="60"/>
                    <a:pt x="19" y="67"/>
                  </a:cubicBezTo>
                  <a:cubicBezTo>
                    <a:pt x="1" y="111"/>
                    <a:pt x="38" y="136"/>
                    <a:pt x="70" y="149"/>
                  </a:cubicBezTo>
                  <a:cubicBezTo>
                    <a:pt x="64" y="146"/>
                    <a:pt x="60" y="145"/>
                    <a:pt x="59" y="145"/>
                  </a:cubicBezTo>
                  <a:lnTo>
                    <a:pt x="59" y="145"/>
                  </a:lnTo>
                  <a:cubicBezTo>
                    <a:pt x="55" y="145"/>
                    <a:pt x="85" y="161"/>
                    <a:pt x="95" y="161"/>
                  </a:cubicBezTo>
                  <a:cubicBezTo>
                    <a:pt x="104" y="163"/>
                    <a:pt x="112" y="164"/>
                    <a:pt x="120" y="164"/>
                  </a:cubicBezTo>
                  <a:cubicBezTo>
                    <a:pt x="137" y="164"/>
                    <a:pt x="154" y="161"/>
                    <a:pt x="171" y="161"/>
                  </a:cubicBezTo>
                  <a:cubicBezTo>
                    <a:pt x="209" y="155"/>
                    <a:pt x="272" y="123"/>
                    <a:pt x="253" y="67"/>
                  </a:cubicBezTo>
                  <a:lnTo>
                    <a:pt x="253" y="60"/>
                  </a:lnTo>
                  <a:cubicBezTo>
                    <a:pt x="240" y="21"/>
                    <a:pt x="186" y="0"/>
                    <a:pt x="13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4"/>
            <p:cNvSpPr/>
            <p:nvPr/>
          </p:nvSpPr>
          <p:spPr>
            <a:xfrm>
              <a:off x="6666025" y="3323300"/>
              <a:ext cx="11300" cy="4675"/>
            </a:xfrm>
            <a:custGeom>
              <a:avLst/>
              <a:gdLst/>
              <a:ahLst/>
              <a:cxnLst/>
              <a:rect l="l" t="t" r="r" b="b"/>
              <a:pathLst>
                <a:path w="452" h="187" extrusionOk="0">
                  <a:moveTo>
                    <a:pt x="206" y="1"/>
                  </a:moveTo>
                  <a:cubicBezTo>
                    <a:pt x="172" y="1"/>
                    <a:pt x="138" y="9"/>
                    <a:pt x="108" y="27"/>
                  </a:cubicBezTo>
                  <a:cubicBezTo>
                    <a:pt x="0" y="90"/>
                    <a:pt x="95" y="166"/>
                    <a:pt x="171" y="185"/>
                  </a:cubicBezTo>
                  <a:lnTo>
                    <a:pt x="183" y="185"/>
                  </a:lnTo>
                  <a:cubicBezTo>
                    <a:pt x="189" y="186"/>
                    <a:pt x="195" y="186"/>
                    <a:pt x="203" y="186"/>
                  </a:cubicBezTo>
                  <a:cubicBezTo>
                    <a:pt x="279" y="186"/>
                    <a:pt x="451" y="133"/>
                    <a:pt x="360" y="59"/>
                  </a:cubicBezTo>
                  <a:lnTo>
                    <a:pt x="347" y="52"/>
                  </a:lnTo>
                  <a:cubicBezTo>
                    <a:pt x="306" y="19"/>
                    <a:pt x="256" y="1"/>
                    <a:pt x="20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4"/>
            <p:cNvSpPr/>
            <p:nvPr/>
          </p:nvSpPr>
          <p:spPr>
            <a:xfrm>
              <a:off x="6663975" y="3334325"/>
              <a:ext cx="8525" cy="4325"/>
            </a:xfrm>
            <a:custGeom>
              <a:avLst/>
              <a:gdLst/>
              <a:ahLst/>
              <a:cxnLst/>
              <a:rect l="l" t="t" r="r" b="b"/>
              <a:pathLst>
                <a:path w="341" h="173" extrusionOk="0">
                  <a:moveTo>
                    <a:pt x="161" y="0"/>
                  </a:moveTo>
                  <a:cubicBezTo>
                    <a:pt x="140" y="0"/>
                    <a:pt x="120" y="3"/>
                    <a:pt x="101" y="9"/>
                  </a:cubicBezTo>
                  <a:cubicBezTo>
                    <a:pt x="51" y="28"/>
                    <a:pt x="0" y="78"/>
                    <a:pt x="51" y="128"/>
                  </a:cubicBezTo>
                  <a:cubicBezTo>
                    <a:pt x="84" y="157"/>
                    <a:pt x="128" y="173"/>
                    <a:pt x="172" y="173"/>
                  </a:cubicBezTo>
                  <a:cubicBezTo>
                    <a:pt x="195" y="173"/>
                    <a:pt x="218" y="169"/>
                    <a:pt x="240" y="160"/>
                  </a:cubicBezTo>
                  <a:cubicBezTo>
                    <a:pt x="290" y="147"/>
                    <a:pt x="341" y="97"/>
                    <a:pt x="297" y="46"/>
                  </a:cubicBezTo>
                  <a:cubicBezTo>
                    <a:pt x="257" y="16"/>
                    <a:pt x="208" y="0"/>
                    <a:pt x="16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4"/>
            <p:cNvSpPr/>
            <p:nvPr/>
          </p:nvSpPr>
          <p:spPr>
            <a:xfrm>
              <a:off x="6656400" y="3330150"/>
              <a:ext cx="9025" cy="4675"/>
            </a:xfrm>
            <a:custGeom>
              <a:avLst/>
              <a:gdLst/>
              <a:ahLst/>
              <a:cxnLst/>
              <a:rect l="l" t="t" r="r" b="b"/>
              <a:pathLst>
                <a:path w="361" h="187" extrusionOk="0">
                  <a:moveTo>
                    <a:pt x="173" y="0"/>
                  </a:moveTo>
                  <a:cubicBezTo>
                    <a:pt x="151" y="0"/>
                    <a:pt x="129" y="4"/>
                    <a:pt x="108" y="12"/>
                  </a:cubicBezTo>
                  <a:cubicBezTo>
                    <a:pt x="57" y="31"/>
                    <a:pt x="1" y="87"/>
                    <a:pt x="51" y="138"/>
                  </a:cubicBezTo>
                  <a:cubicBezTo>
                    <a:pt x="90" y="168"/>
                    <a:pt x="139" y="187"/>
                    <a:pt x="188" y="187"/>
                  </a:cubicBezTo>
                  <a:cubicBezTo>
                    <a:pt x="210" y="187"/>
                    <a:pt x="232" y="183"/>
                    <a:pt x="253" y="176"/>
                  </a:cubicBezTo>
                  <a:cubicBezTo>
                    <a:pt x="303" y="157"/>
                    <a:pt x="360" y="100"/>
                    <a:pt x="310" y="49"/>
                  </a:cubicBezTo>
                  <a:cubicBezTo>
                    <a:pt x="270" y="19"/>
                    <a:pt x="222" y="0"/>
                    <a:pt x="17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4"/>
            <p:cNvSpPr/>
            <p:nvPr/>
          </p:nvSpPr>
          <p:spPr>
            <a:xfrm>
              <a:off x="6671225" y="3312150"/>
              <a:ext cx="9950" cy="5425"/>
            </a:xfrm>
            <a:custGeom>
              <a:avLst/>
              <a:gdLst/>
              <a:ahLst/>
              <a:cxnLst/>
              <a:rect l="l" t="t" r="r" b="b"/>
              <a:pathLst>
                <a:path w="398" h="217" extrusionOk="0">
                  <a:moveTo>
                    <a:pt x="221" y="0"/>
                  </a:moveTo>
                  <a:cubicBezTo>
                    <a:pt x="164" y="0"/>
                    <a:pt x="0" y="38"/>
                    <a:pt x="57" y="126"/>
                  </a:cubicBezTo>
                  <a:lnTo>
                    <a:pt x="57" y="139"/>
                  </a:lnTo>
                  <a:cubicBezTo>
                    <a:pt x="79" y="189"/>
                    <a:pt x="161" y="217"/>
                    <a:pt x="239" y="217"/>
                  </a:cubicBezTo>
                  <a:cubicBezTo>
                    <a:pt x="319" y="217"/>
                    <a:pt x="395" y="187"/>
                    <a:pt x="398" y="120"/>
                  </a:cubicBezTo>
                  <a:lnTo>
                    <a:pt x="398" y="107"/>
                  </a:lnTo>
                  <a:cubicBezTo>
                    <a:pt x="398" y="25"/>
                    <a:pt x="284" y="0"/>
                    <a:pt x="22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4"/>
            <p:cNvSpPr/>
            <p:nvPr/>
          </p:nvSpPr>
          <p:spPr>
            <a:xfrm>
              <a:off x="6613525" y="3363325"/>
              <a:ext cx="6925" cy="3450"/>
            </a:xfrm>
            <a:custGeom>
              <a:avLst/>
              <a:gdLst/>
              <a:ahLst/>
              <a:cxnLst/>
              <a:rect l="l" t="t" r="r" b="b"/>
              <a:pathLst>
                <a:path w="277" h="138" extrusionOk="0">
                  <a:moveTo>
                    <a:pt x="170" y="1"/>
                  </a:moveTo>
                  <a:cubicBezTo>
                    <a:pt x="161" y="1"/>
                    <a:pt x="152" y="1"/>
                    <a:pt x="145" y="3"/>
                  </a:cubicBezTo>
                  <a:lnTo>
                    <a:pt x="120" y="9"/>
                  </a:lnTo>
                  <a:cubicBezTo>
                    <a:pt x="44" y="22"/>
                    <a:pt x="0" y="97"/>
                    <a:pt x="95" y="129"/>
                  </a:cubicBezTo>
                  <a:cubicBezTo>
                    <a:pt x="109" y="134"/>
                    <a:pt x="132" y="138"/>
                    <a:pt x="155" y="138"/>
                  </a:cubicBezTo>
                  <a:cubicBezTo>
                    <a:pt x="212" y="138"/>
                    <a:pt x="277" y="118"/>
                    <a:pt x="259" y="60"/>
                  </a:cubicBezTo>
                  <a:cubicBezTo>
                    <a:pt x="259" y="53"/>
                    <a:pt x="259" y="47"/>
                    <a:pt x="252" y="41"/>
                  </a:cubicBezTo>
                  <a:cubicBezTo>
                    <a:pt x="247" y="11"/>
                    <a:pt x="204" y="1"/>
                    <a:pt x="17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4"/>
            <p:cNvSpPr/>
            <p:nvPr/>
          </p:nvSpPr>
          <p:spPr>
            <a:xfrm>
              <a:off x="6605475" y="3373725"/>
              <a:ext cx="9950" cy="5050"/>
            </a:xfrm>
            <a:custGeom>
              <a:avLst/>
              <a:gdLst/>
              <a:ahLst/>
              <a:cxnLst/>
              <a:rect l="l" t="t" r="r" b="b"/>
              <a:pathLst>
                <a:path w="398" h="202" extrusionOk="0">
                  <a:moveTo>
                    <a:pt x="199" y="0"/>
                  </a:moveTo>
                  <a:cubicBezTo>
                    <a:pt x="172" y="0"/>
                    <a:pt x="146" y="5"/>
                    <a:pt x="120" y="16"/>
                  </a:cubicBezTo>
                  <a:cubicBezTo>
                    <a:pt x="64" y="35"/>
                    <a:pt x="0" y="91"/>
                    <a:pt x="57" y="148"/>
                  </a:cubicBezTo>
                  <a:cubicBezTo>
                    <a:pt x="99" y="182"/>
                    <a:pt x="153" y="201"/>
                    <a:pt x="206" y="201"/>
                  </a:cubicBezTo>
                  <a:cubicBezTo>
                    <a:pt x="232" y="201"/>
                    <a:pt x="259" y="196"/>
                    <a:pt x="284" y="186"/>
                  </a:cubicBezTo>
                  <a:cubicBezTo>
                    <a:pt x="341" y="167"/>
                    <a:pt x="398" y="110"/>
                    <a:pt x="347" y="54"/>
                  </a:cubicBezTo>
                  <a:cubicBezTo>
                    <a:pt x="305" y="20"/>
                    <a:pt x="252" y="0"/>
                    <a:pt x="19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4"/>
            <p:cNvSpPr/>
            <p:nvPr/>
          </p:nvSpPr>
          <p:spPr>
            <a:xfrm>
              <a:off x="6614175" y="3373050"/>
              <a:ext cx="7850" cy="3175"/>
            </a:xfrm>
            <a:custGeom>
              <a:avLst/>
              <a:gdLst/>
              <a:ahLst/>
              <a:cxnLst/>
              <a:rect l="l" t="t" r="r" b="b"/>
              <a:pathLst>
                <a:path w="314" h="127" extrusionOk="0">
                  <a:moveTo>
                    <a:pt x="162" y="0"/>
                  </a:moveTo>
                  <a:cubicBezTo>
                    <a:pt x="83" y="0"/>
                    <a:pt x="1" y="40"/>
                    <a:pt x="56" y="99"/>
                  </a:cubicBezTo>
                  <a:cubicBezTo>
                    <a:pt x="77" y="118"/>
                    <a:pt x="114" y="126"/>
                    <a:pt x="152" y="126"/>
                  </a:cubicBezTo>
                  <a:cubicBezTo>
                    <a:pt x="231" y="126"/>
                    <a:pt x="313" y="90"/>
                    <a:pt x="258" y="30"/>
                  </a:cubicBezTo>
                  <a:cubicBezTo>
                    <a:pt x="237" y="10"/>
                    <a:pt x="200" y="0"/>
                    <a:pt x="16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4"/>
            <p:cNvSpPr/>
            <p:nvPr/>
          </p:nvSpPr>
          <p:spPr>
            <a:xfrm>
              <a:off x="6599900" y="3364900"/>
              <a:ext cx="7975" cy="4075"/>
            </a:xfrm>
            <a:custGeom>
              <a:avLst/>
              <a:gdLst/>
              <a:ahLst/>
              <a:cxnLst/>
              <a:rect l="l" t="t" r="r" b="b"/>
              <a:pathLst>
                <a:path w="319" h="163" extrusionOk="0">
                  <a:moveTo>
                    <a:pt x="155" y="1"/>
                  </a:moveTo>
                  <a:cubicBezTo>
                    <a:pt x="86" y="1"/>
                    <a:pt x="0" y="24"/>
                    <a:pt x="28" y="97"/>
                  </a:cubicBezTo>
                  <a:cubicBezTo>
                    <a:pt x="34" y="116"/>
                    <a:pt x="47" y="135"/>
                    <a:pt x="72" y="148"/>
                  </a:cubicBezTo>
                  <a:cubicBezTo>
                    <a:pt x="91" y="157"/>
                    <a:pt x="113" y="162"/>
                    <a:pt x="136" y="162"/>
                  </a:cubicBezTo>
                  <a:cubicBezTo>
                    <a:pt x="159" y="162"/>
                    <a:pt x="182" y="157"/>
                    <a:pt x="205" y="148"/>
                  </a:cubicBezTo>
                  <a:cubicBezTo>
                    <a:pt x="280" y="129"/>
                    <a:pt x="318" y="47"/>
                    <a:pt x="217" y="9"/>
                  </a:cubicBezTo>
                  <a:cubicBezTo>
                    <a:pt x="203" y="4"/>
                    <a:pt x="180" y="1"/>
                    <a:pt x="15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4"/>
            <p:cNvSpPr/>
            <p:nvPr/>
          </p:nvSpPr>
          <p:spPr>
            <a:xfrm>
              <a:off x="6592225" y="3377200"/>
              <a:ext cx="9650" cy="5275"/>
            </a:xfrm>
            <a:custGeom>
              <a:avLst/>
              <a:gdLst/>
              <a:ahLst/>
              <a:cxnLst/>
              <a:rect l="l" t="t" r="r" b="b"/>
              <a:pathLst>
                <a:path w="386" h="211" extrusionOk="0">
                  <a:moveTo>
                    <a:pt x="205" y="1"/>
                  </a:moveTo>
                  <a:cubicBezTo>
                    <a:pt x="147" y="1"/>
                    <a:pt x="71" y="16"/>
                    <a:pt x="45" y="72"/>
                  </a:cubicBezTo>
                  <a:cubicBezTo>
                    <a:pt x="1" y="167"/>
                    <a:pt x="146" y="205"/>
                    <a:pt x="209" y="211"/>
                  </a:cubicBezTo>
                  <a:cubicBezTo>
                    <a:pt x="272" y="211"/>
                    <a:pt x="379" y="186"/>
                    <a:pt x="385" y="110"/>
                  </a:cubicBezTo>
                  <a:cubicBezTo>
                    <a:pt x="385" y="41"/>
                    <a:pt x="297" y="3"/>
                    <a:pt x="240" y="3"/>
                  </a:cubicBezTo>
                  <a:cubicBezTo>
                    <a:pt x="230" y="2"/>
                    <a:pt x="218" y="1"/>
                    <a:pt x="20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 name="Google Shape;209;p14"/>
          <p:cNvGrpSpPr/>
          <p:nvPr/>
        </p:nvGrpSpPr>
        <p:grpSpPr>
          <a:xfrm rot="5400000">
            <a:off x="4401298" y="2397868"/>
            <a:ext cx="341403" cy="2522651"/>
            <a:chOff x="1961800" y="3022425"/>
            <a:chExt cx="60750" cy="316725"/>
          </a:xfrm>
        </p:grpSpPr>
        <p:sp>
          <p:nvSpPr>
            <p:cNvPr id="210" name="Google Shape;210;p14"/>
            <p:cNvSpPr/>
            <p:nvPr/>
          </p:nvSpPr>
          <p:spPr>
            <a:xfrm>
              <a:off x="1961800" y="3022425"/>
              <a:ext cx="60750" cy="316725"/>
            </a:xfrm>
            <a:custGeom>
              <a:avLst/>
              <a:gdLst/>
              <a:ahLst/>
              <a:cxnLst/>
              <a:rect l="l" t="t" r="r" b="b"/>
              <a:pathLst>
                <a:path w="2430" h="12669" extrusionOk="0">
                  <a:moveTo>
                    <a:pt x="1391" y="0"/>
                  </a:moveTo>
                  <a:cubicBezTo>
                    <a:pt x="694" y="0"/>
                    <a:pt x="316" y="2966"/>
                    <a:pt x="316" y="4147"/>
                  </a:cubicBezTo>
                  <a:cubicBezTo>
                    <a:pt x="316" y="4885"/>
                    <a:pt x="310" y="5623"/>
                    <a:pt x="297" y="6354"/>
                  </a:cubicBezTo>
                  <a:cubicBezTo>
                    <a:pt x="278" y="7092"/>
                    <a:pt x="278" y="7849"/>
                    <a:pt x="285" y="8593"/>
                  </a:cubicBezTo>
                  <a:cubicBezTo>
                    <a:pt x="285" y="8776"/>
                    <a:pt x="297" y="8965"/>
                    <a:pt x="316" y="9148"/>
                  </a:cubicBezTo>
                  <a:cubicBezTo>
                    <a:pt x="392" y="10025"/>
                    <a:pt x="1" y="11740"/>
                    <a:pt x="789" y="12409"/>
                  </a:cubicBezTo>
                  <a:cubicBezTo>
                    <a:pt x="1000" y="12589"/>
                    <a:pt x="1179" y="12669"/>
                    <a:pt x="1330" y="12669"/>
                  </a:cubicBezTo>
                  <a:cubicBezTo>
                    <a:pt x="2293" y="12669"/>
                    <a:pt x="2170" y="9477"/>
                    <a:pt x="2170" y="8606"/>
                  </a:cubicBezTo>
                  <a:cubicBezTo>
                    <a:pt x="2233" y="7811"/>
                    <a:pt x="2208" y="7010"/>
                    <a:pt x="2196" y="6209"/>
                  </a:cubicBezTo>
                  <a:cubicBezTo>
                    <a:pt x="2177" y="5080"/>
                    <a:pt x="2429" y="1321"/>
                    <a:pt x="1824" y="356"/>
                  </a:cubicBezTo>
                  <a:cubicBezTo>
                    <a:pt x="1668" y="108"/>
                    <a:pt x="1524" y="0"/>
                    <a:pt x="1391" y="0"/>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4"/>
            <p:cNvSpPr/>
            <p:nvPr/>
          </p:nvSpPr>
          <p:spPr>
            <a:xfrm>
              <a:off x="1993175" y="3070425"/>
              <a:ext cx="9025" cy="7700"/>
            </a:xfrm>
            <a:custGeom>
              <a:avLst/>
              <a:gdLst/>
              <a:ahLst/>
              <a:cxnLst/>
              <a:rect l="l" t="t" r="r" b="b"/>
              <a:pathLst>
                <a:path w="361" h="308" extrusionOk="0">
                  <a:moveTo>
                    <a:pt x="179" y="0"/>
                  </a:moveTo>
                  <a:cubicBezTo>
                    <a:pt x="152" y="0"/>
                    <a:pt x="123" y="21"/>
                    <a:pt x="108" y="45"/>
                  </a:cubicBezTo>
                  <a:cubicBezTo>
                    <a:pt x="89" y="76"/>
                    <a:pt x="70" y="101"/>
                    <a:pt x="51" y="133"/>
                  </a:cubicBezTo>
                  <a:cubicBezTo>
                    <a:pt x="0" y="210"/>
                    <a:pt x="11" y="308"/>
                    <a:pt x="89" y="308"/>
                  </a:cubicBezTo>
                  <a:cubicBezTo>
                    <a:pt x="106" y="308"/>
                    <a:pt x="128" y="302"/>
                    <a:pt x="152" y="291"/>
                  </a:cubicBezTo>
                  <a:cubicBezTo>
                    <a:pt x="228" y="253"/>
                    <a:pt x="360" y="101"/>
                    <a:pt x="247" y="32"/>
                  </a:cubicBezTo>
                  <a:lnTo>
                    <a:pt x="203" y="7"/>
                  </a:lnTo>
                  <a:cubicBezTo>
                    <a:pt x="195" y="2"/>
                    <a:pt x="187" y="0"/>
                    <a:pt x="17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4"/>
            <p:cNvSpPr/>
            <p:nvPr/>
          </p:nvSpPr>
          <p:spPr>
            <a:xfrm>
              <a:off x="2001225" y="3055100"/>
              <a:ext cx="7475" cy="5150"/>
            </a:xfrm>
            <a:custGeom>
              <a:avLst/>
              <a:gdLst/>
              <a:ahLst/>
              <a:cxnLst/>
              <a:rect l="l" t="t" r="r" b="b"/>
              <a:pathLst>
                <a:path w="299" h="206" extrusionOk="0">
                  <a:moveTo>
                    <a:pt x="187" y="1"/>
                  </a:moveTo>
                  <a:cubicBezTo>
                    <a:pt x="182" y="1"/>
                    <a:pt x="177" y="1"/>
                    <a:pt x="171" y="2"/>
                  </a:cubicBezTo>
                  <a:cubicBezTo>
                    <a:pt x="101" y="8"/>
                    <a:pt x="45" y="46"/>
                    <a:pt x="19" y="109"/>
                  </a:cubicBezTo>
                  <a:cubicBezTo>
                    <a:pt x="7" y="128"/>
                    <a:pt x="1" y="166"/>
                    <a:pt x="19" y="185"/>
                  </a:cubicBezTo>
                  <a:lnTo>
                    <a:pt x="26" y="191"/>
                  </a:lnTo>
                  <a:cubicBezTo>
                    <a:pt x="35" y="200"/>
                    <a:pt x="48" y="205"/>
                    <a:pt x="61" y="205"/>
                  </a:cubicBezTo>
                  <a:cubicBezTo>
                    <a:pt x="75" y="205"/>
                    <a:pt x="89" y="200"/>
                    <a:pt x="101" y="191"/>
                  </a:cubicBezTo>
                  <a:cubicBezTo>
                    <a:pt x="103" y="191"/>
                    <a:pt x="104" y="191"/>
                    <a:pt x="106" y="191"/>
                  </a:cubicBezTo>
                  <a:cubicBezTo>
                    <a:pt x="201" y="191"/>
                    <a:pt x="299" y="1"/>
                    <a:pt x="18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4"/>
            <p:cNvSpPr/>
            <p:nvPr/>
          </p:nvSpPr>
          <p:spPr>
            <a:xfrm>
              <a:off x="1986250" y="3061850"/>
              <a:ext cx="8075" cy="6425"/>
            </a:xfrm>
            <a:custGeom>
              <a:avLst/>
              <a:gdLst/>
              <a:ahLst/>
              <a:cxnLst/>
              <a:rect l="l" t="t" r="r" b="b"/>
              <a:pathLst>
                <a:path w="323" h="257" extrusionOk="0">
                  <a:moveTo>
                    <a:pt x="204" y="0"/>
                  </a:moveTo>
                  <a:cubicBezTo>
                    <a:pt x="161" y="0"/>
                    <a:pt x="104" y="60"/>
                    <a:pt x="89" y="85"/>
                  </a:cubicBezTo>
                  <a:lnTo>
                    <a:pt x="101" y="79"/>
                  </a:lnTo>
                  <a:lnTo>
                    <a:pt x="101" y="79"/>
                  </a:lnTo>
                  <a:cubicBezTo>
                    <a:pt x="63" y="123"/>
                    <a:pt x="0" y="255"/>
                    <a:pt x="108" y="255"/>
                  </a:cubicBezTo>
                  <a:cubicBezTo>
                    <a:pt x="112" y="256"/>
                    <a:pt x="117" y="256"/>
                    <a:pt x="121" y="256"/>
                  </a:cubicBezTo>
                  <a:cubicBezTo>
                    <a:pt x="161" y="256"/>
                    <a:pt x="199" y="232"/>
                    <a:pt x="221" y="198"/>
                  </a:cubicBezTo>
                  <a:cubicBezTo>
                    <a:pt x="272" y="154"/>
                    <a:pt x="322" y="34"/>
                    <a:pt x="221" y="22"/>
                  </a:cubicBezTo>
                  <a:lnTo>
                    <a:pt x="234" y="16"/>
                  </a:lnTo>
                  <a:cubicBezTo>
                    <a:pt x="226" y="5"/>
                    <a:pt x="215" y="0"/>
                    <a:pt x="20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4"/>
            <p:cNvSpPr/>
            <p:nvPr/>
          </p:nvSpPr>
          <p:spPr>
            <a:xfrm>
              <a:off x="1985925" y="3300150"/>
              <a:ext cx="11375" cy="6650"/>
            </a:xfrm>
            <a:custGeom>
              <a:avLst/>
              <a:gdLst/>
              <a:ahLst/>
              <a:cxnLst/>
              <a:rect l="l" t="t" r="r" b="b"/>
              <a:pathLst>
                <a:path w="455" h="266" extrusionOk="0">
                  <a:moveTo>
                    <a:pt x="291" y="1"/>
                  </a:moveTo>
                  <a:cubicBezTo>
                    <a:pt x="171" y="1"/>
                    <a:pt x="1" y="266"/>
                    <a:pt x="165" y="266"/>
                  </a:cubicBezTo>
                  <a:cubicBezTo>
                    <a:pt x="285" y="266"/>
                    <a:pt x="455" y="1"/>
                    <a:pt x="29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4"/>
            <p:cNvSpPr/>
            <p:nvPr/>
          </p:nvSpPr>
          <p:spPr>
            <a:xfrm>
              <a:off x="1996975" y="3280750"/>
              <a:ext cx="5225" cy="3025"/>
            </a:xfrm>
            <a:custGeom>
              <a:avLst/>
              <a:gdLst/>
              <a:ahLst/>
              <a:cxnLst/>
              <a:rect l="l" t="t" r="r" b="b"/>
              <a:pathLst>
                <a:path w="209" h="121" extrusionOk="0">
                  <a:moveTo>
                    <a:pt x="133" y="1"/>
                  </a:moveTo>
                  <a:cubicBezTo>
                    <a:pt x="82" y="1"/>
                    <a:pt x="0" y="121"/>
                    <a:pt x="76" y="121"/>
                  </a:cubicBezTo>
                  <a:cubicBezTo>
                    <a:pt x="126" y="121"/>
                    <a:pt x="208" y="1"/>
                    <a:pt x="13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4"/>
            <p:cNvSpPr/>
            <p:nvPr/>
          </p:nvSpPr>
          <p:spPr>
            <a:xfrm>
              <a:off x="1988300" y="3186150"/>
              <a:ext cx="6950" cy="4425"/>
            </a:xfrm>
            <a:custGeom>
              <a:avLst/>
              <a:gdLst/>
              <a:ahLst/>
              <a:cxnLst/>
              <a:rect l="l" t="t" r="r" b="b"/>
              <a:pathLst>
                <a:path w="278" h="177" extrusionOk="0">
                  <a:moveTo>
                    <a:pt x="174" y="0"/>
                  </a:moveTo>
                  <a:cubicBezTo>
                    <a:pt x="143" y="0"/>
                    <a:pt x="107" y="23"/>
                    <a:pt x="89" y="45"/>
                  </a:cubicBezTo>
                  <a:lnTo>
                    <a:pt x="82" y="45"/>
                  </a:lnTo>
                  <a:cubicBezTo>
                    <a:pt x="63" y="51"/>
                    <a:pt x="0" y="108"/>
                    <a:pt x="38" y="133"/>
                  </a:cubicBezTo>
                  <a:lnTo>
                    <a:pt x="57" y="165"/>
                  </a:lnTo>
                  <a:cubicBezTo>
                    <a:pt x="66" y="173"/>
                    <a:pt x="78" y="177"/>
                    <a:pt x="91" y="177"/>
                  </a:cubicBezTo>
                  <a:cubicBezTo>
                    <a:pt x="108" y="177"/>
                    <a:pt x="125" y="172"/>
                    <a:pt x="139" y="165"/>
                  </a:cubicBezTo>
                  <a:cubicBezTo>
                    <a:pt x="183" y="140"/>
                    <a:pt x="278" y="76"/>
                    <a:pt x="209" y="13"/>
                  </a:cubicBezTo>
                  <a:cubicBezTo>
                    <a:pt x="199" y="4"/>
                    <a:pt x="187" y="0"/>
                    <a:pt x="17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4"/>
            <p:cNvSpPr/>
            <p:nvPr/>
          </p:nvSpPr>
          <p:spPr>
            <a:xfrm>
              <a:off x="1994500" y="3172575"/>
              <a:ext cx="9125" cy="5275"/>
            </a:xfrm>
            <a:custGeom>
              <a:avLst/>
              <a:gdLst/>
              <a:ahLst/>
              <a:cxnLst/>
              <a:rect l="l" t="t" r="r" b="b"/>
              <a:pathLst>
                <a:path w="365" h="211" extrusionOk="0">
                  <a:moveTo>
                    <a:pt x="198" y="1"/>
                  </a:moveTo>
                  <a:cubicBezTo>
                    <a:pt x="97" y="1"/>
                    <a:pt x="0" y="210"/>
                    <a:pt x="97" y="210"/>
                  </a:cubicBezTo>
                  <a:cubicBezTo>
                    <a:pt x="100" y="210"/>
                    <a:pt x="103" y="210"/>
                    <a:pt x="106" y="210"/>
                  </a:cubicBezTo>
                  <a:cubicBezTo>
                    <a:pt x="131" y="210"/>
                    <a:pt x="156" y="203"/>
                    <a:pt x="181" y="197"/>
                  </a:cubicBezTo>
                  <a:cubicBezTo>
                    <a:pt x="225" y="178"/>
                    <a:pt x="364" y="46"/>
                    <a:pt x="270" y="14"/>
                  </a:cubicBezTo>
                  <a:cubicBezTo>
                    <a:pt x="251" y="8"/>
                    <a:pt x="225" y="1"/>
                    <a:pt x="206" y="1"/>
                  </a:cubicBezTo>
                  <a:cubicBezTo>
                    <a:pt x="204" y="1"/>
                    <a:pt x="201" y="1"/>
                    <a:pt x="19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4"/>
            <p:cNvSpPr/>
            <p:nvPr/>
          </p:nvSpPr>
          <p:spPr>
            <a:xfrm>
              <a:off x="1987825" y="3137425"/>
              <a:ext cx="12325" cy="7300"/>
            </a:xfrm>
            <a:custGeom>
              <a:avLst/>
              <a:gdLst/>
              <a:ahLst/>
              <a:cxnLst/>
              <a:rect l="l" t="t" r="r" b="b"/>
              <a:pathLst>
                <a:path w="493" h="292" extrusionOk="0">
                  <a:moveTo>
                    <a:pt x="316" y="1"/>
                  </a:moveTo>
                  <a:cubicBezTo>
                    <a:pt x="183" y="1"/>
                    <a:pt x="0" y="291"/>
                    <a:pt x="177" y="291"/>
                  </a:cubicBezTo>
                  <a:cubicBezTo>
                    <a:pt x="310" y="291"/>
                    <a:pt x="492" y="1"/>
                    <a:pt x="31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4"/>
            <p:cNvSpPr/>
            <p:nvPr/>
          </p:nvSpPr>
          <p:spPr>
            <a:xfrm>
              <a:off x="1984975" y="3122900"/>
              <a:ext cx="5925" cy="6300"/>
            </a:xfrm>
            <a:custGeom>
              <a:avLst/>
              <a:gdLst/>
              <a:ahLst/>
              <a:cxnLst/>
              <a:rect l="l" t="t" r="r" b="b"/>
              <a:pathLst>
                <a:path w="237" h="252" extrusionOk="0">
                  <a:moveTo>
                    <a:pt x="155" y="1"/>
                  </a:moveTo>
                  <a:cubicBezTo>
                    <a:pt x="114" y="1"/>
                    <a:pt x="48" y="68"/>
                    <a:pt x="39" y="96"/>
                  </a:cubicBezTo>
                  <a:cubicBezTo>
                    <a:pt x="51" y="84"/>
                    <a:pt x="57" y="78"/>
                    <a:pt x="58" y="78"/>
                  </a:cubicBezTo>
                  <a:lnTo>
                    <a:pt x="58" y="78"/>
                  </a:lnTo>
                  <a:cubicBezTo>
                    <a:pt x="58" y="78"/>
                    <a:pt x="52" y="86"/>
                    <a:pt x="39" y="103"/>
                  </a:cubicBezTo>
                  <a:cubicBezTo>
                    <a:pt x="26" y="128"/>
                    <a:pt x="14" y="153"/>
                    <a:pt x="14" y="178"/>
                  </a:cubicBezTo>
                  <a:cubicBezTo>
                    <a:pt x="1" y="230"/>
                    <a:pt x="24" y="252"/>
                    <a:pt x="59" y="252"/>
                  </a:cubicBezTo>
                  <a:cubicBezTo>
                    <a:pt x="126" y="252"/>
                    <a:pt x="236" y="173"/>
                    <a:pt x="215" y="77"/>
                  </a:cubicBezTo>
                  <a:lnTo>
                    <a:pt x="209" y="58"/>
                  </a:lnTo>
                  <a:cubicBezTo>
                    <a:pt x="203" y="46"/>
                    <a:pt x="196" y="40"/>
                    <a:pt x="184" y="33"/>
                  </a:cubicBezTo>
                  <a:lnTo>
                    <a:pt x="184" y="27"/>
                  </a:lnTo>
                  <a:cubicBezTo>
                    <a:pt x="179" y="8"/>
                    <a:pt x="168" y="1"/>
                    <a:pt x="15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4"/>
            <p:cNvSpPr/>
            <p:nvPr/>
          </p:nvSpPr>
          <p:spPr>
            <a:xfrm>
              <a:off x="1998225" y="3106850"/>
              <a:ext cx="6175" cy="5250"/>
            </a:xfrm>
            <a:custGeom>
              <a:avLst/>
              <a:gdLst/>
              <a:ahLst/>
              <a:cxnLst/>
              <a:rect l="l" t="t" r="r" b="b"/>
              <a:pathLst>
                <a:path w="247" h="210" extrusionOk="0">
                  <a:moveTo>
                    <a:pt x="196" y="0"/>
                  </a:moveTo>
                  <a:cubicBezTo>
                    <a:pt x="165" y="0"/>
                    <a:pt x="133" y="7"/>
                    <a:pt x="108" y="26"/>
                  </a:cubicBezTo>
                  <a:cubicBezTo>
                    <a:pt x="76" y="32"/>
                    <a:pt x="1" y="120"/>
                    <a:pt x="45" y="145"/>
                  </a:cubicBezTo>
                  <a:cubicBezTo>
                    <a:pt x="57" y="158"/>
                    <a:pt x="70" y="164"/>
                    <a:pt x="76" y="177"/>
                  </a:cubicBezTo>
                  <a:cubicBezTo>
                    <a:pt x="83" y="200"/>
                    <a:pt x="96" y="209"/>
                    <a:pt x="112" y="209"/>
                  </a:cubicBezTo>
                  <a:cubicBezTo>
                    <a:pt x="163" y="209"/>
                    <a:pt x="247" y="119"/>
                    <a:pt x="247" y="76"/>
                  </a:cubicBezTo>
                  <a:cubicBezTo>
                    <a:pt x="247" y="57"/>
                    <a:pt x="247" y="45"/>
                    <a:pt x="240" y="32"/>
                  </a:cubicBezTo>
                  <a:cubicBezTo>
                    <a:pt x="234" y="13"/>
                    <a:pt x="215" y="0"/>
                    <a:pt x="19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4"/>
            <p:cNvSpPr/>
            <p:nvPr/>
          </p:nvSpPr>
          <p:spPr>
            <a:xfrm>
              <a:off x="1993650" y="3124625"/>
              <a:ext cx="10500" cy="5925"/>
            </a:xfrm>
            <a:custGeom>
              <a:avLst/>
              <a:gdLst/>
              <a:ahLst/>
              <a:cxnLst/>
              <a:rect l="l" t="t" r="r" b="b"/>
              <a:pathLst>
                <a:path w="420" h="237" extrusionOk="0">
                  <a:moveTo>
                    <a:pt x="281" y="0"/>
                  </a:moveTo>
                  <a:cubicBezTo>
                    <a:pt x="274" y="0"/>
                    <a:pt x="267" y="1"/>
                    <a:pt x="259" y="2"/>
                  </a:cubicBezTo>
                  <a:cubicBezTo>
                    <a:pt x="240" y="2"/>
                    <a:pt x="228" y="8"/>
                    <a:pt x="215" y="15"/>
                  </a:cubicBezTo>
                  <a:cubicBezTo>
                    <a:pt x="159" y="27"/>
                    <a:pt x="1" y="179"/>
                    <a:pt x="114" y="217"/>
                  </a:cubicBezTo>
                  <a:cubicBezTo>
                    <a:pt x="133" y="223"/>
                    <a:pt x="152" y="229"/>
                    <a:pt x="177" y="235"/>
                  </a:cubicBezTo>
                  <a:cubicBezTo>
                    <a:pt x="182" y="236"/>
                    <a:pt x="186" y="236"/>
                    <a:pt x="190" y="236"/>
                  </a:cubicBezTo>
                  <a:cubicBezTo>
                    <a:pt x="306" y="236"/>
                    <a:pt x="420" y="0"/>
                    <a:pt x="28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 name="Google Shape;222;p14"/>
          <p:cNvGrpSpPr/>
          <p:nvPr/>
        </p:nvGrpSpPr>
        <p:grpSpPr>
          <a:xfrm rot="-1018688">
            <a:off x="6963248" y="3192128"/>
            <a:ext cx="2360137" cy="2123973"/>
            <a:chOff x="3256200" y="1561575"/>
            <a:chExt cx="787000" cy="708250"/>
          </a:xfrm>
        </p:grpSpPr>
        <p:sp>
          <p:nvSpPr>
            <p:cNvPr id="223" name="Google Shape;223;p14"/>
            <p:cNvSpPr/>
            <p:nvPr/>
          </p:nvSpPr>
          <p:spPr>
            <a:xfrm>
              <a:off x="3256200" y="1794475"/>
              <a:ext cx="787000" cy="475350"/>
            </a:xfrm>
            <a:custGeom>
              <a:avLst/>
              <a:gdLst/>
              <a:ahLst/>
              <a:cxnLst/>
              <a:rect l="l" t="t" r="r" b="b"/>
              <a:pathLst>
                <a:path w="31480" h="19014" extrusionOk="0">
                  <a:moveTo>
                    <a:pt x="29666" y="1"/>
                  </a:moveTo>
                  <a:cubicBezTo>
                    <a:pt x="27642" y="1"/>
                    <a:pt x="24382" y="1084"/>
                    <a:pt x="23381" y="1312"/>
                  </a:cubicBezTo>
                  <a:cubicBezTo>
                    <a:pt x="17824" y="2554"/>
                    <a:pt x="12810" y="3014"/>
                    <a:pt x="7248" y="4263"/>
                  </a:cubicBezTo>
                  <a:cubicBezTo>
                    <a:pt x="5740" y="4597"/>
                    <a:pt x="4214" y="4837"/>
                    <a:pt x="2713" y="5197"/>
                  </a:cubicBezTo>
                  <a:cubicBezTo>
                    <a:pt x="1887" y="5392"/>
                    <a:pt x="537" y="5714"/>
                    <a:pt x="247" y="6672"/>
                  </a:cubicBezTo>
                  <a:cubicBezTo>
                    <a:pt x="1" y="7499"/>
                    <a:pt x="506" y="8243"/>
                    <a:pt x="985" y="8874"/>
                  </a:cubicBezTo>
                  <a:cubicBezTo>
                    <a:pt x="1906" y="10066"/>
                    <a:pt x="3060" y="11087"/>
                    <a:pt x="4214" y="12046"/>
                  </a:cubicBezTo>
                  <a:cubicBezTo>
                    <a:pt x="6346" y="13818"/>
                    <a:pt x="8635" y="15370"/>
                    <a:pt x="10735" y="17186"/>
                  </a:cubicBezTo>
                  <a:cubicBezTo>
                    <a:pt x="11872" y="18166"/>
                    <a:pt x="13156" y="19013"/>
                    <a:pt x="14629" y="19013"/>
                  </a:cubicBezTo>
                  <a:cubicBezTo>
                    <a:pt x="14937" y="19013"/>
                    <a:pt x="15254" y="18976"/>
                    <a:pt x="15579" y="18895"/>
                  </a:cubicBezTo>
                  <a:cubicBezTo>
                    <a:pt x="16651" y="18630"/>
                    <a:pt x="17484" y="17956"/>
                    <a:pt x="18279" y="17224"/>
                  </a:cubicBezTo>
                  <a:cubicBezTo>
                    <a:pt x="19458" y="16145"/>
                    <a:pt x="20536" y="14953"/>
                    <a:pt x="21583" y="13749"/>
                  </a:cubicBezTo>
                  <a:cubicBezTo>
                    <a:pt x="23709" y="11321"/>
                    <a:pt x="25759" y="8810"/>
                    <a:pt x="27783" y="6300"/>
                  </a:cubicBezTo>
                  <a:cubicBezTo>
                    <a:pt x="28723" y="5127"/>
                    <a:pt x="29656" y="3954"/>
                    <a:pt x="30558" y="2750"/>
                  </a:cubicBezTo>
                  <a:cubicBezTo>
                    <a:pt x="31315" y="1747"/>
                    <a:pt x="31479" y="1053"/>
                    <a:pt x="31258" y="599"/>
                  </a:cubicBezTo>
                  <a:cubicBezTo>
                    <a:pt x="31047" y="163"/>
                    <a:pt x="30449" y="1"/>
                    <a:pt x="29666" y="1"/>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4"/>
            <p:cNvSpPr/>
            <p:nvPr/>
          </p:nvSpPr>
          <p:spPr>
            <a:xfrm>
              <a:off x="3496025" y="2136525"/>
              <a:ext cx="16125" cy="9575"/>
            </a:xfrm>
            <a:custGeom>
              <a:avLst/>
              <a:gdLst/>
              <a:ahLst/>
              <a:cxnLst/>
              <a:rect l="l" t="t" r="r" b="b"/>
              <a:pathLst>
                <a:path w="645" h="383" extrusionOk="0">
                  <a:moveTo>
                    <a:pt x="364" y="1"/>
                  </a:moveTo>
                  <a:cubicBezTo>
                    <a:pt x="304" y="1"/>
                    <a:pt x="244" y="17"/>
                    <a:pt x="190" y="48"/>
                  </a:cubicBezTo>
                  <a:cubicBezTo>
                    <a:pt x="95" y="79"/>
                    <a:pt x="1" y="149"/>
                    <a:pt x="20" y="250"/>
                  </a:cubicBezTo>
                  <a:cubicBezTo>
                    <a:pt x="36" y="349"/>
                    <a:pt x="135" y="382"/>
                    <a:pt x="241" y="382"/>
                  </a:cubicBezTo>
                  <a:cubicBezTo>
                    <a:pt x="337" y="382"/>
                    <a:pt x="439" y="355"/>
                    <a:pt x="493" y="325"/>
                  </a:cubicBezTo>
                  <a:cubicBezTo>
                    <a:pt x="638" y="243"/>
                    <a:pt x="644" y="86"/>
                    <a:pt x="480" y="23"/>
                  </a:cubicBezTo>
                  <a:cubicBezTo>
                    <a:pt x="443" y="8"/>
                    <a:pt x="404" y="1"/>
                    <a:pt x="36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4"/>
            <p:cNvSpPr/>
            <p:nvPr/>
          </p:nvSpPr>
          <p:spPr>
            <a:xfrm>
              <a:off x="3505800" y="2123950"/>
              <a:ext cx="11850" cy="6800"/>
            </a:xfrm>
            <a:custGeom>
              <a:avLst/>
              <a:gdLst/>
              <a:ahLst/>
              <a:cxnLst/>
              <a:rect l="l" t="t" r="r" b="b"/>
              <a:pathLst>
                <a:path w="474" h="272" extrusionOk="0">
                  <a:moveTo>
                    <a:pt x="283" y="0"/>
                  </a:moveTo>
                  <a:cubicBezTo>
                    <a:pt x="231" y="0"/>
                    <a:pt x="180" y="13"/>
                    <a:pt x="133" y="40"/>
                  </a:cubicBezTo>
                  <a:lnTo>
                    <a:pt x="114" y="53"/>
                  </a:lnTo>
                  <a:cubicBezTo>
                    <a:pt x="45" y="97"/>
                    <a:pt x="1" y="160"/>
                    <a:pt x="70" y="229"/>
                  </a:cubicBezTo>
                  <a:cubicBezTo>
                    <a:pt x="100" y="254"/>
                    <a:pt x="134" y="271"/>
                    <a:pt x="171" y="271"/>
                  </a:cubicBezTo>
                  <a:cubicBezTo>
                    <a:pt x="181" y="271"/>
                    <a:pt x="192" y="270"/>
                    <a:pt x="203" y="267"/>
                  </a:cubicBezTo>
                  <a:cubicBezTo>
                    <a:pt x="291" y="261"/>
                    <a:pt x="373" y="223"/>
                    <a:pt x="430" y="154"/>
                  </a:cubicBezTo>
                  <a:cubicBezTo>
                    <a:pt x="474" y="97"/>
                    <a:pt x="436" y="40"/>
                    <a:pt x="379" y="15"/>
                  </a:cubicBezTo>
                  <a:cubicBezTo>
                    <a:pt x="348" y="5"/>
                    <a:pt x="315" y="0"/>
                    <a:pt x="28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4"/>
            <p:cNvSpPr/>
            <p:nvPr/>
          </p:nvSpPr>
          <p:spPr>
            <a:xfrm>
              <a:off x="3528050" y="2141725"/>
              <a:ext cx="9150" cy="5425"/>
            </a:xfrm>
            <a:custGeom>
              <a:avLst/>
              <a:gdLst/>
              <a:ahLst/>
              <a:cxnLst/>
              <a:rect l="l" t="t" r="r" b="b"/>
              <a:pathLst>
                <a:path w="366" h="217" extrusionOk="0">
                  <a:moveTo>
                    <a:pt x="192" y="1"/>
                  </a:moveTo>
                  <a:cubicBezTo>
                    <a:pt x="123" y="1"/>
                    <a:pt x="23" y="30"/>
                    <a:pt x="13" y="98"/>
                  </a:cubicBezTo>
                  <a:cubicBezTo>
                    <a:pt x="0" y="124"/>
                    <a:pt x="6" y="155"/>
                    <a:pt x="19" y="180"/>
                  </a:cubicBezTo>
                  <a:cubicBezTo>
                    <a:pt x="33" y="208"/>
                    <a:pt x="68" y="217"/>
                    <a:pt x="104" y="217"/>
                  </a:cubicBezTo>
                  <a:cubicBezTo>
                    <a:pt x="133" y="217"/>
                    <a:pt x="163" y="211"/>
                    <a:pt x="183" y="206"/>
                  </a:cubicBezTo>
                  <a:cubicBezTo>
                    <a:pt x="221" y="187"/>
                    <a:pt x="252" y="168"/>
                    <a:pt x="284" y="143"/>
                  </a:cubicBezTo>
                  <a:cubicBezTo>
                    <a:pt x="366" y="86"/>
                    <a:pt x="303" y="16"/>
                    <a:pt x="227" y="4"/>
                  </a:cubicBezTo>
                  <a:cubicBezTo>
                    <a:pt x="217" y="2"/>
                    <a:pt x="205" y="1"/>
                    <a:pt x="19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4"/>
            <p:cNvSpPr/>
            <p:nvPr/>
          </p:nvSpPr>
          <p:spPr>
            <a:xfrm>
              <a:off x="3517475" y="2157100"/>
              <a:ext cx="9725" cy="8675"/>
            </a:xfrm>
            <a:custGeom>
              <a:avLst/>
              <a:gdLst/>
              <a:ahLst/>
              <a:cxnLst/>
              <a:rect l="l" t="t" r="r" b="b"/>
              <a:pathLst>
                <a:path w="389" h="347" extrusionOk="0">
                  <a:moveTo>
                    <a:pt x="303" y="1"/>
                  </a:moveTo>
                  <a:cubicBezTo>
                    <a:pt x="277" y="1"/>
                    <a:pt x="247" y="10"/>
                    <a:pt x="234" y="20"/>
                  </a:cubicBezTo>
                  <a:cubicBezTo>
                    <a:pt x="221" y="26"/>
                    <a:pt x="215" y="32"/>
                    <a:pt x="215" y="32"/>
                  </a:cubicBezTo>
                  <a:cubicBezTo>
                    <a:pt x="202" y="32"/>
                    <a:pt x="190" y="38"/>
                    <a:pt x="184" y="45"/>
                  </a:cubicBezTo>
                  <a:cubicBezTo>
                    <a:pt x="146" y="64"/>
                    <a:pt x="114" y="83"/>
                    <a:pt x="89" y="108"/>
                  </a:cubicBezTo>
                  <a:cubicBezTo>
                    <a:pt x="20" y="146"/>
                    <a:pt x="1" y="234"/>
                    <a:pt x="45" y="297"/>
                  </a:cubicBezTo>
                  <a:cubicBezTo>
                    <a:pt x="71" y="330"/>
                    <a:pt x="127" y="347"/>
                    <a:pt x="186" y="347"/>
                  </a:cubicBezTo>
                  <a:cubicBezTo>
                    <a:pt x="284" y="347"/>
                    <a:pt x="388" y="302"/>
                    <a:pt x="373" y="215"/>
                  </a:cubicBezTo>
                  <a:cubicBezTo>
                    <a:pt x="366" y="190"/>
                    <a:pt x="373" y="152"/>
                    <a:pt x="373" y="127"/>
                  </a:cubicBezTo>
                  <a:cubicBezTo>
                    <a:pt x="373" y="102"/>
                    <a:pt x="341" y="64"/>
                    <a:pt x="347" y="38"/>
                  </a:cubicBezTo>
                  <a:cubicBezTo>
                    <a:pt x="351" y="10"/>
                    <a:pt x="329" y="1"/>
                    <a:pt x="30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4"/>
            <p:cNvSpPr/>
            <p:nvPr/>
          </p:nvSpPr>
          <p:spPr>
            <a:xfrm>
              <a:off x="3547375" y="2161675"/>
              <a:ext cx="15225" cy="6700"/>
            </a:xfrm>
            <a:custGeom>
              <a:avLst/>
              <a:gdLst/>
              <a:ahLst/>
              <a:cxnLst/>
              <a:rect l="l" t="t" r="r" b="b"/>
              <a:pathLst>
                <a:path w="609" h="268" extrusionOk="0">
                  <a:moveTo>
                    <a:pt x="362" y="1"/>
                  </a:moveTo>
                  <a:cubicBezTo>
                    <a:pt x="312" y="1"/>
                    <a:pt x="268" y="7"/>
                    <a:pt x="230" y="19"/>
                  </a:cubicBezTo>
                  <a:cubicBezTo>
                    <a:pt x="200" y="33"/>
                    <a:pt x="184" y="39"/>
                    <a:pt x="181" y="39"/>
                  </a:cubicBezTo>
                  <a:cubicBezTo>
                    <a:pt x="179" y="39"/>
                    <a:pt x="187" y="35"/>
                    <a:pt x="205" y="26"/>
                  </a:cubicBezTo>
                  <a:lnTo>
                    <a:pt x="205" y="26"/>
                  </a:lnTo>
                  <a:cubicBezTo>
                    <a:pt x="189" y="32"/>
                    <a:pt x="180" y="35"/>
                    <a:pt x="175" y="35"/>
                  </a:cubicBezTo>
                  <a:cubicBezTo>
                    <a:pt x="170" y="35"/>
                    <a:pt x="170" y="32"/>
                    <a:pt x="173" y="26"/>
                  </a:cubicBezTo>
                  <a:cubicBezTo>
                    <a:pt x="171" y="25"/>
                    <a:pt x="168" y="25"/>
                    <a:pt x="165" y="25"/>
                  </a:cubicBezTo>
                  <a:cubicBezTo>
                    <a:pt x="122" y="25"/>
                    <a:pt x="0" y="61"/>
                    <a:pt x="47" y="114"/>
                  </a:cubicBezTo>
                  <a:cubicBezTo>
                    <a:pt x="60" y="133"/>
                    <a:pt x="79" y="158"/>
                    <a:pt x="104" y="171"/>
                  </a:cubicBezTo>
                  <a:lnTo>
                    <a:pt x="110" y="177"/>
                  </a:lnTo>
                  <a:cubicBezTo>
                    <a:pt x="116" y="190"/>
                    <a:pt x="123" y="196"/>
                    <a:pt x="129" y="202"/>
                  </a:cubicBezTo>
                  <a:cubicBezTo>
                    <a:pt x="171" y="247"/>
                    <a:pt x="233" y="268"/>
                    <a:pt x="296" y="268"/>
                  </a:cubicBezTo>
                  <a:cubicBezTo>
                    <a:pt x="366" y="268"/>
                    <a:pt x="439" y="242"/>
                    <a:pt x="489" y="196"/>
                  </a:cubicBezTo>
                  <a:cubicBezTo>
                    <a:pt x="608" y="95"/>
                    <a:pt x="470" y="1"/>
                    <a:pt x="36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4"/>
            <p:cNvSpPr/>
            <p:nvPr/>
          </p:nvSpPr>
          <p:spPr>
            <a:xfrm>
              <a:off x="3553575" y="2177600"/>
              <a:ext cx="10975" cy="7175"/>
            </a:xfrm>
            <a:custGeom>
              <a:avLst/>
              <a:gdLst/>
              <a:ahLst/>
              <a:cxnLst/>
              <a:rect l="l" t="t" r="r" b="b"/>
              <a:pathLst>
                <a:path w="439" h="287" extrusionOk="0">
                  <a:moveTo>
                    <a:pt x="149" y="1"/>
                  </a:moveTo>
                  <a:cubicBezTo>
                    <a:pt x="112" y="1"/>
                    <a:pt x="76" y="21"/>
                    <a:pt x="58" y="57"/>
                  </a:cubicBezTo>
                  <a:cubicBezTo>
                    <a:pt x="51" y="76"/>
                    <a:pt x="45" y="89"/>
                    <a:pt x="39" y="108"/>
                  </a:cubicBezTo>
                  <a:cubicBezTo>
                    <a:pt x="14" y="127"/>
                    <a:pt x="1" y="171"/>
                    <a:pt x="20" y="202"/>
                  </a:cubicBezTo>
                  <a:cubicBezTo>
                    <a:pt x="32" y="221"/>
                    <a:pt x="45" y="240"/>
                    <a:pt x="64" y="259"/>
                  </a:cubicBezTo>
                  <a:cubicBezTo>
                    <a:pt x="86" y="278"/>
                    <a:pt x="118" y="287"/>
                    <a:pt x="152" y="287"/>
                  </a:cubicBezTo>
                  <a:cubicBezTo>
                    <a:pt x="276" y="287"/>
                    <a:pt x="439" y="182"/>
                    <a:pt x="335" y="108"/>
                  </a:cubicBezTo>
                  <a:cubicBezTo>
                    <a:pt x="310" y="95"/>
                    <a:pt x="285" y="83"/>
                    <a:pt x="266" y="70"/>
                  </a:cubicBezTo>
                  <a:cubicBezTo>
                    <a:pt x="247" y="57"/>
                    <a:pt x="234" y="45"/>
                    <a:pt x="228" y="32"/>
                  </a:cubicBezTo>
                  <a:cubicBezTo>
                    <a:pt x="204" y="11"/>
                    <a:pt x="176" y="1"/>
                    <a:pt x="14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4"/>
            <p:cNvSpPr/>
            <p:nvPr/>
          </p:nvSpPr>
          <p:spPr>
            <a:xfrm>
              <a:off x="3646025" y="2198000"/>
              <a:ext cx="7725" cy="4450"/>
            </a:xfrm>
            <a:custGeom>
              <a:avLst/>
              <a:gdLst/>
              <a:ahLst/>
              <a:cxnLst/>
              <a:rect l="l" t="t" r="r" b="b"/>
              <a:pathLst>
                <a:path w="309" h="178" extrusionOk="0">
                  <a:moveTo>
                    <a:pt x="216" y="0"/>
                  </a:moveTo>
                  <a:cubicBezTo>
                    <a:pt x="169" y="0"/>
                    <a:pt x="115" y="14"/>
                    <a:pt x="100" y="30"/>
                  </a:cubicBezTo>
                  <a:cubicBezTo>
                    <a:pt x="74" y="49"/>
                    <a:pt x="62" y="68"/>
                    <a:pt x="43" y="86"/>
                  </a:cubicBezTo>
                  <a:cubicBezTo>
                    <a:pt x="1" y="144"/>
                    <a:pt x="64" y="172"/>
                    <a:pt x="134" y="172"/>
                  </a:cubicBezTo>
                  <a:cubicBezTo>
                    <a:pt x="148" y="172"/>
                    <a:pt x="162" y="171"/>
                    <a:pt x="175" y="168"/>
                  </a:cubicBezTo>
                  <a:lnTo>
                    <a:pt x="175" y="168"/>
                  </a:lnTo>
                  <a:cubicBezTo>
                    <a:pt x="163" y="175"/>
                    <a:pt x="158" y="178"/>
                    <a:pt x="161" y="178"/>
                  </a:cubicBezTo>
                  <a:cubicBezTo>
                    <a:pt x="164" y="178"/>
                    <a:pt x="175" y="175"/>
                    <a:pt x="194" y="168"/>
                  </a:cubicBezTo>
                  <a:cubicBezTo>
                    <a:pt x="220" y="162"/>
                    <a:pt x="245" y="143"/>
                    <a:pt x="264" y="124"/>
                  </a:cubicBezTo>
                  <a:cubicBezTo>
                    <a:pt x="276" y="105"/>
                    <a:pt x="283" y="86"/>
                    <a:pt x="289" y="61"/>
                  </a:cubicBezTo>
                  <a:cubicBezTo>
                    <a:pt x="308" y="16"/>
                    <a:pt x="266" y="0"/>
                    <a:pt x="21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4"/>
            <p:cNvSpPr/>
            <p:nvPr/>
          </p:nvSpPr>
          <p:spPr>
            <a:xfrm>
              <a:off x="3645250" y="2212575"/>
              <a:ext cx="11300" cy="4925"/>
            </a:xfrm>
            <a:custGeom>
              <a:avLst/>
              <a:gdLst/>
              <a:ahLst/>
              <a:cxnLst/>
              <a:rect l="l" t="t" r="r" b="b"/>
              <a:pathLst>
                <a:path w="452" h="197" extrusionOk="0">
                  <a:moveTo>
                    <a:pt x="251" y="1"/>
                  </a:moveTo>
                  <a:cubicBezTo>
                    <a:pt x="129" y="1"/>
                    <a:pt x="0" y="110"/>
                    <a:pt x="124" y="172"/>
                  </a:cubicBezTo>
                  <a:lnTo>
                    <a:pt x="169" y="191"/>
                  </a:lnTo>
                  <a:cubicBezTo>
                    <a:pt x="178" y="195"/>
                    <a:pt x="192" y="197"/>
                    <a:pt x="208" y="197"/>
                  </a:cubicBezTo>
                  <a:cubicBezTo>
                    <a:pt x="294" y="197"/>
                    <a:pt x="452" y="145"/>
                    <a:pt x="383" y="71"/>
                  </a:cubicBezTo>
                  <a:lnTo>
                    <a:pt x="358" y="40"/>
                  </a:lnTo>
                  <a:cubicBezTo>
                    <a:pt x="329" y="12"/>
                    <a:pt x="290" y="1"/>
                    <a:pt x="25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4"/>
            <p:cNvSpPr/>
            <p:nvPr/>
          </p:nvSpPr>
          <p:spPr>
            <a:xfrm>
              <a:off x="3599300" y="1957975"/>
              <a:ext cx="14225" cy="9125"/>
            </a:xfrm>
            <a:custGeom>
              <a:avLst/>
              <a:gdLst/>
              <a:ahLst/>
              <a:cxnLst/>
              <a:rect l="l" t="t" r="r" b="b"/>
              <a:pathLst>
                <a:path w="569" h="365" extrusionOk="0">
                  <a:moveTo>
                    <a:pt x="289" y="0"/>
                  </a:moveTo>
                  <a:cubicBezTo>
                    <a:pt x="211" y="0"/>
                    <a:pt x="136" y="27"/>
                    <a:pt x="77" y="82"/>
                  </a:cubicBezTo>
                  <a:cubicBezTo>
                    <a:pt x="26" y="120"/>
                    <a:pt x="1" y="183"/>
                    <a:pt x="14" y="240"/>
                  </a:cubicBezTo>
                  <a:cubicBezTo>
                    <a:pt x="28" y="341"/>
                    <a:pt x="146" y="365"/>
                    <a:pt x="242" y="365"/>
                  </a:cubicBezTo>
                  <a:cubicBezTo>
                    <a:pt x="272" y="365"/>
                    <a:pt x="300" y="362"/>
                    <a:pt x="323" y="359"/>
                  </a:cubicBezTo>
                  <a:cubicBezTo>
                    <a:pt x="386" y="347"/>
                    <a:pt x="442" y="328"/>
                    <a:pt x="493" y="290"/>
                  </a:cubicBezTo>
                  <a:cubicBezTo>
                    <a:pt x="569" y="164"/>
                    <a:pt x="569" y="88"/>
                    <a:pt x="493" y="50"/>
                  </a:cubicBezTo>
                  <a:cubicBezTo>
                    <a:pt x="455" y="25"/>
                    <a:pt x="417" y="13"/>
                    <a:pt x="379" y="6"/>
                  </a:cubicBezTo>
                  <a:lnTo>
                    <a:pt x="354" y="6"/>
                  </a:lnTo>
                  <a:cubicBezTo>
                    <a:pt x="332" y="2"/>
                    <a:pt x="311" y="0"/>
                    <a:pt x="28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4"/>
            <p:cNvSpPr/>
            <p:nvPr/>
          </p:nvSpPr>
          <p:spPr>
            <a:xfrm>
              <a:off x="3598200" y="1972375"/>
              <a:ext cx="13900" cy="8800"/>
            </a:xfrm>
            <a:custGeom>
              <a:avLst/>
              <a:gdLst/>
              <a:ahLst/>
              <a:cxnLst/>
              <a:rect l="l" t="t" r="r" b="b"/>
              <a:pathLst>
                <a:path w="556" h="352" extrusionOk="0">
                  <a:moveTo>
                    <a:pt x="296" y="0"/>
                  </a:moveTo>
                  <a:cubicBezTo>
                    <a:pt x="271" y="0"/>
                    <a:pt x="243" y="8"/>
                    <a:pt x="234" y="17"/>
                  </a:cubicBezTo>
                  <a:cubicBezTo>
                    <a:pt x="171" y="86"/>
                    <a:pt x="58" y="99"/>
                    <a:pt x="32" y="193"/>
                  </a:cubicBezTo>
                  <a:cubicBezTo>
                    <a:pt x="1" y="313"/>
                    <a:pt x="152" y="351"/>
                    <a:pt x="234" y="351"/>
                  </a:cubicBezTo>
                  <a:cubicBezTo>
                    <a:pt x="335" y="351"/>
                    <a:pt x="499" y="307"/>
                    <a:pt x="531" y="193"/>
                  </a:cubicBezTo>
                  <a:cubicBezTo>
                    <a:pt x="556" y="86"/>
                    <a:pt x="430" y="55"/>
                    <a:pt x="341" y="36"/>
                  </a:cubicBezTo>
                  <a:cubicBezTo>
                    <a:pt x="348" y="9"/>
                    <a:pt x="323" y="0"/>
                    <a:pt x="29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4"/>
            <p:cNvSpPr/>
            <p:nvPr/>
          </p:nvSpPr>
          <p:spPr>
            <a:xfrm>
              <a:off x="3626400" y="1967075"/>
              <a:ext cx="14350" cy="10225"/>
            </a:xfrm>
            <a:custGeom>
              <a:avLst/>
              <a:gdLst/>
              <a:ahLst/>
              <a:cxnLst/>
              <a:rect l="l" t="t" r="r" b="b"/>
              <a:pathLst>
                <a:path w="574" h="409" extrusionOk="0">
                  <a:moveTo>
                    <a:pt x="283" y="1"/>
                  </a:moveTo>
                  <a:cubicBezTo>
                    <a:pt x="271" y="1"/>
                    <a:pt x="259" y="1"/>
                    <a:pt x="248" y="2"/>
                  </a:cubicBezTo>
                  <a:cubicBezTo>
                    <a:pt x="185" y="8"/>
                    <a:pt x="122" y="33"/>
                    <a:pt x="77" y="77"/>
                  </a:cubicBezTo>
                  <a:cubicBezTo>
                    <a:pt x="33" y="115"/>
                    <a:pt x="8" y="172"/>
                    <a:pt x="14" y="235"/>
                  </a:cubicBezTo>
                  <a:cubicBezTo>
                    <a:pt x="0" y="354"/>
                    <a:pt x="113" y="408"/>
                    <a:pt x="241" y="408"/>
                  </a:cubicBezTo>
                  <a:cubicBezTo>
                    <a:pt x="396" y="408"/>
                    <a:pt x="573" y="327"/>
                    <a:pt x="563" y="185"/>
                  </a:cubicBezTo>
                  <a:cubicBezTo>
                    <a:pt x="557" y="35"/>
                    <a:pt x="410" y="1"/>
                    <a:pt x="28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4"/>
            <p:cNvSpPr/>
            <p:nvPr/>
          </p:nvSpPr>
          <p:spPr>
            <a:xfrm>
              <a:off x="3626750" y="1940275"/>
              <a:ext cx="9875" cy="7125"/>
            </a:xfrm>
            <a:custGeom>
              <a:avLst/>
              <a:gdLst/>
              <a:ahLst/>
              <a:cxnLst/>
              <a:rect l="l" t="t" r="r" b="b"/>
              <a:pathLst>
                <a:path w="395" h="285" extrusionOk="0">
                  <a:moveTo>
                    <a:pt x="181" y="1"/>
                  </a:moveTo>
                  <a:cubicBezTo>
                    <a:pt x="109" y="1"/>
                    <a:pt x="37" y="30"/>
                    <a:pt x="19" y="103"/>
                  </a:cubicBezTo>
                  <a:cubicBezTo>
                    <a:pt x="13" y="115"/>
                    <a:pt x="13" y="128"/>
                    <a:pt x="7" y="140"/>
                  </a:cubicBezTo>
                  <a:cubicBezTo>
                    <a:pt x="0" y="166"/>
                    <a:pt x="13" y="191"/>
                    <a:pt x="38" y="210"/>
                  </a:cubicBezTo>
                  <a:cubicBezTo>
                    <a:pt x="63" y="222"/>
                    <a:pt x="76" y="254"/>
                    <a:pt x="101" y="273"/>
                  </a:cubicBezTo>
                  <a:cubicBezTo>
                    <a:pt x="109" y="281"/>
                    <a:pt x="125" y="284"/>
                    <a:pt x="144" y="284"/>
                  </a:cubicBezTo>
                  <a:cubicBezTo>
                    <a:pt x="201" y="284"/>
                    <a:pt x="284" y="252"/>
                    <a:pt x="246" y="210"/>
                  </a:cubicBezTo>
                  <a:lnTo>
                    <a:pt x="246" y="197"/>
                  </a:lnTo>
                  <a:cubicBezTo>
                    <a:pt x="265" y="178"/>
                    <a:pt x="284" y="166"/>
                    <a:pt x="303" y="147"/>
                  </a:cubicBezTo>
                  <a:cubicBezTo>
                    <a:pt x="394" y="67"/>
                    <a:pt x="289" y="1"/>
                    <a:pt x="18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4"/>
            <p:cNvSpPr/>
            <p:nvPr/>
          </p:nvSpPr>
          <p:spPr>
            <a:xfrm>
              <a:off x="3603875" y="1914450"/>
              <a:ext cx="10900" cy="5700"/>
            </a:xfrm>
            <a:custGeom>
              <a:avLst/>
              <a:gdLst/>
              <a:ahLst/>
              <a:cxnLst/>
              <a:rect l="l" t="t" r="r" b="b"/>
              <a:pathLst>
                <a:path w="436" h="228" extrusionOk="0">
                  <a:moveTo>
                    <a:pt x="291" y="0"/>
                  </a:moveTo>
                  <a:cubicBezTo>
                    <a:pt x="222" y="0"/>
                    <a:pt x="1" y="89"/>
                    <a:pt x="127" y="183"/>
                  </a:cubicBezTo>
                  <a:cubicBezTo>
                    <a:pt x="152" y="196"/>
                    <a:pt x="184" y="208"/>
                    <a:pt x="215" y="208"/>
                  </a:cubicBezTo>
                  <a:cubicBezTo>
                    <a:pt x="220" y="222"/>
                    <a:pt x="237" y="228"/>
                    <a:pt x="258" y="228"/>
                  </a:cubicBezTo>
                  <a:cubicBezTo>
                    <a:pt x="295" y="228"/>
                    <a:pt x="342" y="212"/>
                    <a:pt x="354" y="196"/>
                  </a:cubicBezTo>
                  <a:lnTo>
                    <a:pt x="373" y="177"/>
                  </a:lnTo>
                  <a:cubicBezTo>
                    <a:pt x="386" y="171"/>
                    <a:pt x="398" y="158"/>
                    <a:pt x="411" y="145"/>
                  </a:cubicBezTo>
                  <a:cubicBezTo>
                    <a:pt x="411" y="139"/>
                    <a:pt x="417" y="139"/>
                    <a:pt x="417" y="133"/>
                  </a:cubicBezTo>
                  <a:cubicBezTo>
                    <a:pt x="423" y="126"/>
                    <a:pt x="423" y="120"/>
                    <a:pt x="423" y="114"/>
                  </a:cubicBezTo>
                  <a:cubicBezTo>
                    <a:pt x="430" y="101"/>
                    <a:pt x="436" y="89"/>
                    <a:pt x="430" y="76"/>
                  </a:cubicBezTo>
                  <a:lnTo>
                    <a:pt x="430" y="70"/>
                  </a:lnTo>
                  <a:cubicBezTo>
                    <a:pt x="430" y="76"/>
                    <a:pt x="430" y="76"/>
                    <a:pt x="423" y="76"/>
                  </a:cubicBezTo>
                  <a:cubicBezTo>
                    <a:pt x="423" y="32"/>
                    <a:pt x="367" y="0"/>
                    <a:pt x="30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4"/>
            <p:cNvSpPr/>
            <p:nvPr/>
          </p:nvSpPr>
          <p:spPr>
            <a:xfrm>
              <a:off x="3590800" y="1927200"/>
              <a:ext cx="11050" cy="6575"/>
            </a:xfrm>
            <a:custGeom>
              <a:avLst/>
              <a:gdLst/>
              <a:ahLst/>
              <a:cxnLst/>
              <a:rect l="l" t="t" r="r" b="b"/>
              <a:pathLst>
                <a:path w="442" h="263" extrusionOk="0">
                  <a:moveTo>
                    <a:pt x="289" y="1"/>
                  </a:moveTo>
                  <a:cubicBezTo>
                    <a:pt x="268" y="1"/>
                    <a:pt x="247" y="5"/>
                    <a:pt x="227" y="14"/>
                  </a:cubicBezTo>
                  <a:lnTo>
                    <a:pt x="177" y="33"/>
                  </a:lnTo>
                  <a:cubicBezTo>
                    <a:pt x="63" y="64"/>
                    <a:pt x="0" y="171"/>
                    <a:pt x="120" y="234"/>
                  </a:cubicBezTo>
                  <a:cubicBezTo>
                    <a:pt x="115" y="233"/>
                    <a:pt x="112" y="232"/>
                    <a:pt x="111" y="232"/>
                  </a:cubicBezTo>
                  <a:cubicBezTo>
                    <a:pt x="107" y="232"/>
                    <a:pt x="118" y="238"/>
                    <a:pt x="145" y="247"/>
                  </a:cubicBezTo>
                  <a:cubicBezTo>
                    <a:pt x="158" y="260"/>
                    <a:pt x="183" y="260"/>
                    <a:pt x="202" y="260"/>
                  </a:cubicBezTo>
                  <a:cubicBezTo>
                    <a:pt x="214" y="261"/>
                    <a:pt x="227" y="262"/>
                    <a:pt x="241" y="262"/>
                  </a:cubicBezTo>
                  <a:cubicBezTo>
                    <a:pt x="327" y="262"/>
                    <a:pt x="436" y="226"/>
                    <a:pt x="436" y="134"/>
                  </a:cubicBezTo>
                  <a:lnTo>
                    <a:pt x="436" y="121"/>
                  </a:lnTo>
                  <a:cubicBezTo>
                    <a:pt x="442" y="96"/>
                    <a:pt x="429" y="64"/>
                    <a:pt x="398" y="45"/>
                  </a:cubicBezTo>
                  <a:cubicBezTo>
                    <a:pt x="369" y="16"/>
                    <a:pt x="329" y="1"/>
                    <a:pt x="28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4"/>
            <p:cNvSpPr/>
            <p:nvPr/>
          </p:nvSpPr>
          <p:spPr>
            <a:xfrm>
              <a:off x="3624850" y="1912975"/>
              <a:ext cx="11300" cy="6700"/>
            </a:xfrm>
            <a:custGeom>
              <a:avLst/>
              <a:gdLst/>
              <a:ahLst/>
              <a:cxnLst/>
              <a:rect l="l" t="t" r="r" b="b"/>
              <a:pathLst>
                <a:path w="452" h="268" extrusionOk="0">
                  <a:moveTo>
                    <a:pt x="270" y="1"/>
                  </a:moveTo>
                  <a:cubicBezTo>
                    <a:pt x="201" y="1"/>
                    <a:pt x="127" y="22"/>
                    <a:pt x="95" y="59"/>
                  </a:cubicBezTo>
                  <a:cubicBezTo>
                    <a:pt x="64" y="84"/>
                    <a:pt x="38" y="116"/>
                    <a:pt x="26" y="154"/>
                  </a:cubicBezTo>
                  <a:cubicBezTo>
                    <a:pt x="1" y="217"/>
                    <a:pt x="83" y="261"/>
                    <a:pt x="133" y="267"/>
                  </a:cubicBezTo>
                  <a:lnTo>
                    <a:pt x="228" y="267"/>
                  </a:lnTo>
                  <a:cubicBezTo>
                    <a:pt x="259" y="261"/>
                    <a:pt x="284" y="248"/>
                    <a:pt x="316" y="236"/>
                  </a:cubicBezTo>
                  <a:cubicBezTo>
                    <a:pt x="322" y="230"/>
                    <a:pt x="335" y="223"/>
                    <a:pt x="348" y="217"/>
                  </a:cubicBezTo>
                  <a:lnTo>
                    <a:pt x="348" y="211"/>
                  </a:lnTo>
                  <a:cubicBezTo>
                    <a:pt x="366" y="192"/>
                    <a:pt x="392" y="166"/>
                    <a:pt x="404" y="141"/>
                  </a:cubicBezTo>
                  <a:cubicBezTo>
                    <a:pt x="452" y="42"/>
                    <a:pt x="365" y="1"/>
                    <a:pt x="27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4"/>
            <p:cNvSpPr/>
            <p:nvPr/>
          </p:nvSpPr>
          <p:spPr>
            <a:xfrm>
              <a:off x="3710325" y="1876625"/>
              <a:ext cx="5050" cy="3475"/>
            </a:xfrm>
            <a:custGeom>
              <a:avLst/>
              <a:gdLst/>
              <a:ahLst/>
              <a:cxnLst/>
              <a:rect l="l" t="t" r="r" b="b"/>
              <a:pathLst>
                <a:path w="202" h="139" extrusionOk="0">
                  <a:moveTo>
                    <a:pt x="157" y="0"/>
                  </a:moveTo>
                  <a:cubicBezTo>
                    <a:pt x="138" y="0"/>
                    <a:pt x="116" y="6"/>
                    <a:pt x="107" y="12"/>
                  </a:cubicBezTo>
                  <a:lnTo>
                    <a:pt x="93" y="24"/>
                  </a:lnTo>
                  <a:lnTo>
                    <a:pt x="93" y="24"/>
                  </a:lnTo>
                  <a:cubicBezTo>
                    <a:pt x="88" y="25"/>
                    <a:pt x="65" y="40"/>
                    <a:pt x="57" y="44"/>
                  </a:cubicBezTo>
                  <a:cubicBezTo>
                    <a:pt x="19" y="69"/>
                    <a:pt x="0" y="113"/>
                    <a:pt x="57" y="132"/>
                  </a:cubicBezTo>
                  <a:cubicBezTo>
                    <a:pt x="69" y="136"/>
                    <a:pt x="83" y="138"/>
                    <a:pt x="98" y="138"/>
                  </a:cubicBezTo>
                  <a:cubicBezTo>
                    <a:pt x="126" y="138"/>
                    <a:pt x="156" y="130"/>
                    <a:pt x="177" y="113"/>
                  </a:cubicBezTo>
                  <a:cubicBezTo>
                    <a:pt x="202" y="88"/>
                    <a:pt x="189" y="63"/>
                    <a:pt x="196" y="31"/>
                  </a:cubicBezTo>
                  <a:cubicBezTo>
                    <a:pt x="199" y="8"/>
                    <a:pt x="179" y="0"/>
                    <a:pt x="15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4"/>
            <p:cNvSpPr/>
            <p:nvPr/>
          </p:nvSpPr>
          <p:spPr>
            <a:xfrm>
              <a:off x="3723050" y="1895875"/>
              <a:ext cx="7950" cy="3825"/>
            </a:xfrm>
            <a:custGeom>
              <a:avLst/>
              <a:gdLst/>
              <a:ahLst/>
              <a:cxnLst/>
              <a:rect l="l" t="t" r="r" b="b"/>
              <a:pathLst>
                <a:path w="318" h="153" extrusionOk="0">
                  <a:moveTo>
                    <a:pt x="214" y="0"/>
                  </a:moveTo>
                  <a:cubicBezTo>
                    <a:pt x="121" y="0"/>
                    <a:pt x="0" y="116"/>
                    <a:pt x="134" y="144"/>
                  </a:cubicBezTo>
                  <a:cubicBezTo>
                    <a:pt x="156" y="148"/>
                    <a:pt x="184" y="152"/>
                    <a:pt x="210" y="152"/>
                  </a:cubicBezTo>
                  <a:cubicBezTo>
                    <a:pt x="267" y="152"/>
                    <a:pt x="318" y="133"/>
                    <a:pt x="292" y="56"/>
                  </a:cubicBezTo>
                  <a:cubicBezTo>
                    <a:pt x="279" y="16"/>
                    <a:pt x="248" y="0"/>
                    <a:pt x="21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4"/>
            <p:cNvSpPr/>
            <p:nvPr/>
          </p:nvSpPr>
          <p:spPr>
            <a:xfrm>
              <a:off x="3752975" y="1873650"/>
              <a:ext cx="7050" cy="2850"/>
            </a:xfrm>
            <a:custGeom>
              <a:avLst/>
              <a:gdLst/>
              <a:ahLst/>
              <a:cxnLst/>
              <a:rect l="l" t="t" r="r" b="b"/>
              <a:pathLst>
                <a:path w="282" h="114" extrusionOk="0">
                  <a:moveTo>
                    <a:pt x="173" y="1"/>
                  </a:moveTo>
                  <a:cubicBezTo>
                    <a:pt x="101" y="1"/>
                    <a:pt x="1" y="54"/>
                    <a:pt x="66" y="100"/>
                  </a:cubicBezTo>
                  <a:cubicBezTo>
                    <a:pt x="79" y="109"/>
                    <a:pt x="97" y="114"/>
                    <a:pt x="117" y="114"/>
                  </a:cubicBezTo>
                  <a:cubicBezTo>
                    <a:pt x="188" y="114"/>
                    <a:pt x="282" y="61"/>
                    <a:pt x="218" y="11"/>
                  </a:cubicBezTo>
                  <a:cubicBezTo>
                    <a:pt x="206" y="4"/>
                    <a:pt x="190" y="1"/>
                    <a:pt x="17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4"/>
            <p:cNvSpPr/>
            <p:nvPr/>
          </p:nvSpPr>
          <p:spPr>
            <a:xfrm>
              <a:off x="3991450" y="1832025"/>
              <a:ext cx="13575" cy="8350"/>
            </a:xfrm>
            <a:custGeom>
              <a:avLst/>
              <a:gdLst/>
              <a:ahLst/>
              <a:cxnLst/>
              <a:rect l="l" t="t" r="r" b="b"/>
              <a:pathLst>
                <a:path w="543" h="334" extrusionOk="0">
                  <a:moveTo>
                    <a:pt x="321" y="1"/>
                  </a:moveTo>
                  <a:cubicBezTo>
                    <a:pt x="184" y="1"/>
                    <a:pt x="28" y="62"/>
                    <a:pt x="7" y="169"/>
                  </a:cubicBezTo>
                  <a:cubicBezTo>
                    <a:pt x="0" y="188"/>
                    <a:pt x="0" y="207"/>
                    <a:pt x="7" y="226"/>
                  </a:cubicBezTo>
                  <a:cubicBezTo>
                    <a:pt x="19" y="295"/>
                    <a:pt x="89" y="320"/>
                    <a:pt x="171" y="327"/>
                  </a:cubicBezTo>
                  <a:cubicBezTo>
                    <a:pt x="190" y="333"/>
                    <a:pt x="208" y="333"/>
                    <a:pt x="227" y="333"/>
                  </a:cubicBezTo>
                  <a:cubicBezTo>
                    <a:pt x="328" y="333"/>
                    <a:pt x="486" y="301"/>
                    <a:pt x="524" y="194"/>
                  </a:cubicBezTo>
                  <a:cubicBezTo>
                    <a:pt x="536" y="175"/>
                    <a:pt x="543" y="150"/>
                    <a:pt x="543" y="125"/>
                  </a:cubicBezTo>
                  <a:cubicBezTo>
                    <a:pt x="543" y="119"/>
                    <a:pt x="536" y="119"/>
                    <a:pt x="536" y="112"/>
                  </a:cubicBezTo>
                  <a:cubicBezTo>
                    <a:pt x="520" y="36"/>
                    <a:pt x="426" y="1"/>
                    <a:pt x="32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4"/>
            <p:cNvSpPr/>
            <p:nvPr/>
          </p:nvSpPr>
          <p:spPr>
            <a:xfrm>
              <a:off x="3964825" y="1851175"/>
              <a:ext cx="11425" cy="6400"/>
            </a:xfrm>
            <a:custGeom>
              <a:avLst/>
              <a:gdLst/>
              <a:ahLst/>
              <a:cxnLst/>
              <a:rect l="l" t="t" r="r" b="b"/>
              <a:pathLst>
                <a:path w="457" h="256" extrusionOk="0">
                  <a:moveTo>
                    <a:pt x="339" y="0"/>
                  </a:moveTo>
                  <a:cubicBezTo>
                    <a:pt x="326" y="0"/>
                    <a:pt x="314" y="1"/>
                    <a:pt x="302" y="2"/>
                  </a:cubicBezTo>
                  <a:lnTo>
                    <a:pt x="239" y="2"/>
                  </a:lnTo>
                  <a:cubicBezTo>
                    <a:pt x="201" y="2"/>
                    <a:pt x="163" y="8"/>
                    <a:pt x="132" y="21"/>
                  </a:cubicBezTo>
                  <a:cubicBezTo>
                    <a:pt x="119" y="26"/>
                    <a:pt x="45" y="65"/>
                    <a:pt x="48" y="65"/>
                  </a:cubicBezTo>
                  <a:cubicBezTo>
                    <a:pt x="49" y="65"/>
                    <a:pt x="64" y="58"/>
                    <a:pt x="100" y="40"/>
                  </a:cubicBezTo>
                  <a:lnTo>
                    <a:pt x="100" y="40"/>
                  </a:lnTo>
                  <a:cubicBezTo>
                    <a:pt x="69" y="59"/>
                    <a:pt x="18" y="78"/>
                    <a:pt x="12" y="122"/>
                  </a:cubicBezTo>
                  <a:lnTo>
                    <a:pt x="12" y="135"/>
                  </a:lnTo>
                  <a:cubicBezTo>
                    <a:pt x="0" y="211"/>
                    <a:pt x="88" y="255"/>
                    <a:pt x="162" y="255"/>
                  </a:cubicBezTo>
                  <a:cubicBezTo>
                    <a:pt x="166" y="255"/>
                    <a:pt x="171" y="255"/>
                    <a:pt x="176" y="254"/>
                  </a:cubicBezTo>
                  <a:lnTo>
                    <a:pt x="201" y="254"/>
                  </a:lnTo>
                  <a:cubicBezTo>
                    <a:pt x="264" y="242"/>
                    <a:pt x="454" y="198"/>
                    <a:pt x="428" y="97"/>
                  </a:cubicBezTo>
                  <a:cubicBezTo>
                    <a:pt x="435" y="90"/>
                    <a:pt x="435" y="78"/>
                    <a:pt x="441" y="72"/>
                  </a:cubicBezTo>
                  <a:cubicBezTo>
                    <a:pt x="456" y="15"/>
                    <a:pt x="396" y="0"/>
                    <a:pt x="33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4"/>
            <p:cNvSpPr/>
            <p:nvPr/>
          </p:nvSpPr>
          <p:spPr>
            <a:xfrm>
              <a:off x="3957400" y="1822575"/>
              <a:ext cx="9150" cy="5675"/>
            </a:xfrm>
            <a:custGeom>
              <a:avLst/>
              <a:gdLst/>
              <a:ahLst/>
              <a:cxnLst/>
              <a:rect l="l" t="t" r="r" b="b"/>
              <a:pathLst>
                <a:path w="366" h="227" extrusionOk="0">
                  <a:moveTo>
                    <a:pt x="176" y="0"/>
                  </a:moveTo>
                  <a:cubicBezTo>
                    <a:pt x="108" y="0"/>
                    <a:pt x="46" y="24"/>
                    <a:pt x="0" y="87"/>
                  </a:cubicBezTo>
                  <a:cubicBezTo>
                    <a:pt x="13" y="118"/>
                    <a:pt x="19" y="156"/>
                    <a:pt x="25" y="194"/>
                  </a:cubicBezTo>
                  <a:cubicBezTo>
                    <a:pt x="65" y="215"/>
                    <a:pt x="107" y="226"/>
                    <a:pt x="149" y="226"/>
                  </a:cubicBezTo>
                  <a:cubicBezTo>
                    <a:pt x="194" y="226"/>
                    <a:pt x="238" y="214"/>
                    <a:pt x="278" y="188"/>
                  </a:cubicBezTo>
                  <a:cubicBezTo>
                    <a:pt x="296" y="175"/>
                    <a:pt x="315" y="162"/>
                    <a:pt x="334" y="150"/>
                  </a:cubicBezTo>
                  <a:cubicBezTo>
                    <a:pt x="360" y="131"/>
                    <a:pt x="366" y="87"/>
                    <a:pt x="341" y="68"/>
                  </a:cubicBezTo>
                  <a:cubicBezTo>
                    <a:pt x="328" y="42"/>
                    <a:pt x="309" y="24"/>
                    <a:pt x="284" y="17"/>
                  </a:cubicBezTo>
                  <a:cubicBezTo>
                    <a:pt x="247" y="7"/>
                    <a:pt x="211" y="0"/>
                    <a:pt x="17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4"/>
            <p:cNvSpPr/>
            <p:nvPr/>
          </p:nvSpPr>
          <p:spPr>
            <a:xfrm>
              <a:off x="3348550" y="1979550"/>
              <a:ext cx="12075" cy="5775"/>
            </a:xfrm>
            <a:custGeom>
              <a:avLst/>
              <a:gdLst/>
              <a:ahLst/>
              <a:cxnLst/>
              <a:rect l="l" t="t" r="r" b="b"/>
              <a:pathLst>
                <a:path w="483" h="231" extrusionOk="0">
                  <a:moveTo>
                    <a:pt x="319" y="1"/>
                  </a:moveTo>
                  <a:cubicBezTo>
                    <a:pt x="236" y="1"/>
                    <a:pt x="1" y="57"/>
                    <a:pt x="85" y="171"/>
                  </a:cubicBezTo>
                  <a:cubicBezTo>
                    <a:pt x="119" y="216"/>
                    <a:pt x="161" y="231"/>
                    <a:pt x="207" y="231"/>
                  </a:cubicBezTo>
                  <a:cubicBezTo>
                    <a:pt x="244" y="231"/>
                    <a:pt x="284" y="221"/>
                    <a:pt x="324" y="209"/>
                  </a:cubicBezTo>
                  <a:cubicBezTo>
                    <a:pt x="444" y="178"/>
                    <a:pt x="482" y="26"/>
                    <a:pt x="331" y="1"/>
                  </a:cubicBezTo>
                  <a:cubicBezTo>
                    <a:pt x="327" y="1"/>
                    <a:pt x="323" y="1"/>
                    <a:pt x="31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4"/>
            <p:cNvSpPr/>
            <p:nvPr/>
          </p:nvSpPr>
          <p:spPr>
            <a:xfrm>
              <a:off x="3338525" y="2005650"/>
              <a:ext cx="14375" cy="10275"/>
            </a:xfrm>
            <a:custGeom>
              <a:avLst/>
              <a:gdLst/>
              <a:ahLst/>
              <a:cxnLst/>
              <a:rect l="l" t="t" r="r" b="b"/>
              <a:pathLst>
                <a:path w="575" h="411" extrusionOk="0">
                  <a:moveTo>
                    <a:pt x="384" y="0"/>
                  </a:moveTo>
                  <a:cubicBezTo>
                    <a:pt x="321" y="0"/>
                    <a:pt x="256" y="27"/>
                    <a:pt x="252" y="80"/>
                  </a:cubicBezTo>
                  <a:cubicBezTo>
                    <a:pt x="252" y="86"/>
                    <a:pt x="246" y="92"/>
                    <a:pt x="246" y="105"/>
                  </a:cubicBezTo>
                  <a:cubicBezTo>
                    <a:pt x="208" y="111"/>
                    <a:pt x="177" y="124"/>
                    <a:pt x="152" y="143"/>
                  </a:cubicBezTo>
                  <a:cubicBezTo>
                    <a:pt x="44" y="206"/>
                    <a:pt x="0" y="338"/>
                    <a:pt x="139" y="389"/>
                  </a:cubicBezTo>
                  <a:cubicBezTo>
                    <a:pt x="180" y="404"/>
                    <a:pt x="222" y="411"/>
                    <a:pt x="265" y="411"/>
                  </a:cubicBezTo>
                  <a:cubicBezTo>
                    <a:pt x="365" y="411"/>
                    <a:pt x="463" y="370"/>
                    <a:pt x="530" y="294"/>
                  </a:cubicBezTo>
                  <a:lnTo>
                    <a:pt x="549" y="275"/>
                  </a:lnTo>
                  <a:cubicBezTo>
                    <a:pt x="574" y="237"/>
                    <a:pt x="574" y="193"/>
                    <a:pt x="549" y="155"/>
                  </a:cubicBezTo>
                  <a:cubicBezTo>
                    <a:pt x="530" y="124"/>
                    <a:pt x="511" y="92"/>
                    <a:pt x="498" y="54"/>
                  </a:cubicBezTo>
                  <a:cubicBezTo>
                    <a:pt x="484" y="18"/>
                    <a:pt x="435" y="0"/>
                    <a:pt x="38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4"/>
            <p:cNvSpPr/>
            <p:nvPr/>
          </p:nvSpPr>
          <p:spPr>
            <a:xfrm>
              <a:off x="3312650" y="1991050"/>
              <a:ext cx="11350" cy="8775"/>
            </a:xfrm>
            <a:custGeom>
              <a:avLst/>
              <a:gdLst/>
              <a:ahLst/>
              <a:cxnLst/>
              <a:rect l="l" t="t" r="r" b="b"/>
              <a:pathLst>
                <a:path w="454" h="351" extrusionOk="0">
                  <a:moveTo>
                    <a:pt x="297" y="1"/>
                  </a:moveTo>
                  <a:cubicBezTo>
                    <a:pt x="192" y="1"/>
                    <a:pt x="64" y="55"/>
                    <a:pt x="32" y="128"/>
                  </a:cubicBezTo>
                  <a:cubicBezTo>
                    <a:pt x="32" y="134"/>
                    <a:pt x="26" y="146"/>
                    <a:pt x="20" y="153"/>
                  </a:cubicBezTo>
                  <a:cubicBezTo>
                    <a:pt x="1" y="203"/>
                    <a:pt x="58" y="247"/>
                    <a:pt x="102" y="266"/>
                  </a:cubicBezTo>
                  <a:lnTo>
                    <a:pt x="108" y="266"/>
                  </a:lnTo>
                  <a:cubicBezTo>
                    <a:pt x="146" y="298"/>
                    <a:pt x="184" y="323"/>
                    <a:pt x="234" y="342"/>
                  </a:cubicBezTo>
                  <a:cubicBezTo>
                    <a:pt x="243" y="347"/>
                    <a:pt x="258" y="350"/>
                    <a:pt x="276" y="350"/>
                  </a:cubicBezTo>
                  <a:cubicBezTo>
                    <a:pt x="322" y="350"/>
                    <a:pt x="382" y="331"/>
                    <a:pt x="373" y="285"/>
                  </a:cubicBezTo>
                  <a:cubicBezTo>
                    <a:pt x="363" y="265"/>
                    <a:pt x="382" y="236"/>
                    <a:pt x="369" y="236"/>
                  </a:cubicBezTo>
                  <a:cubicBezTo>
                    <a:pt x="368" y="236"/>
                    <a:pt x="366" y="236"/>
                    <a:pt x="364" y="237"/>
                  </a:cubicBezTo>
                  <a:lnTo>
                    <a:pt x="364" y="237"/>
                  </a:lnTo>
                  <a:cubicBezTo>
                    <a:pt x="409" y="216"/>
                    <a:pt x="436" y="175"/>
                    <a:pt x="442" y="128"/>
                  </a:cubicBezTo>
                  <a:cubicBezTo>
                    <a:pt x="454" y="37"/>
                    <a:pt x="383" y="1"/>
                    <a:pt x="29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4"/>
            <p:cNvSpPr/>
            <p:nvPr/>
          </p:nvSpPr>
          <p:spPr>
            <a:xfrm>
              <a:off x="3319175" y="1979775"/>
              <a:ext cx="8250" cy="4450"/>
            </a:xfrm>
            <a:custGeom>
              <a:avLst/>
              <a:gdLst/>
              <a:ahLst/>
              <a:cxnLst/>
              <a:rect l="l" t="t" r="r" b="b"/>
              <a:pathLst>
                <a:path w="330" h="178" extrusionOk="0">
                  <a:moveTo>
                    <a:pt x="193" y="0"/>
                  </a:moveTo>
                  <a:cubicBezTo>
                    <a:pt x="106" y="0"/>
                    <a:pt x="1" y="52"/>
                    <a:pt x="36" y="131"/>
                  </a:cubicBezTo>
                  <a:cubicBezTo>
                    <a:pt x="22" y="166"/>
                    <a:pt x="52" y="178"/>
                    <a:pt x="88" y="178"/>
                  </a:cubicBezTo>
                  <a:cubicBezTo>
                    <a:pt x="117" y="178"/>
                    <a:pt x="149" y="171"/>
                    <a:pt x="169" y="162"/>
                  </a:cubicBezTo>
                  <a:cubicBezTo>
                    <a:pt x="173" y="163"/>
                    <a:pt x="177" y="163"/>
                    <a:pt x="182" y="163"/>
                  </a:cubicBezTo>
                  <a:cubicBezTo>
                    <a:pt x="240" y="163"/>
                    <a:pt x="330" y="126"/>
                    <a:pt x="295" y="61"/>
                  </a:cubicBezTo>
                  <a:cubicBezTo>
                    <a:pt x="290" y="19"/>
                    <a:pt x="245" y="0"/>
                    <a:pt x="19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4"/>
            <p:cNvSpPr/>
            <p:nvPr/>
          </p:nvSpPr>
          <p:spPr>
            <a:xfrm>
              <a:off x="3367225" y="2005250"/>
              <a:ext cx="11850" cy="6825"/>
            </a:xfrm>
            <a:custGeom>
              <a:avLst/>
              <a:gdLst/>
              <a:ahLst/>
              <a:cxnLst/>
              <a:rect l="l" t="t" r="r" b="b"/>
              <a:pathLst>
                <a:path w="474" h="273" extrusionOk="0">
                  <a:moveTo>
                    <a:pt x="261" y="0"/>
                  </a:moveTo>
                  <a:cubicBezTo>
                    <a:pt x="174" y="0"/>
                    <a:pt x="90" y="44"/>
                    <a:pt x="44" y="121"/>
                  </a:cubicBezTo>
                  <a:cubicBezTo>
                    <a:pt x="44" y="134"/>
                    <a:pt x="38" y="146"/>
                    <a:pt x="32" y="159"/>
                  </a:cubicBezTo>
                  <a:cubicBezTo>
                    <a:pt x="0" y="222"/>
                    <a:pt x="95" y="260"/>
                    <a:pt x="139" y="266"/>
                  </a:cubicBezTo>
                  <a:cubicBezTo>
                    <a:pt x="157" y="270"/>
                    <a:pt x="176" y="272"/>
                    <a:pt x="194" y="272"/>
                  </a:cubicBezTo>
                  <a:cubicBezTo>
                    <a:pt x="257" y="272"/>
                    <a:pt x="317" y="248"/>
                    <a:pt x="366" y="209"/>
                  </a:cubicBezTo>
                  <a:lnTo>
                    <a:pt x="391" y="184"/>
                  </a:lnTo>
                  <a:cubicBezTo>
                    <a:pt x="473" y="102"/>
                    <a:pt x="429" y="20"/>
                    <a:pt x="322" y="7"/>
                  </a:cubicBezTo>
                  <a:cubicBezTo>
                    <a:pt x="302" y="3"/>
                    <a:pt x="281" y="0"/>
                    <a:pt x="26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4"/>
            <p:cNvSpPr/>
            <p:nvPr/>
          </p:nvSpPr>
          <p:spPr>
            <a:xfrm>
              <a:off x="3356325" y="2028175"/>
              <a:ext cx="17075" cy="8775"/>
            </a:xfrm>
            <a:custGeom>
              <a:avLst/>
              <a:gdLst/>
              <a:ahLst/>
              <a:cxnLst/>
              <a:rect l="l" t="t" r="r" b="b"/>
              <a:pathLst>
                <a:path w="683" h="351" extrusionOk="0">
                  <a:moveTo>
                    <a:pt x="377" y="0"/>
                  </a:moveTo>
                  <a:cubicBezTo>
                    <a:pt x="305" y="0"/>
                    <a:pt x="234" y="19"/>
                    <a:pt x="171" y="55"/>
                  </a:cubicBezTo>
                  <a:cubicBezTo>
                    <a:pt x="83" y="106"/>
                    <a:pt x="1" y="226"/>
                    <a:pt x="114" y="301"/>
                  </a:cubicBezTo>
                  <a:cubicBezTo>
                    <a:pt x="172" y="334"/>
                    <a:pt x="236" y="350"/>
                    <a:pt x="301" y="350"/>
                  </a:cubicBezTo>
                  <a:cubicBezTo>
                    <a:pt x="372" y="350"/>
                    <a:pt x="443" y="331"/>
                    <a:pt x="505" y="295"/>
                  </a:cubicBezTo>
                  <a:cubicBezTo>
                    <a:pt x="594" y="245"/>
                    <a:pt x="682" y="125"/>
                    <a:pt x="569" y="49"/>
                  </a:cubicBezTo>
                  <a:cubicBezTo>
                    <a:pt x="508" y="16"/>
                    <a:pt x="442" y="0"/>
                    <a:pt x="37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4"/>
            <p:cNvSpPr/>
            <p:nvPr/>
          </p:nvSpPr>
          <p:spPr>
            <a:xfrm>
              <a:off x="3378400" y="1988100"/>
              <a:ext cx="12500" cy="7625"/>
            </a:xfrm>
            <a:custGeom>
              <a:avLst/>
              <a:gdLst/>
              <a:ahLst/>
              <a:cxnLst/>
              <a:rect l="l" t="t" r="r" b="b"/>
              <a:pathLst>
                <a:path w="500" h="305" extrusionOk="0">
                  <a:moveTo>
                    <a:pt x="305" y="0"/>
                  </a:moveTo>
                  <a:cubicBezTo>
                    <a:pt x="250" y="0"/>
                    <a:pt x="190" y="17"/>
                    <a:pt x="152" y="31"/>
                  </a:cubicBezTo>
                  <a:cubicBezTo>
                    <a:pt x="39" y="88"/>
                    <a:pt x="1" y="233"/>
                    <a:pt x="140" y="290"/>
                  </a:cubicBezTo>
                  <a:cubicBezTo>
                    <a:pt x="170" y="300"/>
                    <a:pt x="202" y="305"/>
                    <a:pt x="235" y="305"/>
                  </a:cubicBezTo>
                  <a:cubicBezTo>
                    <a:pt x="284" y="305"/>
                    <a:pt x="334" y="294"/>
                    <a:pt x="379" y="271"/>
                  </a:cubicBezTo>
                  <a:cubicBezTo>
                    <a:pt x="436" y="239"/>
                    <a:pt x="499" y="151"/>
                    <a:pt x="455" y="88"/>
                  </a:cubicBezTo>
                  <a:cubicBezTo>
                    <a:pt x="455" y="88"/>
                    <a:pt x="416" y="44"/>
                    <a:pt x="413" y="44"/>
                  </a:cubicBezTo>
                  <a:lnTo>
                    <a:pt x="413" y="44"/>
                  </a:lnTo>
                  <a:cubicBezTo>
                    <a:pt x="413" y="44"/>
                    <a:pt x="413" y="44"/>
                    <a:pt x="413" y="44"/>
                  </a:cubicBezTo>
                  <a:lnTo>
                    <a:pt x="413" y="44"/>
                  </a:lnTo>
                  <a:cubicBezTo>
                    <a:pt x="389" y="11"/>
                    <a:pt x="349" y="0"/>
                    <a:pt x="30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4"/>
            <p:cNvSpPr/>
            <p:nvPr/>
          </p:nvSpPr>
          <p:spPr>
            <a:xfrm>
              <a:off x="3538125" y="2212225"/>
              <a:ext cx="15800" cy="8450"/>
            </a:xfrm>
            <a:custGeom>
              <a:avLst/>
              <a:gdLst/>
              <a:ahLst/>
              <a:cxnLst/>
              <a:rect l="l" t="t" r="r" b="b"/>
              <a:pathLst>
                <a:path w="632" h="338" extrusionOk="0">
                  <a:moveTo>
                    <a:pt x="344" y="1"/>
                  </a:moveTo>
                  <a:cubicBezTo>
                    <a:pt x="278" y="1"/>
                    <a:pt x="213" y="18"/>
                    <a:pt x="158" y="54"/>
                  </a:cubicBezTo>
                  <a:cubicBezTo>
                    <a:pt x="77" y="104"/>
                    <a:pt x="1" y="211"/>
                    <a:pt x="102" y="293"/>
                  </a:cubicBezTo>
                  <a:cubicBezTo>
                    <a:pt x="156" y="323"/>
                    <a:pt x="215" y="337"/>
                    <a:pt x="275" y="337"/>
                  </a:cubicBezTo>
                  <a:cubicBezTo>
                    <a:pt x="341" y="337"/>
                    <a:pt x="408" y="320"/>
                    <a:pt x="468" y="287"/>
                  </a:cubicBezTo>
                  <a:cubicBezTo>
                    <a:pt x="550" y="236"/>
                    <a:pt x="632" y="123"/>
                    <a:pt x="524" y="47"/>
                  </a:cubicBezTo>
                  <a:cubicBezTo>
                    <a:pt x="469" y="16"/>
                    <a:pt x="406" y="1"/>
                    <a:pt x="34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4"/>
            <p:cNvSpPr/>
            <p:nvPr/>
          </p:nvSpPr>
          <p:spPr>
            <a:xfrm>
              <a:off x="3531275" y="2187850"/>
              <a:ext cx="9575" cy="5575"/>
            </a:xfrm>
            <a:custGeom>
              <a:avLst/>
              <a:gdLst/>
              <a:ahLst/>
              <a:cxnLst/>
              <a:rect l="l" t="t" r="r" b="b"/>
              <a:pathLst>
                <a:path w="383" h="223" extrusionOk="0">
                  <a:moveTo>
                    <a:pt x="220" y="1"/>
                  </a:moveTo>
                  <a:cubicBezTo>
                    <a:pt x="110" y="1"/>
                    <a:pt x="0" y="65"/>
                    <a:pt x="60" y="190"/>
                  </a:cubicBezTo>
                  <a:cubicBezTo>
                    <a:pt x="74" y="213"/>
                    <a:pt x="103" y="222"/>
                    <a:pt x="134" y="222"/>
                  </a:cubicBezTo>
                  <a:cubicBezTo>
                    <a:pt x="190" y="222"/>
                    <a:pt x="256" y="192"/>
                    <a:pt x="269" y="152"/>
                  </a:cubicBezTo>
                  <a:cubicBezTo>
                    <a:pt x="287" y="146"/>
                    <a:pt x="313" y="139"/>
                    <a:pt x="332" y="127"/>
                  </a:cubicBezTo>
                  <a:cubicBezTo>
                    <a:pt x="382" y="101"/>
                    <a:pt x="382" y="51"/>
                    <a:pt x="332" y="26"/>
                  </a:cubicBezTo>
                  <a:cubicBezTo>
                    <a:pt x="300" y="9"/>
                    <a:pt x="260" y="1"/>
                    <a:pt x="22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4"/>
            <p:cNvSpPr/>
            <p:nvPr/>
          </p:nvSpPr>
          <p:spPr>
            <a:xfrm>
              <a:off x="3776075" y="2080350"/>
              <a:ext cx="11850" cy="6750"/>
            </a:xfrm>
            <a:custGeom>
              <a:avLst/>
              <a:gdLst/>
              <a:ahLst/>
              <a:cxnLst/>
              <a:rect l="l" t="t" r="r" b="b"/>
              <a:pathLst>
                <a:path w="474" h="270" extrusionOk="0">
                  <a:moveTo>
                    <a:pt x="277" y="0"/>
                  </a:moveTo>
                  <a:cubicBezTo>
                    <a:pt x="205" y="0"/>
                    <a:pt x="133" y="31"/>
                    <a:pt x="82" y="87"/>
                  </a:cubicBezTo>
                  <a:lnTo>
                    <a:pt x="57" y="119"/>
                  </a:lnTo>
                  <a:cubicBezTo>
                    <a:pt x="0" y="188"/>
                    <a:pt x="88" y="251"/>
                    <a:pt x="151" y="264"/>
                  </a:cubicBezTo>
                  <a:cubicBezTo>
                    <a:pt x="168" y="268"/>
                    <a:pt x="185" y="269"/>
                    <a:pt x="203" y="269"/>
                  </a:cubicBezTo>
                  <a:cubicBezTo>
                    <a:pt x="276" y="269"/>
                    <a:pt x="351" y="237"/>
                    <a:pt x="397" y="176"/>
                  </a:cubicBezTo>
                  <a:lnTo>
                    <a:pt x="423" y="144"/>
                  </a:lnTo>
                  <a:cubicBezTo>
                    <a:pt x="473" y="62"/>
                    <a:pt x="397" y="12"/>
                    <a:pt x="328" y="5"/>
                  </a:cubicBezTo>
                  <a:cubicBezTo>
                    <a:pt x="311" y="2"/>
                    <a:pt x="294" y="0"/>
                    <a:pt x="27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4"/>
            <p:cNvSpPr/>
            <p:nvPr/>
          </p:nvSpPr>
          <p:spPr>
            <a:xfrm>
              <a:off x="3802075" y="2093750"/>
              <a:ext cx="11550" cy="5675"/>
            </a:xfrm>
            <a:custGeom>
              <a:avLst/>
              <a:gdLst/>
              <a:ahLst/>
              <a:cxnLst/>
              <a:rect l="l" t="t" r="r" b="b"/>
              <a:pathLst>
                <a:path w="462" h="227" extrusionOk="0">
                  <a:moveTo>
                    <a:pt x="194" y="1"/>
                  </a:moveTo>
                  <a:cubicBezTo>
                    <a:pt x="177" y="1"/>
                    <a:pt x="162" y="2"/>
                    <a:pt x="146" y="6"/>
                  </a:cubicBezTo>
                  <a:cubicBezTo>
                    <a:pt x="102" y="12"/>
                    <a:pt x="32" y="37"/>
                    <a:pt x="20" y="88"/>
                  </a:cubicBezTo>
                  <a:cubicBezTo>
                    <a:pt x="20" y="106"/>
                    <a:pt x="13" y="119"/>
                    <a:pt x="7" y="132"/>
                  </a:cubicBezTo>
                  <a:cubicBezTo>
                    <a:pt x="1" y="176"/>
                    <a:pt x="26" y="188"/>
                    <a:pt x="57" y="195"/>
                  </a:cubicBezTo>
                  <a:cubicBezTo>
                    <a:pt x="83" y="218"/>
                    <a:pt x="126" y="227"/>
                    <a:pt x="169" y="227"/>
                  </a:cubicBezTo>
                  <a:cubicBezTo>
                    <a:pt x="231" y="227"/>
                    <a:pt x="296" y="210"/>
                    <a:pt x="322" y="195"/>
                  </a:cubicBezTo>
                  <a:cubicBezTo>
                    <a:pt x="461" y="113"/>
                    <a:pt x="360" y="12"/>
                    <a:pt x="247" y="6"/>
                  </a:cubicBezTo>
                  <a:cubicBezTo>
                    <a:pt x="228" y="2"/>
                    <a:pt x="210" y="1"/>
                    <a:pt x="19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4"/>
            <p:cNvSpPr/>
            <p:nvPr/>
          </p:nvSpPr>
          <p:spPr>
            <a:xfrm>
              <a:off x="3811075" y="2064000"/>
              <a:ext cx="9800" cy="6200"/>
            </a:xfrm>
            <a:custGeom>
              <a:avLst/>
              <a:gdLst/>
              <a:ahLst/>
              <a:cxnLst/>
              <a:rect l="l" t="t" r="r" b="b"/>
              <a:pathLst>
                <a:path w="392" h="248" extrusionOk="0">
                  <a:moveTo>
                    <a:pt x="212" y="1"/>
                  </a:moveTo>
                  <a:cubicBezTo>
                    <a:pt x="136" y="1"/>
                    <a:pt x="34" y="30"/>
                    <a:pt x="13" y="104"/>
                  </a:cubicBezTo>
                  <a:cubicBezTo>
                    <a:pt x="0" y="149"/>
                    <a:pt x="13" y="193"/>
                    <a:pt x="38" y="224"/>
                  </a:cubicBezTo>
                  <a:cubicBezTo>
                    <a:pt x="48" y="241"/>
                    <a:pt x="71" y="247"/>
                    <a:pt x="94" y="247"/>
                  </a:cubicBezTo>
                  <a:cubicBezTo>
                    <a:pt x="114" y="247"/>
                    <a:pt x="134" y="243"/>
                    <a:pt x="145" y="237"/>
                  </a:cubicBezTo>
                  <a:lnTo>
                    <a:pt x="164" y="231"/>
                  </a:lnTo>
                  <a:cubicBezTo>
                    <a:pt x="221" y="218"/>
                    <a:pt x="265" y="193"/>
                    <a:pt x="309" y="155"/>
                  </a:cubicBezTo>
                  <a:cubicBezTo>
                    <a:pt x="391" y="92"/>
                    <a:pt x="328" y="16"/>
                    <a:pt x="252" y="4"/>
                  </a:cubicBezTo>
                  <a:cubicBezTo>
                    <a:pt x="240" y="2"/>
                    <a:pt x="227" y="1"/>
                    <a:pt x="21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4"/>
            <p:cNvSpPr/>
            <p:nvPr/>
          </p:nvSpPr>
          <p:spPr>
            <a:xfrm>
              <a:off x="3773850" y="2035600"/>
              <a:ext cx="11175" cy="6075"/>
            </a:xfrm>
            <a:custGeom>
              <a:avLst/>
              <a:gdLst/>
              <a:ahLst/>
              <a:cxnLst/>
              <a:rect l="l" t="t" r="r" b="b"/>
              <a:pathLst>
                <a:path w="447" h="243" extrusionOk="0">
                  <a:moveTo>
                    <a:pt x="249" y="0"/>
                  </a:moveTo>
                  <a:cubicBezTo>
                    <a:pt x="211" y="0"/>
                    <a:pt x="176" y="5"/>
                    <a:pt x="158" y="11"/>
                  </a:cubicBezTo>
                  <a:cubicBezTo>
                    <a:pt x="32" y="55"/>
                    <a:pt x="1" y="181"/>
                    <a:pt x="152" y="219"/>
                  </a:cubicBezTo>
                  <a:lnTo>
                    <a:pt x="203" y="238"/>
                  </a:lnTo>
                  <a:cubicBezTo>
                    <a:pt x="211" y="241"/>
                    <a:pt x="221" y="243"/>
                    <a:pt x="230" y="243"/>
                  </a:cubicBezTo>
                  <a:cubicBezTo>
                    <a:pt x="254" y="243"/>
                    <a:pt x="279" y="232"/>
                    <a:pt x="297" y="219"/>
                  </a:cubicBezTo>
                  <a:cubicBezTo>
                    <a:pt x="304" y="223"/>
                    <a:pt x="316" y="225"/>
                    <a:pt x="330" y="225"/>
                  </a:cubicBezTo>
                  <a:cubicBezTo>
                    <a:pt x="377" y="225"/>
                    <a:pt x="446" y="201"/>
                    <a:pt x="417" y="162"/>
                  </a:cubicBezTo>
                  <a:cubicBezTo>
                    <a:pt x="404" y="143"/>
                    <a:pt x="398" y="124"/>
                    <a:pt x="404" y="105"/>
                  </a:cubicBezTo>
                  <a:cubicBezTo>
                    <a:pt x="435" y="23"/>
                    <a:pt x="334" y="0"/>
                    <a:pt x="24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4"/>
            <p:cNvSpPr/>
            <p:nvPr/>
          </p:nvSpPr>
          <p:spPr>
            <a:xfrm>
              <a:off x="3746550" y="2078975"/>
              <a:ext cx="10625" cy="8275"/>
            </a:xfrm>
            <a:custGeom>
              <a:avLst/>
              <a:gdLst/>
              <a:ahLst/>
              <a:cxnLst/>
              <a:rect l="l" t="t" r="r" b="b"/>
              <a:pathLst>
                <a:path w="425" h="331" extrusionOk="0">
                  <a:moveTo>
                    <a:pt x="323" y="0"/>
                  </a:moveTo>
                  <a:cubicBezTo>
                    <a:pt x="298" y="0"/>
                    <a:pt x="274" y="5"/>
                    <a:pt x="260" y="10"/>
                  </a:cubicBezTo>
                  <a:cubicBezTo>
                    <a:pt x="172" y="48"/>
                    <a:pt x="46" y="105"/>
                    <a:pt x="21" y="212"/>
                  </a:cubicBezTo>
                  <a:cubicBezTo>
                    <a:pt x="0" y="296"/>
                    <a:pt x="68" y="331"/>
                    <a:pt x="153" y="331"/>
                  </a:cubicBezTo>
                  <a:cubicBezTo>
                    <a:pt x="252" y="331"/>
                    <a:pt x="375" y="283"/>
                    <a:pt x="405" y="212"/>
                  </a:cubicBezTo>
                  <a:cubicBezTo>
                    <a:pt x="424" y="155"/>
                    <a:pt x="424" y="86"/>
                    <a:pt x="393" y="29"/>
                  </a:cubicBezTo>
                  <a:cubicBezTo>
                    <a:pt x="386" y="8"/>
                    <a:pt x="354" y="0"/>
                    <a:pt x="32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4"/>
            <p:cNvSpPr/>
            <p:nvPr/>
          </p:nvSpPr>
          <p:spPr>
            <a:xfrm>
              <a:off x="3860175" y="1991800"/>
              <a:ext cx="12175" cy="8875"/>
            </a:xfrm>
            <a:custGeom>
              <a:avLst/>
              <a:gdLst/>
              <a:ahLst/>
              <a:cxnLst/>
              <a:rect l="l" t="t" r="r" b="b"/>
              <a:pathLst>
                <a:path w="487" h="355" extrusionOk="0">
                  <a:moveTo>
                    <a:pt x="269" y="0"/>
                  </a:moveTo>
                  <a:cubicBezTo>
                    <a:pt x="142" y="0"/>
                    <a:pt x="0" y="70"/>
                    <a:pt x="4" y="186"/>
                  </a:cubicBezTo>
                  <a:cubicBezTo>
                    <a:pt x="4" y="224"/>
                    <a:pt x="23" y="262"/>
                    <a:pt x="42" y="287"/>
                  </a:cubicBezTo>
                  <a:cubicBezTo>
                    <a:pt x="72" y="333"/>
                    <a:pt x="142" y="355"/>
                    <a:pt x="216" y="355"/>
                  </a:cubicBezTo>
                  <a:cubicBezTo>
                    <a:pt x="344" y="355"/>
                    <a:pt x="487" y="291"/>
                    <a:pt x="471" y="180"/>
                  </a:cubicBezTo>
                  <a:cubicBezTo>
                    <a:pt x="471" y="154"/>
                    <a:pt x="464" y="129"/>
                    <a:pt x="458" y="104"/>
                  </a:cubicBezTo>
                  <a:cubicBezTo>
                    <a:pt x="435" y="32"/>
                    <a:pt x="355" y="0"/>
                    <a:pt x="26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4"/>
            <p:cNvSpPr/>
            <p:nvPr/>
          </p:nvSpPr>
          <p:spPr>
            <a:xfrm>
              <a:off x="3866675" y="2011950"/>
              <a:ext cx="9850" cy="5150"/>
            </a:xfrm>
            <a:custGeom>
              <a:avLst/>
              <a:gdLst/>
              <a:ahLst/>
              <a:cxnLst/>
              <a:rect l="l" t="t" r="r" b="b"/>
              <a:pathLst>
                <a:path w="394" h="206" extrusionOk="0">
                  <a:moveTo>
                    <a:pt x="233" y="0"/>
                  </a:moveTo>
                  <a:cubicBezTo>
                    <a:pt x="222" y="0"/>
                    <a:pt x="210" y="2"/>
                    <a:pt x="198" y="4"/>
                  </a:cubicBezTo>
                  <a:cubicBezTo>
                    <a:pt x="193" y="4"/>
                    <a:pt x="188" y="3"/>
                    <a:pt x="182" y="3"/>
                  </a:cubicBezTo>
                  <a:cubicBezTo>
                    <a:pt x="118" y="3"/>
                    <a:pt x="0" y="35"/>
                    <a:pt x="47" y="99"/>
                  </a:cubicBezTo>
                  <a:cubicBezTo>
                    <a:pt x="26" y="176"/>
                    <a:pt x="102" y="206"/>
                    <a:pt x="183" y="206"/>
                  </a:cubicBezTo>
                  <a:cubicBezTo>
                    <a:pt x="228" y="206"/>
                    <a:pt x="274" y="197"/>
                    <a:pt x="305" y="181"/>
                  </a:cubicBezTo>
                  <a:cubicBezTo>
                    <a:pt x="343" y="156"/>
                    <a:pt x="394" y="105"/>
                    <a:pt x="356" y="55"/>
                  </a:cubicBezTo>
                  <a:cubicBezTo>
                    <a:pt x="326" y="20"/>
                    <a:pt x="280" y="0"/>
                    <a:pt x="23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4"/>
            <p:cNvSpPr/>
            <p:nvPr/>
          </p:nvSpPr>
          <p:spPr>
            <a:xfrm>
              <a:off x="3893225" y="1969325"/>
              <a:ext cx="15000" cy="8575"/>
            </a:xfrm>
            <a:custGeom>
              <a:avLst/>
              <a:gdLst/>
              <a:ahLst/>
              <a:cxnLst/>
              <a:rect l="l" t="t" r="r" b="b"/>
              <a:pathLst>
                <a:path w="600" h="343" extrusionOk="0">
                  <a:moveTo>
                    <a:pt x="351" y="1"/>
                  </a:moveTo>
                  <a:cubicBezTo>
                    <a:pt x="260" y="1"/>
                    <a:pt x="159" y="32"/>
                    <a:pt x="114" y="107"/>
                  </a:cubicBezTo>
                  <a:cubicBezTo>
                    <a:pt x="95" y="139"/>
                    <a:pt x="82" y="177"/>
                    <a:pt x="82" y="215"/>
                  </a:cubicBezTo>
                  <a:cubicBezTo>
                    <a:pt x="76" y="221"/>
                    <a:pt x="69" y="227"/>
                    <a:pt x="82" y="227"/>
                  </a:cubicBezTo>
                  <a:cubicBezTo>
                    <a:pt x="0" y="271"/>
                    <a:pt x="57" y="341"/>
                    <a:pt x="126" y="341"/>
                  </a:cubicBezTo>
                  <a:cubicBezTo>
                    <a:pt x="139" y="342"/>
                    <a:pt x="152" y="342"/>
                    <a:pt x="165" y="342"/>
                  </a:cubicBezTo>
                  <a:cubicBezTo>
                    <a:pt x="303" y="342"/>
                    <a:pt x="438" y="281"/>
                    <a:pt x="530" y="177"/>
                  </a:cubicBezTo>
                  <a:cubicBezTo>
                    <a:pt x="599" y="88"/>
                    <a:pt x="492" y="19"/>
                    <a:pt x="416" y="6"/>
                  </a:cubicBezTo>
                  <a:cubicBezTo>
                    <a:pt x="396" y="3"/>
                    <a:pt x="374" y="1"/>
                    <a:pt x="35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4"/>
            <p:cNvSpPr/>
            <p:nvPr/>
          </p:nvSpPr>
          <p:spPr>
            <a:xfrm>
              <a:off x="3861850" y="1945575"/>
              <a:ext cx="15000" cy="8200"/>
            </a:xfrm>
            <a:custGeom>
              <a:avLst/>
              <a:gdLst/>
              <a:ahLst/>
              <a:cxnLst/>
              <a:rect l="l" t="t" r="r" b="b"/>
              <a:pathLst>
                <a:path w="600" h="328" extrusionOk="0">
                  <a:moveTo>
                    <a:pt x="306" y="1"/>
                  </a:moveTo>
                  <a:cubicBezTo>
                    <a:pt x="282" y="1"/>
                    <a:pt x="258" y="4"/>
                    <a:pt x="233" y="10"/>
                  </a:cubicBezTo>
                  <a:cubicBezTo>
                    <a:pt x="151" y="23"/>
                    <a:pt x="44" y="67"/>
                    <a:pt x="25" y="155"/>
                  </a:cubicBezTo>
                  <a:cubicBezTo>
                    <a:pt x="0" y="244"/>
                    <a:pt x="88" y="275"/>
                    <a:pt x="151" y="313"/>
                  </a:cubicBezTo>
                  <a:cubicBezTo>
                    <a:pt x="178" y="323"/>
                    <a:pt x="207" y="328"/>
                    <a:pt x="235" y="328"/>
                  </a:cubicBezTo>
                  <a:cubicBezTo>
                    <a:pt x="280" y="328"/>
                    <a:pt x="325" y="315"/>
                    <a:pt x="360" y="288"/>
                  </a:cubicBezTo>
                  <a:cubicBezTo>
                    <a:pt x="410" y="288"/>
                    <a:pt x="460" y="275"/>
                    <a:pt x="505" y="256"/>
                  </a:cubicBezTo>
                  <a:cubicBezTo>
                    <a:pt x="542" y="231"/>
                    <a:pt x="599" y="174"/>
                    <a:pt x="561" y="124"/>
                  </a:cubicBezTo>
                  <a:cubicBezTo>
                    <a:pt x="496" y="48"/>
                    <a:pt x="402" y="1"/>
                    <a:pt x="30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4"/>
            <p:cNvSpPr/>
            <p:nvPr/>
          </p:nvSpPr>
          <p:spPr>
            <a:xfrm>
              <a:off x="3844025" y="1968825"/>
              <a:ext cx="13275" cy="9575"/>
            </a:xfrm>
            <a:custGeom>
              <a:avLst/>
              <a:gdLst/>
              <a:ahLst/>
              <a:cxnLst/>
              <a:rect l="l" t="t" r="r" b="b"/>
              <a:pathLst>
                <a:path w="531" h="383" extrusionOk="0">
                  <a:moveTo>
                    <a:pt x="380" y="0"/>
                  </a:moveTo>
                  <a:cubicBezTo>
                    <a:pt x="350" y="0"/>
                    <a:pt x="321" y="6"/>
                    <a:pt x="303" y="14"/>
                  </a:cubicBezTo>
                  <a:cubicBezTo>
                    <a:pt x="190" y="52"/>
                    <a:pt x="38" y="108"/>
                    <a:pt x="19" y="235"/>
                  </a:cubicBezTo>
                  <a:cubicBezTo>
                    <a:pt x="0" y="323"/>
                    <a:pt x="82" y="367"/>
                    <a:pt x="152" y="380"/>
                  </a:cubicBezTo>
                  <a:cubicBezTo>
                    <a:pt x="169" y="382"/>
                    <a:pt x="185" y="383"/>
                    <a:pt x="202" y="383"/>
                  </a:cubicBezTo>
                  <a:cubicBezTo>
                    <a:pt x="286" y="383"/>
                    <a:pt x="367" y="356"/>
                    <a:pt x="436" y="304"/>
                  </a:cubicBezTo>
                  <a:lnTo>
                    <a:pt x="467" y="285"/>
                  </a:lnTo>
                  <a:cubicBezTo>
                    <a:pt x="505" y="253"/>
                    <a:pt x="530" y="209"/>
                    <a:pt x="524" y="165"/>
                  </a:cubicBezTo>
                  <a:cubicBezTo>
                    <a:pt x="518" y="121"/>
                    <a:pt x="505" y="77"/>
                    <a:pt x="486" y="45"/>
                  </a:cubicBezTo>
                  <a:cubicBezTo>
                    <a:pt x="467" y="12"/>
                    <a:pt x="423" y="0"/>
                    <a:pt x="38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4"/>
            <p:cNvSpPr/>
            <p:nvPr/>
          </p:nvSpPr>
          <p:spPr>
            <a:xfrm>
              <a:off x="3867675" y="1979950"/>
              <a:ext cx="11375" cy="6850"/>
            </a:xfrm>
            <a:custGeom>
              <a:avLst/>
              <a:gdLst/>
              <a:ahLst/>
              <a:cxnLst/>
              <a:rect l="l" t="t" r="r" b="b"/>
              <a:pathLst>
                <a:path w="455" h="274" extrusionOk="0">
                  <a:moveTo>
                    <a:pt x="242" y="1"/>
                  </a:moveTo>
                  <a:cubicBezTo>
                    <a:pt x="175" y="1"/>
                    <a:pt x="109" y="25"/>
                    <a:pt x="57" y="67"/>
                  </a:cubicBezTo>
                  <a:cubicBezTo>
                    <a:pt x="0" y="99"/>
                    <a:pt x="0" y="181"/>
                    <a:pt x="51" y="218"/>
                  </a:cubicBezTo>
                  <a:cubicBezTo>
                    <a:pt x="63" y="231"/>
                    <a:pt x="76" y="237"/>
                    <a:pt x="89" y="250"/>
                  </a:cubicBezTo>
                  <a:cubicBezTo>
                    <a:pt x="121" y="266"/>
                    <a:pt x="155" y="274"/>
                    <a:pt x="189" y="274"/>
                  </a:cubicBezTo>
                  <a:cubicBezTo>
                    <a:pt x="249" y="274"/>
                    <a:pt x="307" y="250"/>
                    <a:pt x="347" y="206"/>
                  </a:cubicBezTo>
                  <a:lnTo>
                    <a:pt x="347" y="206"/>
                  </a:lnTo>
                  <a:lnTo>
                    <a:pt x="335" y="212"/>
                  </a:lnTo>
                  <a:cubicBezTo>
                    <a:pt x="366" y="193"/>
                    <a:pt x="391" y="168"/>
                    <a:pt x="410" y="136"/>
                  </a:cubicBezTo>
                  <a:cubicBezTo>
                    <a:pt x="454" y="105"/>
                    <a:pt x="436" y="35"/>
                    <a:pt x="385" y="23"/>
                  </a:cubicBezTo>
                  <a:cubicBezTo>
                    <a:pt x="373" y="23"/>
                    <a:pt x="297" y="4"/>
                    <a:pt x="284" y="4"/>
                  </a:cubicBezTo>
                  <a:cubicBezTo>
                    <a:pt x="270" y="2"/>
                    <a:pt x="256" y="1"/>
                    <a:pt x="24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4"/>
            <p:cNvSpPr/>
            <p:nvPr/>
          </p:nvSpPr>
          <p:spPr>
            <a:xfrm>
              <a:off x="3874600" y="1980025"/>
              <a:ext cx="500" cy="25"/>
            </a:xfrm>
            <a:custGeom>
              <a:avLst/>
              <a:gdLst/>
              <a:ahLst/>
              <a:cxnLst/>
              <a:rect l="l" t="t" r="r" b="b"/>
              <a:pathLst>
                <a:path w="20" h="1" extrusionOk="0">
                  <a:moveTo>
                    <a:pt x="1" y="1"/>
                  </a:moveTo>
                  <a:lnTo>
                    <a:pt x="20" y="1"/>
                  </a:ln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4"/>
            <p:cNvSpPr/>
            <p:nvPr/>
          </p:nvSpPr>
          <p:spPr>
            <a:xfrm>
              <a:off x="3327325" y="1561575"/>
              <a:ext cx="300550" cy="410750"/>
            </a:xfrm>
            <a:custGeom>
              <a:avLst/>
              <a:gdLst/>
              <a:ahLst/>
              <a:cxnLst/>
              <a:rect l="l" t="t" r="r" b="b"/>
              <a:pathLst>
                <a:path w="12022" h="16430" extrusionOk="0">
                  <a:moveTo>
                    <a:pt x="11851" y="0"/>
                  </a:moveTo>
                  <a:cubicBezTo>
                    <a:pt x="10060" y="2536"/>
                    <a:pt x="7884" y="5494"/>
                    <a:pt x="5765" y="8370"/>
                  </a:cubicBezTo>
                  <a:cubicBezTo>
                    <a:pt x="3652" y="11252"/>
                    <a:pt x="1647" y="13970"/>
                    <a:pt x="0" y="16304"/>
                  </a:cubicBezTo>
                  <a:lnTo>
                    <a:pt x="177" y="16430"/>
                  </a:lnTo>
                  <a:cubicBezTo>
                    <a:pt x="1823" y="14096"/>
                    <a:pt x="3829" y="11365"/>
                    <a:pt x="5935" y="8496"/>
                  </a:cubicBezTo>
                  <a:cubicBezTo>
                    <a:pt x="8048" y="5626"/>
                    <a:pt x="10230" y="2656"/>
                    <a:pt x="12021" y="120"/>
                  </a:cubicBezTo>
                  <a:lnTo>
                    <a:pt x="1185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4"/>
            <p:cNvSpPr/>
            <p:nvPr/>
          </p:nvSpPr>
          <p:spPr>
            <a:xfrm>
              <a:off x="3462775" y="1649550"/>
              <a:ext cx="302275" cy="418325"/>
            </a:xfrm>
            <a:custGeom>
              <a:avLst/>
              <a:gdLst/>
              <a:ahLst/>
              <a:cxnLst/>
              <a:rect l="l" t="t" r="r" b="b"/>
              <a:pathLst>
                <a:path w="12091" h="16733" extrusionOk="0">
                  <a:moveTo>
                    <a:pt x="11895" y="1"/>
                  </a:moveTo>
                  <a:cubicBezTo>
                    <a:pt x="11725" y="436"/>
                    <a:pt x="11315" y="928"/>
                    <a:pt x="10955" y="1357"/>
                  </a:cubicBezTo>
                  <a:cubicBezTo>
                    <a:pt x="10848" y="1489"/>
                    <a:pt x="10741" y="1615"/>
                    <a:pt x="10646" y="1735"/>
                  </a:cubicBezTo>
                  <a:cubicBezTo>
                    <a:pt x="10060" y="2479"/>
                    <a:pt x="9498" y="3261"/>
                    <a:pt x="8937" y="4062"/>
                  </a:cubicBezTo>
                  <a:lnTo>
                    <a:pt x="5689" y="8666"/>
                  </a:lnTo>
                  <a:cubicBezTo>
                    <a:pt x="4749" y="9997"/>
                    <a:pt x="3778" y="11340"/>
                    <a:pt x="2845" y="12640"/>
                  </a:cubicBezTo>
                  <a:cubicBezTo>
                    <a:pt x="1905" y="13933"/>
                    <a:pt x="940" y="15276"/>
                    <a:pt x="0" y="16607"/>
                  </a:cubicBezTo>
                  <a:lnTo>
                    <a:pt x="170" y="16733"/>
                  </a:lnTo>
                  <a:cubicBezTo>
                    <a:pt x="1110" y="15396"/>
                    <a:pt x="2075" y="14059"/>
                    <a:pt x="3015" y="12766"/>
                  </a:cubicBezTo>
                  <a:cubicBezTo>
                    <a:pt x="3955" y="11467"/>
                    <a:pt x="4920" y="10123"/>
                    <a:pt x="5859" y="8786"/>
                  </a:cubicBezTo>
                  <a:lnTo>
                    <a:pt x="9107" y="4188"/>
                  </a:lnTo>
                  <a:cubicBezTo>
                    <a:pt x="9675" y="3387"/>
                    <a:pt x="10230" y="2612"/>
                    <a:pt x="10810" y="1867"/>
                  </a:cubicBezTo>
                  <a:cubicBezTo>
                    <a:pt x="10905" y="1754"/>
                    <a:pt x="11012" y="1628"/>
                    <a:pt x="11119" y="1495"/>
                  </a:cubicBezTo>
                  <a:cubicBezTo>
                    <a:pt x="11491" y="1054"/>
                    <a:pt x="11908" y="549"/>
                    <a:pt x="12091" y="76"/>
                  </a:cubicBezTo>
                  <a:lnTo>
                    <a:pt x="1189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4"/>
            <p:cNvSpPr/>
            <p:nvPr/>
          </p:nvSpPr>
          <p:spPr>
            <a:xfrm>
              <a:off x="3583850" y="1750625"/>
              <a:ext cx="312075" cy="402550"/>
            </a:xfrm>
            <a:custGeom>
              <a:avLst/>
              <a:gdLst/>
              <a:ahLst/>
              <a:cxnLst/>
              <a:rect l="l" t="t" r="r" b="b"/>
              <a:pathLst>
                <a:path w="12483" h="16102" extrusionOk="0">
                  <a:moveTo>
                    <a:pt x="12312" y="0"/>
                  </a:moveTo>
                  <a:cubicBezTo>
                    <a:pt x="11170" y="1501"/>
                    <a:pt x="10042" y="3059"/>
                    <a:pt x="8950" y="4554"/>
                  </a:cubicBezTo>
                  <a:cubicBezTo>
                    <a:pt x="7594" y="6415"/>
                    <a:pt x="6201" y="8338"/>
                    <a:pt x="4763" y="10180"/>
                  </a:cubicBezTo>
                  <a:cubicBezTo>
                    <a:pt x="4397" y="10653"/>
                    <a:pt x="3678" y="11504"/>
                    <a:pt x="2921" y="12400"/>
                  </a:cubicBezTo>
                  <a:cubicBezTo>
                    <a:pt x="1792" y="13737"/>
                    <a:pt x="518" y="15251"/>
                    <a:pt x="1" y="15982"/>
                  </a:cubicBezTo>
                  <a:lnTo>
                    <a:pt x="171" y="16102"/>
                  </a:lnTo>
                  <a:cubicBezTo>
                    <a:pt x="682" y="15383"/>
                    <a:pt x="1956" y="13869"/>
                    <a:pt x="3079" y="12539"/>
                  </a:cubicBezTo>
                  <a:cubicBezTo>
                    <a:pt x="3842" y="11637"/>
                    <a:pt x="4561" y="10785"/>
                    <a:pt x="4933" y="10312"/>
                  </a:cubicBezTo>
                  <a:cubicBezTo>
                    <a:pt x="6371" y="8464"/>
                    <a:pt x="7765" y="6541"/>
                    <a:pt x="9121" y="4680"/>
                  </a:cubicBezTo>
                  <a:cubicBezTo>
                    <a:pt x="10212" y="3179"/>
                    <a:pt x="11341" y="1621"/>
                    <a:pt x="12482" y="127"/>
                  </a:cubicBezTo>
                  <a:lnTo>
                    <a:pt x="1231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4"/>
            <p:cNvSpPr/>
            <p:nvPr/>
          </p:nvSpPr>
          <p:spPr>
            <a:xfrm>
              <a:off x="3506750" y="1574175"/>
              <a:ext cx="452875" cy="336500"/>
            </a:xfrm>
            <a:custGeom>
              <a:avLst/>
              <a:gdLst/>
              <a:ahLst/>
              <a:cxnLst/>
              <a:rect l="l" t="t" r="r" b="b"/>
              <a:pathLst>
                <a:path w="18115" h="13460" extrusionOk="0">
                  <a:moveTo>
                    <a:pt x="121" y="1"/>
                  </a:moveTo>
                  <a:lnTo>
                    <a:pt x="1" y="171"/>
                  </a:lnTo>
                  <a:cubicBezTo>
                    <a:pt x="594" y="587"/>
                    <a:pt x="1186" y="1004"/>
                    <a:pt x="1779" y="1420"/>
                  </a:cubicBezTo>
                  <a:cubicBezTo>
                    <a:pt x="3640" y="2719"/>
                    <a:pt x="5570" y="4063"/>
                    <a:pt x="7386" y="5475"/>
                  </a:cubicBezTo>
                  <a:cubicBezTo>
                    <a:pt x="8257" y="6144"/>
                    <a:pt x="9133" y="6844"/>
                    <a:pt x="9991" y="7519"/>
                  </a:cubicBezTo>
                  <a:cubicBezTo>
                    <a:pt x="12577" y="9575"/>
                    <a:pt x="15257" y="11694"/>
                    <a:pt x="18001" y="13460"/>
                  </a:cubicBezTo>
                  <a:lnTo>
                    <a:pt x="18114" y="13283"/>
                  </a:lnTo>
                  <a:cubicBezTo>
                    <a:pt x="15377" y="11524"/>
                    <a:pt x="12703" y="9405"/>
                    <a:pt x="10117" y="7355"/>
                  </a:cubicBezTo>
                  <a:cubicBezTo>
                    <a:pt x="9266" y="6680"/>
                    <a:pt x="8383" y="5974"/>
                    <a:pt x="7519" y="5311"/>
                  </a:cubicBezTo>
                  <a:cubicBezTo>
                    <a:pt x="5696" y="3892"/>
                    <a:pt x="3766" y="2549"/>
                    <a:pt x="1899" y="1243"/>
                  </a:cubicBezTo>
                  <a:cubicBezTo>
                    <a:pt x="1306" y="833"/>
                    <a:pt x="713" y="417"/>
                    <a:pt x="1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4"/>
            <p:cNvSpPr/>
            <p:nvPr/>
          </p:nvSpPr>
          <p:spPr>
            <a:xfrm>
              <a:off x="3387875" y="1702850"/>
              <a:ext cx="462800" cy="341225"/>
            </a:xfrm>
            <a:custGeom>
              <a:avLst/>
              <a:gdLst/>
              <a:ahLst/>
              <a:cxnLst/>
              <a:rect l="l" t="t" r="r" b="b"/>
              <a:pathLst>
                <a:path w="18512" h="13649" extrusionOk="0">
                  <a:moveTo>
                    <a:pt x="139" y="0"/>
                  </a:moveTo>
                  <a:lnTo>
                    <a:pt x="0" y="158"/>
                  </a:lnTo>
                  <a:cubicBezTo>
                    <a:pt x="3513" y="3141"/>
                    <a:pt x="7310" y="5784"/>
                    <a:pt x="10981" y="8338"/>
                  </a:cubicBezTo>
                  <a:cubicBezTo>
                    <a:pt x="13428" y="10041"/>
                    <a:pt x="15957" y="11801"/>
                    <a:pt x="18385" y="13649"/>
                  </a:cubicBezTo>
                  <a:lnTo>
                    <a:pt x="18511" y="13478"/>
                  </a:lnTo>
                  <a:cubicBezTo>
                    <a:pt x="16077" y="11637"/>
                    <a:pt x="13548" y="9871"/>
                    <a:pt x="11101" y="8168"/>
                  </a:cubicBezTo>
                  <a:cubicBezTo>
                    <a:pt x="7430" y="5614"/>
                    <a:pt x="3639" y="2977"/>
                    <a:pt x="1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4"/>
            <p:cNvSpPr/>
            <p:nvPr/>
          </p:nvSpPr>
          <p:spPr>
            <a:xfrm>
              <a:off x="3295000" y="1850125"/>
              <a:ext cx="434250" cy="314100"/>
            </a:xfrm>
            <a:custGeom>
              <a:avLst/>
              <a:gdLst/>
              <a:ahLst/>
              <a:cxnLst/>
              <a:rect l="l" t="t" r="r" b="b"/>
              <a:pathLst>
                <a:path w="17370" h="12564" extrusionOk="0">
                  <a:moveTo>
                    <a:pt x="120" y="0"/>
                  </a:moveTo>
                  <a:lnTo>
                    <a:pt x="0" y="177"/>
                  </a:lnTo>
                  <a:cubicBezTo>
                    <a:pt x="2807" y="2107"/>
                    <a:pt x="6352" y="4686"/>
                    <a:pt x="9776" y="7177"/>
                  </a:cubicBezTo>
                  <a:cubicBezTo>
                    <a:pt x="12343" y="9044"/>
                    <a:pt x="14998" y="10980"/>
                    <a:pt x="17244" y="12563"/>
                  </a:cubicBezTo>
                  <a:lnTo>
                    <a:pt x="17370" y="12393"/>
                  </a:lnTo>
                  <a:cubicBezTo>
                    <a:pt x="15125" y="10804"/>
                    <a:pt x="12469" y="8874"/>
                    <a:pt x="9909" y="7007"/>
                  </a:cubicBezTo>
                  <a:cubicBezTo>
                    <a:pt x="6478" y="4509"/>
                    <a:pt x="2940" y="1930"/>
                    <a:pt x="1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2"/>
        <p:cNvGrpSpPr/>
        <p:nvPr/>
      </p:nvGrpSpPr>
      <p:grpSpPr>
        <a:xfrm>
          <a:off x="0" y="0"/>
          <a:ext cx="0" cy="0"/>
          <a:chOff x="0" y="0"/>
          <a:chExt cx="0" cy="0"/>
        </a:xfrm>
      </p:grpSpPr>
      <p:sp>
        <p:nvSpPr>
          <p:cNvPr id="273" name="Google Shape;273;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4"/>
        <p:cNvGrpSpPr/>
        <p:nvPr/>
      </p:nvGrpSpPr>
      <p:grpSpPr>
        <a:xfrm>
          <a:off x="0" y="0"/>
          <a:ext cx="0" cy="0"/>
          <a:chOff x="0" y="0"/>
          <a:chExt cx="0" cy="0"/>
        </a:xfrm>
      </p:grpSpPr>
      <p:sp>
        <p:nvSpPr>
          <p:cNvPr id="275" name="Google Shape;275;p16"/>
          <p:cNvSpPr txBox="1">
            <a:spLocks noGrp="1"/>
          </p:cNvSpPr>
          <p:nvPr>
            <p:ph type="body" idx="1"/>
          </p:nvPr>
        </p:nvSpPr>
        <p:spPr>
          <a:xfrm>
            <a:off x="1137300" y="1557400"/>
            <a:ext cx="6869400" cy="3011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dk2"/>
              </a:buClr>
              <a:buSzPts val="1400"/>
              <a:buFont typeface="Arial"/>
              <a:buChar char="●"/>
              <a:defRPr sz="1250"/>
            </a:lvl1pPr>
            <a:lvl2pPr marL="914400" lvl="1" indent="-317500">
              <a:spcBef>
                <a:spcPts val="1600"/>
              </a:spcBef>
              <a:spcAft>
                <a:spcPts val="0"/>
              </a:spcAft>
              <a:buClr>
                <a:schemeClr val="dk2"/>
              </a:buClr>
              <a:buSzPts val="1400"/>
              <a:buFont typeface="Arial"/>
              <a:buChar char="○"/>
              <a:defRPr sz="1250"/>
            </a:lvl2pPr>
            <a:lvl3pPr marL="1371600" lvl="2" indent="-317500">
              <a:spcBef>
                <a:spcPts val="1600"/>
              </a:spcBef>
              <a:spcAft>
                <a:spcPts val="0"/>
              </a:spcAft>
              <a:buClr>
                <a:schemeClr val="dk2"/>
              </a:buClr>
              <a:buSzPts val="1400"/>
              <a:buFont typeface="Arial"/>
              <a:buChar char="■"/>
              <a:defRPr sz="1250"/>
            </a:lvl3pPr>
            <a:lvl4pPr marL="1828800" lvl="3" indent="-317500">
              <a:spcBef>
                <a:spcPts val="1600"/>
              </a:spcBef>
              <a:spcAft>
                <a:spcPts val="0"/>
              </a:spcAft>
              <a:buClr>
                <a:schemeClr val="dk2"/>
              </a:buClr>
              <a:buSzPts val="1400"/>
              <a:buFont typeface="Arial"/>
              <a:buChar char="●"/>
              <a:defRPr sz="1250"/>
            </a:lvl4pPr>
            <a:lvl5pPr marL="2286000" lvl="4" indent="-317500">
              <a:spcBef>
                <a:spcPts val="1600"/>
              </a:spcBef>
              <a:spcAft>
                <a:spcPts val="0"/>
              </a:spcAft>
              <a:buClr>
                <a:schemeClr val="dk2"/>
              </a:buClr>
              <a:buSzPts val="1400"/>
              <a:buFont typeface="Arial"/>
              <a:buChar char="○"/>
              <a:defRPr sz="1250"/>
            </a:lvl5pPr>
            <a:lvl6pPr marL="2743200" lvl="5" indent="-317500">
              <a:spcBef>
                <a:spcPts val="1600"/>
              </a:spcBef>
              <a:spcAft>
                <a:spcPts val="0"/>
              </a:spcAft>
              <a:buClr>
                <a:schemeClr val="dk2"/>
              </a:buClr>
              <a:buSzPts val="1400"/>
              <a:buFont typeface="Arial"/>
              <a:buChar char="■"/>
              <a:defRPr sz="1250"/>
            </a:lvl6pPr>
            <a:lvl7pPr marL="3200400" lvl="6" indent="-317500">
              <a:spcBef>
                <a:spcPts val="1600"/>
              </a:spcBef>
              <a:spcAft>
                <a:spcPts val="0"/>
              </a:spcAft>
              <a:buClr>
                <a:schemeClr val="dk2"/>
              </a:buClr>
              <a:buSzPts val="1400"/>
              <a:buFont typeface="Arial"/>
              <a:buChar char="●"/>
              <a:defRPr sz="1250"/>
            </a:lvl7pPr>
            <a:lvl8pPr marL="3657600" lvl="7" indent="-317500">
              <a:spcBef>
                <a:spcPts val="1600"/>
              </a:spcBef>
              <a:spcAft>
                <a:spcPts val="0"/>
              </a:spcAft>
              <a:buClr>
                <a:schemeClr val="dk2"/>
              </a:buClr>
              <a:buSzPts val="1400"/>
              <a:buFont typeface="Arial"/>
              <a:buChar char="○"/>
              <a:defRPr sz="1250"/>
            </a:lvl8pPr>
            <a:lvl9pPr marL="4114800" lvl="8" indent="-317500">
              <a:spcBef>
                <a:spcPts val="1600"/>
              </a:spcBef>
              <a:spcAft>
                <a:spcPts val="1600"/>
              </a:spcAft>
              <a:buClr>
                <a:schemeClr val="dk2"/>
              </a:buClr>
              <a:buSzPts val="1400"/>
              <a:buFont typeface="Arial"/>
              <a:buChar char="■"/>
              <a:defRPr sz="1250"/>
            </a:lvl9pPr>
          </a:lstStyle>
          <a:p>
            <a:endParaRPr/>
          </a:p>
        </p:txBody>
      </p:sp>
      <p:sp>
        <p:nvSpPr>
          <p:cNvPr id="276" name="Google Shape;276;p16"/>
          <p:cNvSpPr txBox="1">
            <a:spLocks noGrp="1"/>
          </p:cNvSpPr>
          <p:nvPr>
            <p:ph type="title"/>
          </p:nvPr>
        </p:nvSpPr>
        <p:spPr>
          <a:xfrm>
            <a:off x="457175" y="411475"/>
            <a:ext cx="8229600" cy="359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2700"/>
              <a:buNone/>
              <a:defRPr sz="2700" b="0"/>
            </a:lvl1pPr>
            <a:lvl2pPr lvl="1" algn="ctr" rtl="0">
              <a:spcBef>
                <a:spcPts val="0"/>
              </a:spcBef>
              <a:spcAft>
                <a:spcPts val="0"/>
              </a:spcAft>
              <a:buClr>
                <a:srgbClr val="000000"/>
              </a:buClr>
              <a:buSzPts val="2700"/>
              <a:buNone/>
              <a:defRPr sz="2700">
                <a:solidFill>
                  <a:srgbClr val="000000"/>
                </a:solidFill>
              </a:defRPr>
            </a:lvl2pPr>
            <a:lvl3pPr lvl="2" algn="ctr" rtl="0">
              <a:spcBef>
                <a:spcPts val="0"/>
              </a:spcBef>
              <a:spcAft>
                <a:spcPts val="0"/>
              </a:spcAft>
              <a:buClr>
                <a:srgbClr val="000000"/>
              </a:buClr>
              <a:buSzPts val="2700"/>
              <a:buNone/>
              <a:defRPr sz="2700">
                <a:solidFill>
                  <a:srgbClr val="000000"/>
                </a:solidFill>
              </a:defRPr>
            </a:lvl3pPr>
            <a:lvl4pPr lvl="3" algn="ctr" rtl="0">
              <a:spcBef>
                <a:spcPts val="0"/>
              </a:spcBef>
              <a:spcAft>
                <a:spcPts val="0"/>
              </a:spcAft>
              <a:buClr>
                <a:srgbClr val="000000"/>
              </a:buClr>
              <a:buSzPts val="2700"/>
              <a:buNone/>
              <a:defRPr sz="2700">
                <a:solidFill>
                  <a:srgbClr val="000000"/>
                </a:solidFill>
              </a:defRPr>
            </a:lvl4pPr>
            <a:lvl5pPr lvl="4" algn="ctr" rtl="0">
              <a:spcBef>
                <a:spcPts val="0"/>
              </a:spcBef>
              <a:spcAft>
                <a:spcPts val="0"/>
              </a:spcAft>
              <a:buClr>
                <a:srgbClr val="000000"/>
              </a:buClr>
              <a:buSzPts val="2700"/>
              <a:buNone/>
              <a:defRPr sz="2700">
                <a:solidFill>
                  <a:srgbClr val="000000"/>
                </a:solidFill>
              </a:defRPr>
            </a:lvl5pPr>
            <a:lvl6pPr lvl="5" algn="ctr" rtl="0">
              <a:spcBef>
                <a:spcPts val="0"/>
              </a:spcBef>
              <a:spcAft>
                <a:spcPts val="0"/>
              </a:spcAft>
              <a:buClr>
                <a:srgbClr val="000000"/>
              </a:buClr>
              <a:buSzPts val="2700"/>
              <a:buNone/>
              <a:defRPr sz="2700">
                <a:solidFill>
                  <a:srgbClr val="000000"/>
                </a:solidFill>
              </a:defRPr>
            </a:lvl6pPr>
            <a:lvl7pPr lvl="6" algn="ctr" rtl="0">
              <a:spcBef>
                <a:spcPts val="0"/>
              </a:spcBef>
              <a:spcAft>
                <a:spcPts val="0"/>
              </a:spcAft>
              <a:buClr>
                <a:srgbClr val="000000"/>
              </a:buClr>
              <a:buSzPts val="2700"/>
              <a:buNone/>
              <a:defRPr sz="2700">
                <a:solidFill>
                  <a:srgbClr val="000000"/>
                </a:solidFill>
              </a:defRPr>
            </a:lvl7pPr>
            <a:lvl8pPr lvl="7" algn="ctr" rtl="0">
              <a:spcBef>
                <a:spcPts val="0"/>
              </a:spcBef>
              <a:spcAft>
                <a:spcPts val="0"/>
              </a:spcAft>
              <a:buClr>
                <a:srgbClr val="000000"/>
              </a:buClr>
              <a:buSzPts val="2700"/>
              <a:buNone/>
              <a:defRPr sz="2700">
                <a:solidFill>
                  <a:srgbClr val="000000"/>
                </a:solidFill>
              </a:defRPr>
            </a:lvl8pPr>
            <a:lvl9pPr lvl="8" algn="ctr" rtl="0">
              <a:spcBef>
                <a:spcPts val="0"/>
              </a:spcBef>
              <a:spcAft>
                <a:spcPts val="0"/>
              </a:spcAft>
              <a:buClr>
                <a:srgbClr val="000000"/>
              </a:buClr>
              <a:buSzPts val="2700"/>
              <a:buNone/>
              <a:defRPr sz="2700">
                <a:solidFill>
                  <a:srgbClr val="000000"/>
                </a:solidFill>
              </a:defRPr>
            </a:lvl9pPr>
          </a:lstStyle>
          <a:p>
            <a:endParaRPr/>
          </a:p>
        </p:txBody>
      </p:sp>
      <p:sp>
        <p:nvSpPr>
          <p:cNvPr id="277" name="Google Shape;277;p16"/>
          <p:cNvSpPr/>
          <p:nvPr/>
        </p:nvSpPr>
        <p:spPr>
          <a:xfrm>
            <a:off x="-3448965" y="1639062"/>
            <a:ext cx="12" cy="12"/>
          </a:xfrm>
          <a:custGeom>
            <a:avLst/>
            <a:gdLst/>
            <a:ahLst/>
            <a:cxnLst/>
            <a:rect l="l" t="t" r="r" b="b"/>
            <a:pathLst>
              <a:path w="1" h="1" fill="none" extrusionOk="0">
                <a:moveTo>
                  <a:pt x="1" y="1"/>
                </a:move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6"/>
          <p:cNvSpPr/>
          <p:nvPr/>
        </p:nvSpPr>
        <p:spPr>
          <a:xfrm>
            <a:off x="-3448965" y="1639062"/>
            <a:ext cx="12" cy="12"/>
          </a:xfrm>
          <a:custGeom>
            <a:avLst/>
            <a:gdLst/>
            <a:ahLst/>
            <a:cxnLst/>
            <a:rect l="l" t="t" r="r" b="b"/>
            <a:pathLst>
              <a:path w="1" h="1" fill="none" extrusionOk="0">
                <a:moveTo>
                  <a:pt x="1" y="1"/>
                </a:move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9" name="Google Shape;279;p16"/>
          <p:cNvGrpSpPr/>
          <p:nvPr/>
        </p:nvGrpSpPr>
        <p:grpSpPr>
          <a:xfrm>
            <a:off x="8511329" y="94466"/>
            <a:ext cx="976182" cy="756984"/>
            <a:chOff x="1982250" y="2295975"/>
            <a:chExt cx="334825" cy="259650"/>
          </a:xfrm>
        </p:grpSpPr>
        <p:sp>
          <p:nvSpPr>
            <p:cNvPr id="280" name="Google Shape;280;p16"/>
            <p:cNvSpPr/>
            <p:nvPr/>
          </p:nvSpPr>
          <p:spPr>
            <a:xfrm>
              <a:off x="1982250" y="2295975"/>
              <a:ext cx="334825" cy="259650"/>
            </a:xfrm>
            <a:custGeom>
              <a:avLst/>
              <a:gdLst/>
              <a:ahLst/>
              <a:cxnLst/>
              <a:rect l="l" t="t" r="r" b="b"/>
              <a:pathLst>
                <a:path w="13393" h="10386" extrusionOk="0">
                  <a:moveTo>
                    <a:pt x="7902" y="0"/>
                  </a:moveTo>
                  <a:cubicBezTo>
                    <a:pt x="3449" y="0"/>
                    <a:pt x="0" y="4648"/>
                    <a:pt x="2601" y="8721"/>
                  </a:cubicBezTo>
                  <a:cubicBezTo>
                    <a:pt x="3365" y="9917"/>
                    <a:pt x="4775" y="10385"/>
                    <a:pt x="6270" y="10385"/>
                  </a:cubicBezTo>
                  <a:cubicBezTo>
                    <a:pt x="8000" y="10385"/>
                    <a:pt x="9844" y="9760"/>
                    <a:pt x="10933" y="8911"/>
                  </a:cubicBezTo>
                  <a:cubicBezTo>
                    <a:pt x="13153" y="7182"/>
                    <a:pt x="13392" y="1222"/>
                    <a:pt x="9577" y="220"/>
                  </a:cubicBezTo>
                  <a:cubicBezTo>
                    <a:pt x="9010" y="70"/>
                    <a:pt x="8448" y="0"/>
                    <a:pt x="7902" y="0"/>
                  </a:cubicBezTo>
                  <a:close/>
                </a:path>
              </a:pathLst>
            </a:custGeom>
            <a:solidFill>
              <a:srgbClr val="FFC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6"/>
            <p:cNvSpPr/>
            <p:nvPr/>
          </p:nvSpPr>
          <p:spPr>
            <a:xfrm>
              <a:off x="2216125" y="2397450"/>
              <a:ext cx="12500" cy="10625"/>
            </a:xfrm>
            <a:custGeom>
              <a:avLst/>
              <a:gdLst/>
              <a:ahLst/>
              <a:cxnLst/>
              <a:rect l="l" t="t" r="r" b="b"/>
              <a:pathLst>
                <a:path w="500" h="425" extrusionOk="0">
                  <a:moveTo>
                    <a:pt x="341" y="0"/>
                  </a:moveTo>
                  <a:cubicBezTo>
                    <a:pt x="243" y="0"/>
                    <a:pt x="145" y="78"/>
                    <a:pt x="89" y="159"/>
                  </a:cubicBezTo>
                  <a:cubicBezTo>
                    <a:pt x="39" y="235"/>
                    <a:pt x="1" y="348"/>
                    <a:pt x="102" y="405"/>
                  </a:cubicBezTo>
                  <a:cubicBezTo>
                    <a:pt x="121" y="418"/>
                    <a:pt x="152" y="424"/>
                    <a:pt x="178" y="424"/>
                  </a:cubicBezTo>
                  <a:cubicBezTo>
                    <a:pt x="304" y="411"/>
                    <a:pt x="405" y="317"/>
                    <a:pt x="424" y="191"/>
                  </a:cubicBezTo>
                  <a:cubicBezTo>
                    <a:pt x="474" y="121"/>
                    <a:pt x="499" y="46"/>
                    <a:pt x="411" y="14"/>
                  </a:cubicBezTo>
                  <a:cubicBezTo>
                    <a:pt x="388" y="4"/>
                    <a:pt x="365" y="0"/>
                    <a:pt x="34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6"/>
            <p:cNvSpPr/>
            <p:nvPr/>
          </p:nvSpPr>
          <p:spPr>
            <a:xfrm>
              <a:off x="2233075" y="2395575"/>
              <a:ext cx="19350" cy="12500"/>
            </a:xfrm>
            <a:custGeom>
              <a:avLst/>
              <a:gdLst/>
              <a:ahLst/>
              <a:cxnLst/>
              <a:rect l="l" t="t" r="r" b="b"/>
              <a:pathLst>
                <a:path w="774" h="500" extrusionOk="0">
                  <a:moveTo>
                    <a:pt x="615" y="1"/>
                  </a:moveTo>
                  <a:cubicBezTo>
                    <a:pt x="441" y="1"/>
                    <a:pt x="234" y="117"/>
                    <a:pt x="118" y="234"/>
                  </a:cubicBezTo>
                  <a:cubicBezTo>
                    <a:pt x="1" y="346"/>
                    <a:pt x="23" y="500"/>
                    <a:pt x="135" y="500"/>
                  </a:cubicBezTo>
                  <a:cubicBezTo>
                    <a:pt x="168" y="500"/>
                    <a:pt x="209" y="486"/>
                    <a:pt x="256" y="455"/>
                  </a:cubicBezTo>
                  <a:lnTo>
                    <a:pt x="256" y="455"/>
                  </a:lnTo>
                  <a:cubicBezTo>
                    <a:pt x="219" y="480"/>
                    <a:pt x="364" y="493"/>
                    <a:pt x="389" y="493"/>
                  </a:cubicBezTo>
                  <a:cubicBezTo>
                    <a:pt x="540" y="474"/>
                    <a:pt x="666" y="379"/>
                    <a:pt x="729" y="247"/>
                  </a:cubicBezTo>
                  <a:cubicBezTo>
                    <a:pt x="774" y="146"/>
                    <a:pt x="767" y="1"/>
                    <a:pt x="629" y="1"/>
                  </a:cubicBezTo>
                  <a:cubicBezTo>
                    <a:pt x="624" y="1"/>
                    <a:pt x="620" y="1"/>
                    <a:pt x="61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6"/>
            <p:cNvSpPr/>
            <p:nvPr/>
          </p:nvSpPr>
          <p:spPr>
            <a:xfrm>
              <a:off x="2243100" y="2417525"/>
              <a:ext cx="11375" cy="10950"/>
            </a:xfrm>
            <a:custGeom>
              <a:avLst/>
              <a:gdLst/>
              <a:ahLst/>
              <a:cxnLst/>
              <a:rect l="l" t="t" r="r" b="b"/>
              <a:pathLst>
                <a:path w="455" h="438" extrusionOk="0">
                  <a:moveTo>
                    <a:pt x="322" y="1"/>
                  </a:moveTo>
                  <a:cubicBezTo>
                    <a:pt x="181" y="1"/>
                    <a:pt x="71" y="174"/>
                    <a:pt x="32" y="290"/>
                  </a:cubicBezTo>
                  <a:cubicBezTo>
                    <a:pt x="0" y="390"/>
                    <a:pt x="66" y="437"/>
                    <a:pt x="141" y="437"/>
                  </a:cubicBezTo>
                  <a:cubicBezTo>
                    <a:pt x="171" y="437"/>
                    <a:pt x="201" y="430"/>
                    <a:pt x="228" y="416"/>
                  </a:cubicBezTo>
                  <a:cubicBezTo>
                    <a:pt x="322" y="372"/>
                    <a:pt x="455" y="233"/>
                    <a:pt x="417" y="107"/>
                  </a:cubicBezTo>
                  <a:cubicBezTo>
                    <a:pt x="417" y="107"/>
                    <a:pt x="410" y="107"/>
                    <a:pt x="410" y="100"/>
                  </a:cubicBezTo>
                  <a:cubicBezTo>
                    <a:pt x="429" y="63"/>
                    <a:pt x="436" y="25"/>
                    <a:pt x="385" y="12"/>
                  </a:cubicBezTo>
                  <a:cubicBezTo>
                    <a:pt x="364" y="4"/>
                    <a:pt x="343" y="1"/>
                    <a:pt x="32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6"/>
            <p:cNvSpPr/>
            <p:nvPr/>
          </p:nvSpPr>
          <p:spPr>
            <a:xfrm>
              <a:off x="2222600" y="2420625"/>
              <a:ext cx="11525" cy="7525"/>
            </a:xfrm>
            <a:custGeom>
              <a:avLst/>
              <a:gdLst/>
              <a:ahLst/>
              <a:cxnLst/>
              <a:rect l="l" t="t" r="r" b="b"/>
              <a:pathLst>
                <a:path w="461" h="301" extrusionOk="0">
                  <a:moveTo>
                    <a:pt x="309" y="0"/>
                  </a:moveTo>
                  <a:cubicBezTo>
                    <a:pt x="291" y="0"/>
                    <a:pt x="271" y="5"/>
                    <a:pt x="253" y="14"/>
                  </a:cubicBezTo>
                  <a:lnTo>
                    <a:pt x="228" y="27"/>
                  </a:lnTo>
                  <a:cubicBezTo>
                    <a:pt x="152" y="58"/>
                    <a:pt x="1" y="229"/>
                    <a:pt x="127" y="292"/>
                  </a:cubicBezTo>
                  <a:cubicBezTo>
                    <a:pt x="140" y="298"/>
                    <a:pt x="154" y="300"/>
                    <a:pt x="168" y="300"/>
                  </a:cubicBezTo>
                  <a:cubicBezTo>
                    <a:pt x="212" y="300"/>
                    <a:pt x="257" y="275"/>
                    <a:pt x="291" y="260"/>
                  </a:cubicBezTo>
                  <a:cubicBezTo>
                    <a:pt x="341" y="241"/>
                    <a:pt x="461" y="121"/>
                    <a:pt x="392" y="65"/>
                  </a:cubicBezTo>
                  <a:cubicBezTo>
                    <a:pt x="382" y="57"/>
                    <a:pt x="376" y="53"/>
                    <a:pt x="372" y="51"/>
                  </a:cubicBezTo>
                  <a:lnTo>
                    <a:pt x="372" y="51"/>
                  </a:lnTo>
                  <a:cubicBezTo>
                    <a:pt x="369" y="15"/>
                    <a:pt x="341" y="0"/>
                    <a:pt x="30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6"/>
            <p:cNvSpPr/>
            <p:nvPr/>
          </p:nvSpPr>
          <p:spPr>
            <a:xfrm>
              <a:off x="2236925" y="2343625"/>
              <a:ext cx="10325" cy="9725"/>
            </a:xfrm>
            <a:custGeom>
              <a:avLst/>
              <a:gdLst/>
              <a:ahLst/>
              <a:cxnLst/>
              <a:rect l="l" t="t" r="r" b="b"/>
              <a:pathLst>
                <a:path w="413" h="389" extrusionOk="0">
                  <a:moveTo>
                    <a:pt x="306" y="1"/>
                  </a:moveTo>
                  <a:cubicBezTo>
                    <a:pt x="188" y="1"/>
                    <a:pt x="0" y="131"/>
                    <a:pt x="46" y="288"/>
                  </a:cubicBezTo>
                  <a:cubicBezTo>
                    <a:pt x="52" y="307"/>
                    <a:pt x="58" y="326"/>
                    <a:pt x="71" y="338"/>
                  </a:cubicBezTo>
                  <a:cubicBezTo>
                    <a:pt x="91" y="374"/>
                    <a:pt x="120" y="389"/>
                    <a:pt x="152" y="389"/>
                  </a:cubicBezTo>
                  <a:cubicBezTo>
                    <a:pt x="233" y="389"/>
                    <a:pt x="332" y="300"/>
                    <a:pt x="355" y="237"/>
                  </a:cubicBezTo>
                  <a:cubicBezTo>
                    <a:pt x="367" y="199"/>
                    <a:pt x="380" y="162"/>
                    <a:pt x="393" y="124"/>
                  </a:cubicBezTo>
                  <a:cubicBezTo>
                    <a:pt x="412" y="37"/>
                    <a:pt x="369" y="1"/>
                    <a:pt x="30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6"/>
            <p:cNvSpPr/>
            <p:nvPr/>
          </p:nvSpPr>
          <p:spPr>
            <a:xfrm>
              <a:off x="2199750" y="2495950"/>
              <a:ext cx="11700" cy="8150"/>
            </a:xfrm>
            <a:custGeom>
              <a:avLst/>
              <a:gdLst/>
              <a:ahLst/>
              <a:cxnLst/>
              <a:rect l="l" t="t" r="r" b="b"/>
              <a:pathLst>
                <a:path w="468" h="326" extrusionOk="0">
                  <a:moveTo>
                    <a:pt x="329" y="1"/>
                  </a:moveTo>
                  <a:cubicBezTo>
                    <a:pt x="315" y="1"/>
                    <a:pt x="299" y="4"/>
                    <a:pt x="284" y="10"/>
                  </a:cubicBezTo>
                  <a:cubicBezTo>
                    <a:pt x="208" y="48"/>
                    <a:pt x="0" y="325"/>
                    <a:pt x="208" y="325"/>
                  </a:cubicBezTo>
                  <a:cubicBezTo>
                    <a:pt x="309" y="306"/>
                    <a:pt x="391" y="243"/>
                    <a:pt x="442" y="155"/>
                  </a:cubicBezTo>
                  <a:cubicBezTo>
                    <a:pt x="468" y="75"/>
                    <a:pt x="406" y="1"/>
                    <a:pt x="32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6"/>
            <p:cNvSpPr/>
            <p:nvPr/>
          </p:nvSpPr>
          <p:spPr>
            <a:xfrm>
              <a:off x="2243875" y="2463375"/>
              <a:ext cx="13450" cy="13550"/>
            </a:xfrm>
            <a:custGeom>
              <a:avLst/>
              <a:gdLst/>
              <a:ahLst/>
              <a:cxnLst/>
              <a:rect l="l" t="t" r="r" b="b"/>
              <a:pathLst>
                <a:path w="538" h="542" extrusionOk="0">
                  <a:moveTo>
                    <a:pt x="396" y="0"/>
                  </a:moveTo>
                  <a:cubicBezTo>
                    <a:pt x="225" y="0"/>
                    <a:pt x="83" y="221"/>
                    <a:pt x="39" y="354"/>
                  </a:cubicBezTo>
                  <a:cubicBezTo>
                    <a:pt x="0" y="465"/>
                    <a:pt x="78" y="541"/>
                    <a:pt x="179" y="541"/>
                  </a:cubicBezTo>
                  <a:cubicBezTo>
                    <a:pt x="193" y="541"/>
                    <a:pt x="207" y="540"/>
                    <a:pt x="222" y="537"/>
                  </a:cubicBezTo>
                  <a:cubicBezTo>
                    <a:pt x="266" y="518"/>
                    <a:pt x="310" y="499"/>
                    <a:pt x="354" y="468"/>
                  </a:cubicBezTo>
                  <a:cubicBezTo>
                    <a:pt x="373" y="455"/>
                    <a:pt x="392" y="436"/>
                    <a:pt x="411" y="417"/>
                  </a:cubicBezTo>
                  <a:cubicBezTo>
                    <a:pt x="442" y="386"/>
                    <a:pt x="474" y="348"/>
                    <a:pt x="493" y="304"/>
                  </a:cubicBezTo>
                  <a:lnTo>
                    <a:pt x="493" y="297"/>
                  </a:lnTo>
                  <a:cubicBezTo>
                    <a:pt x="499" y="291"/>
                    <a:pt x="499" y="278"/>
                    <a:pt x="499" y="272"/>
                  </a:cubicBezTo>
                  <a:cubicBezTo>
                    <a:pt x="512" y="240"/>
                    <a:pt x="524" y="215"/>
                    <a:pt x="524" y="184"/>
                  </a:cubicBezTo>
                  <a:cubicBezTo>
                    <a:pt x="524" y="177"/>
                    <a:pt x="524" y="177"/>
                    <a:pt x="524" y="171"/>
                  </a:cubicBezTo>
                  <a:lnTo>
                    <a:pt x="524" y="140"/>
                  </a:lnTo>
                  <a:cubicBezTo>
                    <a:pt x="537" y="89"/>
                    <a:pt x="518" y="39"/>
                    <a:pt x="468" y="13"/>
                  </a:cubicBezTo>
                  <a:cubicBezTo>
                    <a:pt x="443" y="4"/>
                    <a:pt x="419" y="0"/>
                    <a:pt x="39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6"/>
            <p:cNvSpPr/>
            <p:nvPr/>
          </p:nvSpPr>
          <p:spPr>
            <a:xfrm>
              <a:off x="2054675" y="2425375"/>
              <a:ext cx="11850" cy="11225"/>
            </a:xfrm>
            <a:custGeom>
              <a:avLst/>
              <a:gdLst/>
              <a:ahLst/>
              <a:cxnLst/>
              <a:rect l="l" t="t" r="r" b="b"/>
              <a:pathLst>
                <a:path w="474" h="449" extrusionOk="0">
                  <a:moveTo>
                    <a:pt x="348" y="1"/>
                  </a:moveTo>
                  <a:cubicBezTo>
                    <a:pt x="215" y="13"/>
                    <a:pt x="102" y="102"/>
                    <a:pt x="45" y="222"/>
                  </a:cubicBezTo>
                  <a:cubicBezTo>
                    <a:pt x="1" y="310"/>
                    <a:pt x="7" y="449"/>
                    <a:pt x="133" y="449"/>
                  </a:cubicBezTo>
                  <a:cubicBezTo>
                    <a:pt x="266" y="430"/>
                    <a:pt x="379" y="348"/>
                    <a:pt x="436" y="228"/>
                  </a:cubicBezTo>
                  <a:cubicBezTo>
                    <a:pt x="474" y="140"/>
                    <a:pt x="474" y="1"/>
                    <a:pt x="34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6"/>
            <p:cNvSpPr/>
            <p:nvPr/>
          </p:nvSpPr>
          <p:spPr>
            <a:xfrm>
              <a:off x="2061400" y="2459775"/>
              <a:ext cx="9550" cy="8525"/>
            </a:xfrm>
            <a:custGeom>
              <a:avLst/>
              <a:gdLst/>
              <a:ahLst/>
              <a:cxnLst/>
              <a:rect l="l" t="t" r="r" b="b"/>
              <a:pathLst>
                <a:path w="382" h="341" extrusionOk="0">
                  <a:moveTo>
                    <a:pt x="183" y="1"/>
                  </a:moveTo>
                  <a:cubicBezTo>
                    <a:pt x="127" y="1"/>
                    <a:pt x="56" y="83"/>
                    <a:pt x="47" y="126"/>
                  </a:cubicBezTo>
                  <a:cubicBezTo>
                    <a:pt x="22" y="164"/>
                    <a:pt x="9" y="214"/>
                    <a:pt x="3" y="258"/>
                  </a:cubicBezTo>
                  <a:cubicBezTo>
                    <a:pt x="0" y="319"/>
                    <a:pt x="31" y="340"/>
                    <a:pt x="71" y="340"/>
                  </a:cubicBezTo>
                  <a:cubicBezTo>
                    <a:pt x="131" y="340"/>
                    <a:pt x="212" y="295"/>
                    <a:pt x="242" y="265"/>
                  </a:cubicBezTo>
                  <a:cubicBezTo>
                    <a:pt x="312" y="202"/>
                    <a:pt x="381" y="69"/>
                    <a:pt x="230" y="31"/>
                  </a:cubicBezTo>
                  <a:cubicBezTo>
                    <a:pt x="217" y="10"/>
                    <a:pt x="201" y="1"/>
                    <a:pt x="18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6"/>
            <p:cNvSpPr/>
            <p:nvPr/>
          </p:nvSpPr>
          <p:spPr>
            <a:xfrm>
              <a:off x="2100550" y="2434350"/>
              <a:ext cx="13500" cy="10600"/>
            </a:xfrm>
            <a:custGeom>
              <a:avLst/>
              <a:gdLst/>
              <a:ahLst/>
              <a:cxnLst/>
              <a:rect l="l" t="t" r="r" b="b"/>
              <a:pathLst>
                <a:path w="540" h="424" extrusionOk="0">
                  <a:moveTo>
                    <a:pt x="371" y="1"/>
                  </a:moveTo>
                  <a:cubicBezTo>
                    <a:pt x="366" y="1"/>
                    <a:pt x="360" y="1"/>
                    <a:pt x="354" y="1"/>
                  </a:cubicBezTo>
                  <a:cubicBezTo>
                    <a:pt x="209" y="8"/>
                    <a:pt x="1" y="172"/>
                    <a:pt x="20" y="336"/>
                  </a:cubicBezTo>
                  <a:cubicBezTo>
                    <a:pt x="20" y="367"/>
                    <a:pt x="32" y="411"/>
                    <a:pt x="70" y="418"/>
                  </a:cubicBezTo>
                  <a:cubicBezTo>
                    <a:pt x="87" y="422"/>
                    <a:pt x="104" y="424"/>
                    <a:pt x="121" y="424"/>
                  </a:cubicBezTo>
                  <a:cubicBezTo>
                    <a:pt x="154" y="424"/>
                    <a:pt x="186" y="416"/>
                    <a:pt x="215" y="399"/>
                  </a:cubicBezTo>
                  <a:lnTo>
                    <a:pt x="234" y="386"/>
                  </a:lnTo>
                  <a:lnTo>
                    <a:pt x="247" y="392"/>
                  </a:lnTo>
                  <a:cubicBezTo>
                    <a:pt x="257" y="396"/>
                    <a:pt x="267" y="397"/>
                    <a:pt x="278" y="397"/>
                  </a:cubicBezTo>
                  <a:cubicBezTo>
                    <a:pt x="342" y="397"/>
                    <a:pt x="403" y="333"/>
                    <a:pt x="430" y="279"/>
                  </a:cubicBezTo>
                  <a:cubicBezTo>
                    <a:pt x="485" y="187"/>
                    <a:pt x="540" y="1"/>
                    <a:pt x="37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6"/>
            <p:cNvSpPr/>
            <p:nvPr/>
          </p:nvSpPr>
          <p:spPr>
            <a:xfrm>
              <a:off x="2079275" y="2426175"/>
              <a:ext cx="12250" cy="9700"/>
            </a:xfrm>
            <a:custGeom>
              <a:avLst/>
              <a:gdLst/>
              <a:ahLst/>
              <a:cxnLst/>
              <a:rect l="l" t="t" r="r" b="b"/>
              <a:pathLst>
                <a:path w="490" h="388" extrusionOk="0">
                  <a:moveTo>
                    <a:pt x="380" y="1"/>
                  </a:moveTo>
                  <a:cubicBezTo>
                    <a:pt x="367" y="1"/>
                    <a:pt x="352" y="3"/>
                    <a:pt x="335" y="7"/>
                  </a:cubicBezTo>
                  <a:cubicBezTo>
                    <a:pt x="234" y="32"/>
                    <a:pt x="1" y="240"/>
                    <a:pt x="127" y="354"/>
                  </a:cubicBezTo>
                  <a:cubicBezTo>
                    <a:pt x="155" y="379"/>
                    <a:pt x="185" y="388"/>
                    <a:pt x="217" y="388"/>
                  </a:cubicBezTo>
                  <a:cubicBezTo>
                    <a:pt x="257" y="388"/>
                    <a:pt x="299" y="374"/>
                    <a:pt x="341" y="360"/>
                  </a:cubicBezTo>
                  <a:cubicBezTo>
                    <a:pt x="385" y="341"/>
                    <a:pt x="461" y="266"/>
                    <a:pt x="430" y="215"/>
                  </a:cubicBezTo>
                  <a:lnTo>
                    <a:pt x="430" y="215"/>
                  </a:lnTo>
                  <a:cubicBezTo>
                    <a:pt x="476" y="125"/>
                    <a:pt x="489" y="1"/>
                    <a:pt x="38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6"/>
            <p:cNvSpPr/>
            <p:nvPr/>
          </p:nvSpPr>
          <p:spPr>
            <a:xfrm>
              <a:off x="2087325" y="2394300"/>
              <a:ext cx="9400" cy="10225"/>
            </a:xfrm>
            <a:custGeom>
              <a:avLst/>
              <a:gdLst/>
              <a:ahLst/>
              <a:cxnLst/>
              <a:rect l="l" t="t" r="r" b="b"/>
              <a:pathLst>
                <a:path w="376" h="409" extrusionOk="0">
                  <a:moveTo>
                    <a:pt x="309" y="1"/>
                  </a:moveTo>
                  <a:cubicBezTo>
                    <a:pt x="298" y="1"/>
                    <a:pt x="286" y="3"/>
                    <a:pt x="271" y="8"/>
                  </a:cubicBezTo>
                  <a:cubicBezTo>
                    <a:pt x="164" y="39"/>
                    <a:pt x="82" y="115"/>
                    <a:pt x="38" y="216"/>
                  </a:cubicBezTo>
                  <a:cubicBezTo>
                    <a:pt x="6" y="273"/>
                    <a:pt x="0" y="361"/>
                    <a:pt x="70" y="386"/>
                  </a:cubicBezTo>
                  <a:lnTo>
                    <a:pt x="114" y="405"/>
                  </a:lnTo>
                  <a:cubicBezTo>
                    <a:pt x="121" y="408"/>
                    <a:pt x="129" y="409"/>
                    <a:pt x="137" y="409"/>
                  </a:cubicBezTo>
                  <a:cubicBezTo>
                    <a:pt x="187" y="409"/>
                    <a:pt x="239" y="361"/>
                    <a:pt x="271" y="323"/>
                  </a:cubicBezTo>
                  <a:cubicBezTo>
                    <a:pt x="322" y="266"/>
                    <a:pt x="353" y="197"/>
                    <a:pt x="360" y="121"/>
                  </a:cubicBezTo>
                  <a:cubicBezTo>
                    <a:pt x="376" y="68"/>
                    <a:pt x="369" y="1"/>
                    <a:pt x="30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6"/>
            <p:cNvSpPr/>
            <p:nvPr/>
          </p:nvSpPr>
          <p:spPr>
            <a:xfrm>
              <a:off x="2141575" y="2326175"/>
              <a:ext cx="12775" cy="9875"/>
            </a:xfrm>
            <a:custGeom>
              <a:avLst/>
              <a:gdLst/>
              <a:ahLst/>
              <a:cxnLst/>
              <a:rect l="l" t="t" r="r" b="b"/>
              <a:pathLst>
                <a:path w="511" h="395" extrusionOk="0">
                  <a:moveTo>
                    <a:pt x="397" y="0"/>
                  </a:moveTo>
                  <a:cubicBezTo>
                    <a:pt x="256" y="0"/>
                    <a:pt x="0" y="208"/>
                    <a:pt x="132" y="355"/>
                  </a:cubicBezTo>
                  <a:lnTo>
                    <a:pt x="139" y="368"/>
                  </a:lnTo>
                  <a:cubicBezTo>
                    <a:pt x="155" y="387"/>
                    <a:pt x="180" y="394"/>
                    <a:pt x="206" y="394"/>
                  </a:cubicBezTo>
                  <a:cubicBezTo>
                    <a:pt x="241" y="394"/>
                    <a:pt x="278" y="382"/>
                    <a:pt x="303" y="368"/>
                  </a:cubicBezTo>
                  <a:cubicBezTo>
                    <a:pt x="422" y="311"/>
                    <a:pt x="511" y="204"/>
                    <a:pt x="479" y="59"/>
                  </a:cubicBezTo>
                  <a:cubicBezTo>
                    <a:pt x="469" y="18"/>
                    <a:pt x="438" y="0"/>
                    <a:pt x="39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6"/>
            <p:cNvSpPr/>
            <p:nvPr/>
          </p:nvSpPr>
          <p:spPr>
            <a:xfrm>
              <a:off x="2149125" y="2378025"/>
              <a:ext cx="13675" cy="11675"/>
            </a:xfrm>
            <a:custGeom>
              <a:avLst/>
              <a:gdLst/>
              <a:ahLst/>
              <a:cxnLst/>
              <a:rect l="l" t="t" r="r" b="b"/>
              <a:pathLst>
                <a:path w="547" h="467" extrusionOk="0">
                  <a:moveTo>
                    <a:pt x="354" y="0"/>
                  </a:moveTo>
                  <a:cubicBezTo>
                    <a:pt x="330" y="0"/>
                    <a:pt x="301" y="9"/>
                    <a:pt x="272" y="28"/>
                  </a:cubicBezTo>
                  <a:cubicBezTo>
                    <a:pt x="146" y="110"/>
                    <a:pt x="1" y="287"/>
                    <a:pt x="114" y="432"/>
                  </a:cubicBezTo>
                  <a:cubicBezTo>
                    <a:pt x="134" y="456"/>
                    <a:pt x="161" y="467"/>
                    <a:pt x="191" y="467"/>
                  </a:cubicBezTo>
                  <a:cubicBezTo>
                    <a:pt x="335" y="467"/>
                    <a:pt x="547" y="215"/>
                    <a:pt x="410" y="110"/>
                  </a:cubicBezTo>
                  <a:cubicBezTo>
                    <a:pt x="436" y="38"/>
                    <a:pt x="404" y="0"/>
                    <a:pt x="35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6"/>
            <p:cNvSpPr/>
            <p:nvPr/>
          </p:nvSpPr>
          <p:spPr>
            <a:xfrm>
              <a:off x="2176100" y="2337375"/>
              <a:ext cx="9475" cy="9725"/>
            </a:xfrm>
            <a:custGeom>
              <a:avLst/>
              <a:gdLst/>
              <a:ahLst/>
              <a:cxnLst/>
              <a:rect l="l" t="t" r="r" b="b"/>
              <a:pathLst>
                <a:path w="379" h="389" extrusionOk="0">
                  <a:moveTo>
                    <a:pt x="292" y="0"/>
                  </a:moveTo>
                  <a:cubicBezTo>
                    <a:pt x="245" y="0"/>
                    <a:pt x="188" y="30"/>
                    <a:pt x="158" y="52"/>
                  </a:cubicBezTo>
                  <a:cubicBezTo>
                    <a:pt x="114" y="71"/>
                    <a:pt x="76" y="109"/>
                    <a:pt x="57" y="153"/>
                  </a:cubicBezTo>
                  <a:cubicBezTo>
                    <a:pt x="50" y="172"/>
                    <a:pt x="38" y="191"/>
                    <a:pt x="32" y="210"/>
                  </a:cubicBezTo>
                  <a:lnTo>
                    <a:pt x="32" y="229"/>
                  </a:lnTo>
                  <a:cubicBezTo>
                    <a:pt x="0" y="266"/>
                    <a:pt x="13" y="330"/>
                    <a:pt x="57" y="355"/>
                  </a:cubicBezTo>
                  <a:lnTo>
                    <a:pt x="82" y="374"/>
                  </a:lnTo>
                  <a:cubicBezTo>
                    <a:pt x="99" y="384"/>
                    <a:pt x="116" y="388"/>
                    <a:pt x="133" y="388"/>
                  </a:cubicBezTo>
                  <a:cubicBezTo>
                    <a:pt x="234" y="388"/>
                    <a:pt x="339" y="236"/>
                    <a:pt x="366" y="172"/>
                  </a:cubicBezTo>
                  <a:cubicBezTo>
                    <a:pt x="378" y="134"/>
                    <a:pt x="378" y="90"/>
                    <a:pt x="366" y="52"/>
                  </a:cubicBezTo>
                  <a:cubicBezTo>
                    <a:pt x="353" y="14"/>
                    <a:pt x="325" y="0"/>
                    <a:pt x="29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6"/>
            <p:cNvSpPr/>
            <p:nvPr/>
          </p:nvSpPr>
          <p:spPr>
            <a:xfrm>
              <a:off x="2139025" y="2483100"/>
              <a:ext cx="14550" cy="8525"/>
            </a:xfrm>
            <a:custGeom>
              <a:avLst/>
              <a:gdLst/>
              <a:ahLst/>
              <a:cxnLst/>
              <a:rect l="l" t="t" r="r" b="b"/>
              <a:pathLst>
                <a:path w="582" h="341" extrusionOk="0">
                  <a:moveTo>
                    <a:pt x="373" y="0"/>
                  </a:moveTo>
                  <a:cubicBezTo>
                    <a:pt x="222" y="0"/>
                    <a:pt x="1" y="341"/>
                    <a:pt x="209" y="341"/>
                  </a:cubicBezTo>
                  <a:cubicBezTo>
                    <a:pt x="360" y="341"/>
                    <a:pt x="581" y="0"/>
                    <a:pt x="37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6"/>
            <p:cNvSpPr/>
            <p:nvPr/>
          </p:nvSpPr>
          <p:spPr>
            <a:xfrm>
              <a:off x="2132100" y="2514750"/>
              <a:ext cx="12000" cy="11400"/>
            </a:xfrm>
            <a:custGeom>
              <a:avLst/>
              <a:gdLst/>
              <a:ahLst/>
              <a:cxnLst/>
              <a:rect l="l" t="t" r="r" b="b"/>
              <a:pathLst>
                <a:path w="480" h="456" extrusionOk="0">
                  <a:moveTo>
                    <a:pt x="294" y="0"/>
                  </a:moveTo>
                  <a:cubicBezTo>
                    <a:pt x="228" y="0"/>
                    <a:pt x="155" y="69"/>
                    <a:pt x="120" y="115"/>
                  </a:cubicBezTo>
                  <a:lnTo>
                    <a:pt x="82" y="172"/>
                  </a:lnTo>
                  <a:cubicBezTo>
                    <a:pt x="1" y="289"/>
                    <a:pt x="22" y="456"/>
                    <a:pt x="143" y="456"/>
                  </a:cubicBezTo>
                  <a:cubicBezTo>
                    <a:pt x="172" y="456"/>
                    <a:pt x="206" y="446"/>
                    <a:pt x="246" y="424"/>
                  </a:cubicBezTo>
                  <a:cubicBezTo>
                    <a:pt x="354" y="380"/>
                    <a:pt x="436" y="286"/>
                    <a:pt x="461" y="178"/>
                  </a:cubicBezTo>
                  <a:cubicBezTo>
                    <a:pt x="480" y="84"/>
                    <a:pt x="448" y="21"/>
                    <a:pt x="354" y="8"/>
                  </a:cubicBezTo>
                  <a:lnTo>
                    <a:pt x="309" y="2"/>
                  </a:lnTo>
                  <a:cubicBezTo>
                    <a:pt x="304" y="1"/>
                    <a:pt x="299" y="0"/>
                    <a:pt x="29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6"/>
            <p:cNvSpPr/>
            <p:nvPr/>
          </p:nvSpPr>
          <p:spPr>
            <a:xfrm>
              <a:off x="2150550" y="2522550"/>
              <a:ext cx="17175" cy="13350"/>
            </a:xfrm>
            <a:custGeom>
              <a:avLst/>
              <a:gdLst/>
              <a:ahLst/>
              <a:cxnLst/>
              <a:rect l="l" t="t" r="r" b="b"/>
              <a:pathLst>
                <a:path w="687" h="534" extrusionOk="0">
                  <a:moveTo>
                    <a:pt x="493" y="1"/>
                  </a:moveTo>
                  <a:cubicBezTo>
                    <a:pt x="459" y="1"/>
                    <a:pt x="420" y="10"/>
                    <a:pt x="379" y="30"/>
                  </a:cubicBezTo>
                  <a:cubicBezTo>
                    <a:pt x="316" y="56"/>
                    <a:pt x="259" y="100"/>
                    <a:pt x="215" y="144"/>
                  </a:cubicBezTo>
                  <a:cubicBezTo>
                    <a:pt x="139" y="220"/>
                    <a:pt x="0" y="516"/>
                    <a:pt x="202" y="522"/>
                  </a:cubicBezTo>
                  <a:cubicBezTo>
                    <a:pt x="223" y="530"/>
                    <a:pt x="245" y="533"/>
                    <a:pt x="266" y="533"/>
                  </a:cubicBezTo>
                  <a:cubicBezTo>
                    <a:pt x="412" y="533"/>
                    <a:pt x="563" y="379"/>
                    <a:pt x="612" y="264"/>
                  </a:cubicBezTo>
                  <a:cubicBezTo>
                    <a:pt x="686" y="121"/>
                    <a:pt x="617" y="1"/>
                    <a:pt x="49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 name="Google Shape;299;p16"/>
          <p:cNvGrpSpPr/>
          <p:nvPr/>
        </p:nvGrpSpPr>
        <p:grpSpPr>
          <a:xfrm>
            <a:off x="8511329" y="634895"/>
            <a:ext cx="484453" cy="1239321"/>
            <a:chOff x="2508475" y="2379100"/>
            <a:chExt cx="147125" cy="376350"/>
          </a:xfrm>
        </p:grpSpPr>
        <p:sp>
          <p:nvSpPr>
            <p:cNvPr id="300" name="Google Shape;300;p16"/>
            <p:cNvSpPr/>
            <p:nvPr/>
          </p:nvSpPr>
          <p:spPr>
            <a:xfrm>
              <a:off x="2508475" y="2438700"/>
              <a:ext cx="60875" cy="316750"/>
            </a:xfrm>
            <a:custGeom>
              <a:avLst/>
              <a:gdLst/>
              <a:ahLst/>
              <a:cxnLst/>
              <a:rect l="l" t="t" r="r" b="b"/>
              <a:pathLst>
                <a:path w="2435" h="12670" extrusionOk="0">
                  <a:moveTo>
                    <a:pt x="1394" y="1"/>
                  </a:moveTo>
                  <a:cubicBezTo>
                    <a:pt x="694" y="1"/>
                    <a:pt x="315" y="2966"/>
                    <a:pt x="315" y="4148"/>
                  </a:cubicBezTo>
                  <a:cubicBezTo>
                    <a:pt x="315" y="4886"/>
                    <a:pt x="309" y="5623"/>
                    <a:pt x="297" y="6355"/>
                  </a:cubicBezTo>
                  <a:cubicBezTo>
                    <a:pt x="284" y="7093"/>
                    <a:pt x="278" y="7850"/>
                    <a:pt x="284" y="8594"/>
                  </a:cubicBezTo>
                  <a:cubicBezTo>
                    <a:pt x="284" y="8783"/>
                    <a:pt x="297" y="8966"/>
                    <a:pt x="315" y="9149"/>
                  </a:cubicBezTo>
                  <a:cubicBezTo>
                    <a:pt x="391" y="10026"/>
                    <a:pt x="0" y="11741"/>
                    <a:pt x="788" y="12410"/>
                  </a:cubicBezTo>
                  <a:cubicBezTo>
                    <a:pt x="1000" y="12590"/>
                    <a:pt x="1179" y="12670"/>
                    <a:pt x="1332" y="12670"/>
                  </a:cubicBezTo>
                  <a:cubicBezTo>
                    <a:pt x="2297" y="12670"/>
                    <a:pt x="2170" y="9478"/>
                    <a:pt x="2170" y="8607"/>
                  </a:cubicBezTo>
                  <a:cubicBezTo>
                    <a:pt x="2239" y="7812"/>
                    <a:pt x="2214" y="7011"/>
                    <a:pt x="2195" y="6210"/>
                  </a:cubicBezTo>
                  <a:cubicBezTo>
                    <a:pt x="2176" y="5081"/>
                    <a:pt x="2435" y="1322"/>
                    <a:pt x="1829" y="357"/>
                  </a:cubicBezTo>
                  <a:cubicBezTo>
                    <a:pt x="1673" y="109"/>
                    <a:pt x="1527" y="1"/>
                    <a:pt x="1394" y="1"/>
                  </a:cubicBezTo>
                  <a:close/>
                </a:path>
              </a:pathLst>
            </a:custGeom>
            <a:solidFill>
              <a:srgbClr val="49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6"/>
            <p:cNvSpPr/>
            <p:nvPr/>
          </p:nvSpPr>
          <p:spPr>
            <a:xfrm>
              <a:off x="2537725" y="2468000"/>
              <a:ext cx="8450" cy="6100"/>
            </a:xfrm>
            <a:custGeom>
              <a:avLst/>
              <a:gdLst/>
              <a:ahLst/>
              <a:cxnLst/>
              <a:rect l="l" t="t" r="r" b="b"/>
              <a:pathLst>
                <a:path w="338" h="244" extrusionOk="0">
                  <a:moveTo>
                    <a:pt x="191" y="0"/>
                  </a:moveTo>
                  <a:cubicBezTo>
                    <a:pt x="127" y="0"/>
                    <a:pt x="59" y="69"/>
                    <a:pt x="35" y="119"/>
                  </a:cubicBezTo>
                  <a:cubicBezTo>
                    <a:pt x="0" y="193"/>
                    <a:pt x="32" y="244"/>
                    <a:pt x="90" y="244"/>
                  </a:cubicBezTo>
                  <a:cubicBezTo>
                    <a:pt x="105" y="244"/>
                    <a:pt x="123" y="240"/>
                    <a:pt x="142" y="232"/>
                  </a:cubicBezTo>
                  <a:lnTo>
                    <a:pt x="186" y="213"/>
                  </a:lnTo>
                  <a:cubicBezTo>
                    <a:pt x="224" y="194"/>
                    <a:pt x="337" y="87"/>
                    <a:pt x="268" y="37"/>
                  </a:cubicBezTo>
                  <a:cubicBezTo>
                    <a:pt x="262" y="30"/>
                    <a:pt x="255" y="24"/>
                    <a:pt x="243" y="18"/>
                  </a:cubicBezTo>
                  <a:cubicBezTo>
                    <a:pt x="227" y="5"/>
                    <a:pt x="209" y="0"/>
                    <a:pt x="19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6"/>
            <p:cNvSpPr/>
            <p:nvPr/>
          </p:nvSpPr>
          <p:spPr>
            <a:xfrm>
              <a:off x="2547875" y="2471400"/>
              <a:ext cx="7500" cy="5125"/>
            </a:xfrm>
            <a:custGeom>
              <a:avLst/>
              <a:gdLst/>
              <a:ahLst/>
              <a:cxnLst/>
              <a:rect l="l" t="t" r="r" b="b"/>
              <a:pathLst>
                <a:path w="300" h="205" extrusionOk="0">
                  <a:moveTo>
                    <a:pt x="187" y="0"/>
                  </a:moveTo>
                  <a:cubicBezTo>
                    <a:pt x="182" y="0"/>
                    <a:pt x="177" y="1"/>
                    <a:pt x="171" y="1"/>
                  </a:cubicBezTo>
                  <a:cubicBezTo>
                    <a:pt x="108" y="8"/>
                    <a:pt x="45" y="46"/>
                    <a:pt x="20" y="109"/>
                  </a:cubicBezTo>
                  <a:cubicBezTo>
                    <a:pt x="13" y="128"/>
                    <a:pt x="1" y="165"/>
                    <a:pt x="20" y="184"/>
                  </a:cubicBezTo>
                  <a:lnTo>
                    <a:pt x="26" y="191"/>
                  </a:lnTo>
                  <a:cubicBezTo>
                    <a:pt x="39" y="200"/>
                    <a:pt x="51" y="205"/>
                    <a:pt x="64" y="205"/>
                  </a:cubicBezTo>
                  <a:cubicBezTo>
                    <a:pt x="77" y="205"/>
                    <a:pt x="89" y="200"/>
                    <a:pt x="102" y="191"/>
                  </a:cubicBezTo>
                  <a:cubicBezTo>
                    <a:pt x="103" y="191"/>
                    <a:pt x="105" y="191"/>
                    <a:pt x="106" y="191"/>
                  </a:cubicBezTo>
                  <a:cubicBezTo>
                    <a:pt x="207" y="191"/>
                    <a:pt x="300" y="0"/>
                    <a:pt x="18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6"/>
            <p:cNvSpPr/>
            <p:nvPr/>
          </p:nvSpPr>
          <p:spPr>
            <a:xfrm>
              <a:off x="2532900" y="2478150"/>
              <a:ext cx="8225" cy="6550"/>
            </a:xfrm>
            <a:custGeom>
              <a:avLst/>
              <a:gdLst/>
              <a:ahLst/>
              <a:cxnLst/>
              <a:rect l="l" t="t" r="r" b="b"/>
              <a:pathLst>
                <a:path w="329" h="262" extrusionOk="0">
                  <a:moveTo>
                    <a:pt x="204" y="0"/>
                  </a:moveTo>
                  <a:cubicBezTo>
                    <a:pt x="162" y="0"/>
                    <a:pt x="105" y="60"/>
                    <a:pt x="95" y="85"/>
                  </a:cubicBezTo>
                  <a:cubicBezTo>
                    <a:pt x="95" y="85"/>
                    <a:pt x="102" y="78"/>
                    <a:pt x="108" y="78"/>
                  </a:cubicBezTo>
                  <a:cubicBezTo>
                    <a:pt x="64" y="123"/>
                    <a:pt x="1" y="255"/>
                    <a:pt x="108" y="261"/>
                  </a:cubicBezTo>
                  <a:cubicBezTo>
                    <a:pt x="152" y="261"/>
                    <a:pt x="196" y="236"/>
                    <a:pt x="221" y="198"/>
                  </a:cubicBezTo>
                  <a:cubicBezTo>
                    <a:pt x="272" y="154"/>
                    <a:pt x="329" y="34"/>
                    <a:pt x="221" y="22"/>
                  </a:cubicBezTo>
                  <a:lnTo>
                    <a:pt x="234" y="15"/>
                  </a:lnTo>
                  <a:cubicBezTo>
                    <a:pt x="226" y="4"/>
                    <a:pt x="216" y="0"/>
                    <a:pt x="20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6"/>
            <p:cNvSpPr/>
            <p:nvPr/>
          </p:nvSpPr>
          <p:spPr>
            <a:xfrm>
              <a:off x="2531950" y="2695725"/>
              <a:ext cx="7450" cy="6750"/>
            </a:xfrm>
            <a:custGeom>
              <a:avLst/>
              <a:gdLst/>
              <a:ahLst/>
              <a:cxnLst/>
              <a:rect l="l" t="t" r="r" b="b"/>
              <a:pathLst>
                <a:path w="298" h="270" extrusionOk="0">
                  <a:moveTo>
                    <a:pt x="205" y="0"/>
                  </a:moveTo>
                  <a:cubicBezTo>
                    <a:pt x="153" y="0"/>
                    <a:pt x="94" y="43"/>
                    <a:pt x="70" y="85"/>
                  </a:cubicBezTo>
                  <a:lnTo>
                    <a:pt x="64" y="92"/>
                  </a:lnTo>
                  <a:cubicBezTo>
                    <a:pt x="45" y="129"/>
                    <a:pt x="1" y="224"/>
                    <a:pt x="70" y="243"/>
                  </a:cubicBezTo>
                  <a:cubicBezTo>
                    <a:pt x="70" y="249"/>
                    <a:pt x="70" y="249"/>
                    <a:pt x="70" y="249"/>
                  </a:cubicBezTo>
                  <a:cubicBezTo>
                    <a:pt x="80" y="264"/>
                    <a:pt x="93" y="269"/>
                    <a:pt x="108" y="269"/>
                  </a:cubicBezTo>
                  <a:cubicBezTo>
                    <a:pt x="156" y="269"/>
                    <a:pt x="220" y="203"/>
                    <a:pt x="234" y="174"/>
                  </a:cubicBezTo>
                  <a:cubicBezTo>
                    <a:pt x="234" y="167"/>
                    <a:pt x="234" y="161"/>
                    <a:pt x="241" y="161"/>
                  </a:cubicBezTo>
                  <a:cubicBezTo>
                    <a:pt x="266" y="129"/>
                    <a:pt x="297" y="47"/>
                    <a:pt x="253" y="16"/>
                  </a:cubicBezTo>
                  <a:cubicBezTo>
                    <a:pt x="239" y="5"/>
                    <a:pt x="222" y="0"/>
                    <a:pt x="20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6"/>
            <p:cNvSpPr/>
            <p:nvPr/>
          </p:nvSpPr>
          <p:spPr>
            <a:xfrm>
              <a:off x="2532750" y="2716450"/>
              <a:ext cx="11375" cy="6650"/>
            </a:xfrm>
            <a:custGeom>
              <a:avLst/>
              <a:gdLst/>
              <a:ahLst/>
              <a:cxnLst/>
              <a:rect l="l" t="t" r="r" b="b"/>
              <a:pathLst>
                <a:path w="455" h="266" extrusionOk="0">
                  <a:moveTo>
                    <a:pt x="290" y="0"/>
                  </a:moveTo>
                  <a:cubicBezTo>
                    <a:pt x="171" y="0"/>
                    <a:pt x="0" y="265"/>
                    <a:pt x="158" y="265"/>
                  </a:cubicBezTo>
                  <a:cubicBezTo>
                    <a:pt x="278" y="265"/>
                    <a:pt x="454" y="0"/>
                    <a:pt x="29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6"/>
            <p:cNvSpPr/>
            <p:nvPr/>
          </p:nvSpPr>
          <p:spPr>
            <a:xfrm>
              <a:off x="2527375" y="2658100"/>
              <a:ext cx="13750" cy="21000"/>
            </a:xfrm>
            <a:custGeom>
              <a:avLst/>
              <a:gdLst/>
              <a:ahLst/>
              <a:cxnLst/>
              <a:rect l="l" t="t" r="r" b="b"/>
              <a:pathLst>
                <a:path w="550" h="840" extrusionOk="0">
                  <a:moveTo>
                    <a:pt x="480" y="1"/>
                  </a:moveTo>
                  <a:cubicBezTo>
                    <a:pt x="411" y="7"/>
                    <a:pt x="348" y="51"/>
                    <a:pt x="316" y="121"/>
                  </a:cubicBezTo>
                  <a:cubicBezTo>
                    <a:pt x="278" y="190"/>
                    <a:pt x="278" y="278"/>
                    <a:pt x="316" y="348"/>
                  </a:cubicBezTo>
                  <a:cubicBezTo>
                    <a:pt x="196" y="386"/>
                    <a:pt x="102" y="474"/>
                    <a:pt x="45" y="587"/>
                  </a:cubicBezTo>
                  <a:cubicBezTo>
                    <a:pt x="1" y="682"/>
                    <a:pt x="1" y="840"/>
                    <a:pt x="146" y="840"/>
                  </a:cubicBezTo>
                  <a:cubicBezTo>
                    <a:pt x="291" y="840"/>
                    <a:pt x="430" y="714"/>
                    <a:pt x="487" y="594"/>
                  </a:cubicBezTo>
                  <a:cubicBezTo>
                    <a:pt x="518" y="531"/>
                    <a:pt x="524" y="455"/>
                    <a:pt x="493" y="392"/>
                  </a:cubicBezTo>
                  <a:cubicBezTo>
                    <a:pt x="499" y="386"/>
                    <a:pt x="505" y="373"/>
                    <a:pt x="499" y="360"/>
                  </a:cubicBezTo>
                  <a:cubicBezTo>
                    <a:pt x="480" y="259"/>
                    <a:pt x="518" y="184"/>
                    <a:pt x="537" y="89"/>
                  </a:cubicBezTo>
                  <a:cubicBezTo>
                    <a:pt x="550" y="45"/>
                    <a:pt x="537" y="1"/>
                    <a:pt x="48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6"/>
            <p:cNvSpPr/>
            <p:nvPr/>
          </p:nvSpPr>
          <p:spPr>
            <a:xfrm>
              <a:off x="2522650" y="2589625"/>
              <a:ext cx="9775" cy="7100"/>
            </a:xfrm>
            <a:custGeom>
              <a:avLst/>
              <a:gdLst/>
              <a:ahLst/>
              <a:cxnLst/>
              <a:rect l="l" t="t" r="r" b="b"/>
              <a:pathLst>
                <a:path w="391" h="284" extrusionOk="0">
                  <a:moveTo>
                    <a:pt x="295" y="1"/>
                  </a:moveTo>
                  <a:cubicBezTo>
                    <a:pt x="276" y="1"/>
                    <a:pt x="255" y="4"/>
                    <a:pt x="234" y="9"/>
                  </a:cubicBezTo>
                  <a:cubicBezTo>
                    <a:pt x="171" y="22"/>
                    <a:pt x="1" y="198"/>
                    <a:pt x="121" y="242"/>
                  </a:cubicBezTo>
                  <a:lnTo>
                    <a:pt x="133" y="242"/>
                  </a:lnTo>
                  <a:cubicBezTo>
                    <a:pt x="143" y="273"/>
                    <a:pt x="169" y="284"/>
                    <a:pt x="196" y="284"/>
                  </a:cubicBezTo>
                  <a:cubicBezTo>
                    <a:pt x="218" y="284"/>
                    <a:pt x="242" y="276"/>
                    <a:pt x="259" y="268"/>
                  </a:cubicBezTo>
                  <a:cubicBezTo>
                    <a:pt x="329" y="236"/>
                    <a:pt x="379" y="173"/>
                    <a:pt x="385" y="97"/>
                  </a:cubicBezTo>
                  <a:cubicBezTo>
                    <a:pt x="390" y="24"/>
                    <a:pt x="348" y="1"/>
                    <a:pt x="29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6"/>
            <p:cNvSpPr/>
            <p:nvPr/>
          </p:nvSpPr>
          <p:spPr>
            <a:xfrm>
              <a:off x="2534950" y="2602450"/>
              <a:ext cx="6975" cy="4425"/>
            </a:xfrm>
            <a:custGeom>
              <a:avLst/>
              <a:gdLst/>
              <a:ahLst/>
              <a:cxnLst/>
              <a:rect l="l" t="t" r="r" b="b"/>
              <a:pathLst>
                <a:path w="279" h="177" extrusionOk="0">
                  <a:moveTo>
                    <a:pt x="175" y="0"/>
                  </a:moveTo>
                  <a:cubicBezTo>
                    <a:pt x="144" y="0"/>
                    <a:pt x="107" y="22"/>
                    <a:pt x="89" y="45"/>
                  </a:cubicBezTo>
                  <a:lnTo>
                    <a:pt x="83" y="45"/>
                  </a:lnTo>
                  <a:cubicBezTo>
                    <a:pt x="64" y="51"/>
                    <a:pt x="1" y="108"/>
                    <a:pt x="39" y="133"/>
                  </a:cubicBezTo>
                  <a:lnTo>
                    <a:pt x="57" y="165"/>
                  </a:lnTo>
                  <a:cubicBezTo>
                    <a:pt x="66" y="173"/>
                    <a:pt x="78" y="176"/>
                    <a:pt x="92" y="176"/>
                  </a:cubicBezTo>
                  <a:cubicBezTo>
                    <a:pt x="108" y="176"/>
                    <a:pt x="126" y="171"/>
                    <a:pt x="139" y="165"/>
                  </a:cubicBezTo>
                  <a:cubicBezTo>
                    <a:pt x="184" y="139"/>
                    <a:pt x="278" y="76"/>
                    <a:pt x="209" y="13"/>
                  </a:cubicBezTo>
                  <a:cubicBezTo>
                    <a:pt x="200" y="4"/>
                    <a:pt x="188" y="0"/>
                    <a:pt x="17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6"/>
            <p:cNvSpPr/>
            <p:nvPr/>
          </p:nvSpPr>
          <p:spPr>
            <a:xfrm>
              <a:off x="2541325" y="2588875"/>
              <a:ext cx="9100" cy="5100"/>
            </a:xfrm>
            <a:custGeom>
              <a:avLst/>
              <a:gdLst/>
              <a:ahLst/>
              <a:cxnLst/>
              <a:rect l="l" t="t" r="r" b="b"/>
              <a:pathLst>
                <a:path w="364" h="204" extrusionOk="0">
                  <a:moveTo>
                    <a:pt x="197" y="1"/>
                  </a:moveTo>
                  <a:cubicBezTo>
                    <a:pt x="96" y="1"/>
                    <a:pt x="0" y="203"/>
                    <a:pt x="96" y="203"/>
                  </a:cubicBezTo>
                  <a:cubicBezTo>
                    <a:pt x="99" y="203"/>
                    <a:pt x="102" y="203"/>
                    <a:pt x="105" y="203"/>
                  </a:cubicBezTo>
                  <a:cubicBezTo>
                    <a:pt x="130" y="203"/>
                    <a:pt x="149" y="203"/>
                    <a:pt x="175" y="190"/>
                  </a:cubicBezTo>
                  <a:cubicBezTo>
                    <a:pt x="225" y="184"/>
                    <a:pt x="364" y="45"/>
                    <a:pt x="263" y="14"/>
                  </a:cubicBezTo>
                  <a:cubicBezTo>
                    <a:pt x="244" y="1"/>
                    <a:pt x="225" y="1"/>
                    <a:pt x="206" y="1"/>
                  </a:cubicBezTo>
                  <a:cubicBezTo>
                    <a:pt x="203" y="1"/>
                    <a:pt x="200" y="1"/>
                    <a:pt x="19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6"/>
            <p:cNvSpPr/>
            <p:nvPr/>
          </p:nvSpPr>
          <p:spPr>
            <a:xfrm>
              <a:off x="2534475" y="2553725"/>
              <a:ext cx="12475" cy="7275"/>
            </a:xfrm>
            <a:custGeom>
              <a:avLst/>
              <a:gdLst/>
              <a:ahLst/>
              <a:cxnLst/>
              <a:rect l="l" t="t" r="r" b="b"/>
              <a:pathLst>
                <a:path w="499" h="291" extrusionOk="0">
                  <a:moveTo>
                    <a:pt x="316" y="1"/>
                  </a:moveTo>
                  <a:cubicBezTo>
                    <a:pt x="184" y="1"/>
                    <a:pt x="1" y="291"/>
                    <a:pt x="177" y="291"/>
                  </a:cubicBezTo>
                  <a:cubicBezTo>
                    <a:pt x="310" y="291"/>
                    <a:pt x="499" y="1"/>
                    <a:pt x="31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6"/>
            <p:cNvSpPr/>
            <p:nvPr/>
          </p:nvSpPr>
          <p:spPr>
            <a:xfrm>
              <a:off x="2544900" y="2523150"/>
              <a:ext cx="6325" cy="5225"/>
            </a:xfrm>
            <a:custGeom>
              <a:avLst/>
              <a:gdLst/>
              <a:ahLst/>
              <a:cxnLst/>
              <a:rect l="l" t="t" r="r" b="b"/>
              <a:pathLst>
                <a:path w="253" h="209" extrusionOk="0">
                  <a:moveTo>
                    <a:pt x="202" y="0"/>
                  </a:moveTo>
                  <a:cubicBezTo>
                    <a:pt x="170" y="0"/>
                    <a:pt x="139" y="6"/>
                    <a:pt x="107" y="25"/>
                  </a:cubicBezTo>
                  <a:cubicBezTo>
                    <a:pt x="82" y="32"/>
                    <a:pt x="0" y="120"/>
                    <a:pt x="50" y="145"/>
                  </a:cubicBezTo>
                  <a:cubicBezTo>
                    <a:pt x="63" y="158"/>
                    <a:pt x="69" y="164"/>
                    <a:pt x="76" y="177"/>
                  </a:cubicBezTo>
                  <a:cubicBezTo>
                    <a:pt x="82" y="200"/>
                    <a:pt x="95" y="209"/>
                    <a:pt x="111" y="209"/>
                  </a:cubicBezTo>
                  <a:cubicBezTo>
                    <a:pt x="163" y="209"/>
                    <a:pt x="248" y="119"/>
                    <a:pt x="252" y="76"/>
                  </a:cubicBezTo>
                  <a:cubicBezTo>
                    <a:pt x="252" y="57"/>
                    <a:pt x="246" y="44"/>
                    <a:pt x="246" y="32"/>
                  </a:cubicBezTo>
                  <a:cubicBezTo>
                    <a:pt x="233" y="13"/>
                    <a:pt x="221" y="0"/>
                    <a:pt x="20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6"/>
            <p:cNvSpPr/>
            <p:nvPr/>
          </p:nvSpPr>
          <p:spPr>
            <a:xfrm>
              <a:off x="2540325" y="2540925"/>
              <a:ext cx="10475" cy="5925"/>
            </a:xfrm>
            <a:custGeom>
              <a:avLst/>
              <a:gdLst/>
              <a:ahLst/>
              <a:cxnLst/>
              <a:rect l="l" t="t" r="r" b="b"/>
              <a:pathLst>
                <a:path w="419" h="237" extrusionOk="0">
                  <a:moveTo>
                    <a:pt x="280" y="0"/>
                  </a:moveTo>
                  <a:cubicBezTo>
                    <a:pt x="273" y="0"/>
                    <a:pt x="266" y="1"/>
                    <a:pt x="259" y="2"/>
                  </a:cubicBezTo>
                  <a:cubicBezTo>
                    <a:pt x="240" y="2"/>
                    <a:pt x="227" y="8"/>
                    <a:pt x="215" y="14"/>
                  </a:cubicBezTo>
                  <a:cubicBezTo>
                    <a:pt x="158" y="27"/>
                    <a:pt x="0" y="178"/>
                    <a:pt x="114" y="216"/>
                  </a:cubicBezTo>
                  <a:cubicBezTo>
                    <a:pt x="133" y="229"/>
                    <a:pt x="151" y="229"/>
                    <a:pt x="177" y="235"/>
                  </a:cubicBezTo>
                  <a:cubicBezTo>
                    <a:pt x="181" y="236"/>
                    <a:pt x="185" y="236"/>
                    <a:pt x="189" y="236"/>
                  </a:cubicBezTo>
                  <a:cubicBezTo>
                    <a:pt x="306" y="236"/>
                    <a:pt x="419" y="0"/>
                    <a:pt x="28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6"/>
            <p:cNvSpPr/>
            <p:nvPr/>
          </p:nvSpPr>
          <p:spPr>
            <a:xfrm>
              <a:off x="2594725" y="2379100"/>
              <a:ext cx="60875" cy="316750"/>
            </a:xfrm>
            <a:custGeom>
              <a:avLst/>
              <a:gdLst/>
              <a:ahLst/>
              <a:cxnLst/>
              <a:rect l="l" t="t" r="r" b="b"/>
              <a:pathLst>
                <a:path w="2435" h="12670" extrusionOk="0">
                  <a:moveTo>
                    <a:pt x="1390" y="1"/>
                  </a:moveTo>
                  <a:cubicBezTo>
                    <a:pt x="694" y="1"/>
                    <a:pt x="315" y="2966"/>
                    <a:pt x="315" y="4148"/>
                  </a:cubicBezTo>
                  <a:cubicBezTo>
                    <a:pt x="315" y="4885"/>
                    <a:pt x="309" y="5623"/>
                    <a:pt x="296" y="6355"/>
                  </a:cubicBezTo>
                  <a:cubicBezTo>
                    <a:pt x="278" y="7093"/>
                    <a:pt x="278" y="7850"/>
                    <a:pt x="284" y="8594"/>
                  </a:cubicBezTo>
                  <a:cubicBezTo>
                    <a:pt x="284" y="8777"/>
                    <a:pt x="296" y="8966"/>
                    <a:pt x="315" y="9143"/>
                  </a:cubicBezTo>
                  <a:cubicBezTo>
                    <a:pt x="391" y="10026"/>
                    <a:pt x="0" y="11741"/>
                    <a:pt x="788" y="12410"/>
                  </a:cubicBezTo>
                  <a:cubicBezTo>
                    <a:pt x="999" y="12590"/>
                    <a:pt x="1178" y="12670"/>
                    <a:pt x="1330" y="12670"/>
                  </a:cubicBezTo>
                  <a:cubicBezTo>
                    <a:pt x="2292" y="12670"/>
                    <a:pt x="2170" y="9478"/>
                    <a:pt x="2170" y="8607"/>
                  </a:cubicBezTo>
                  <a:cubicBezTo>
                    <a:pt x="2239" y="7812"/>
                    <a:pt x="2214" y="7011"/>
                    <a:pt x="2195" y="6210"/>
                  </a:cubicBezTo>
                  <a:cubicBezTo>
                    <a:pt x="2176" y="5081"/>
                    <a:pt x="2435" y="1322"/>
                    <a:pt x="1823" y="357"/>
                  </a:cubicBezTo>
                  <a:cubicBezTo>
                    <a:pt x="1667" y="109"/>
                    <a:pt x="1523" y="1"/>
                    <a:pt x="1390" y="1"/>
                  </a:cubicBezTo>
                  <a:close/>
                </a:path>
              </a:pathLst>
            </a:custGeom>
            <a:solidFill>
              <a:srgbClr val="49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6"/>
            <p:cNvSpPr/>
            <p:nvPr/>
          </p:nvSpPr>
          <p:spPr>
            <a:xfrm>
              <a:off x="2623925" y="2408375"/>
              <a:ext cx="8350" cy="5975"/>
            </a:xfrm>
            <a:custGeom>
              <a:avLst/>
              <a:gdLst/>
              <a:ahLst/>
              <a:cxnLst/>
              <a:rect l="l" t="t" r="r" b="b"/>
              <a:pathLst>
                <a:path w="334" h="239" extrusionOk="0">
                  <a:moveTo>
                    <a:pt x="191" y="0"/>
                  </a:moveTo>
                  <a:cubicBezTo>
                    <a:pt x="127" y="0"/>
                    <a:pt x="60" y="66"/>
                    <a:pt x="30" y="120"/>
                  </a:cubicBezTo>
                  <a:cubicBezTo>
                    <a:pt x="1" y="189"/>
                    <a:pt x="33" y="239"/>
                    <a:pt x="91" y="239"/>
                  </a:cubicBezTo>
                  <a:cubicBezTo>
                    <a:pt x="107" y="239"/>
                    <a:pt x="125" y="235"/>
                    <a:pt x="144" y="227"/>
                  </a:cubicBezTo>
                  <a:lnTo>
                    <a:pt x="188" y="208"/>
                  </a:lnTo>
                  <a:cubicBezTo>
                    <a:pt x="226" y="189"/>
                    <a:pt x="333" y="82"/>
                    <a:pt x="270" y="38"/>
                  </a:cubicBezTo>
                  <a:lnTo>
                    <a:pt x="245" y="19"/>
                  </a:lnTo>
                  <a:cubicBezTo>
                    <a:pt x="228" y="6"/>
                    <a:pt x="210" y="0"/>
                    <a:pt x="19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6"/>
            <p:cNvSpPr/>
            <p:nvPr/>
          </p:nvSpPr>
          <p:spPr>
            <a:xfrm>
              <a:off x="2626075" y="2427050"/>
              <a:ext cx="9025" cy="7625"/>
            </a:xfrm>
            <a:custGeom>
              <a:avLst/>
              <a:gdLst/>
              <a:ahLst/>
              <a:cxnLst/>
              <a:rect l="l" t="t" r="r" b="b"/>
              <a:pathLst>
                <a:path w="361" h="305" extrusionOk="0">
                  <a:moveTo>
                    <a:pt x="177" y="0"/>
                  </a:moveTo>
                  <a:cubicBezTo>
                    <a:pt x="151" y="0"/>
                    <a:pt x="122" y="24"/>
                    <a:pt x="108" y="47"/>
                  </a:cubicBezTo>
                  <a:cubicBezTo>
                    <a:pt x="89" y="73"/>
                    <a:pt x="70" y="104"/>
                    <a:pt x="52" y="129"/>
                  </a:cubicBezTo>
                  <a:cubicBezTo>
                    <a:pt x="0" y="206"/>
                    <a:pt x="12" y="304"/>
                    <a:pt x="89" y="304"/>
                  </a:cubicBezTo>
                  <a:cubicBezTo>
                    <a:pt x="106" y="304"/>
                    <a:pt x="128" y="299"/>
                    <a:pt x="152" y="287"/>
                  </a:cubicBezTo>
                  <a:cubicBezTo>
                    <a:pt x="228" y="249"/>
                    <a:pt x="361" y="98"/>
                    <a:pt x="247" y="35"/>
                  </a:cubicBezTo>
                  <a:lnTo>
                    <a:pt x="203" y="10"/>
                  </a:lnTo>
                  <a:cubicBezTo>
                    <a:pt x="195" y="3"/>
                    <a:pt x="186" y="0"/>
                    <a:pt x="17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6"/>
            <p:cNvSpPr/>
            <p:nvPr/>
          </p:nvSpPr>
          <p:spPr>
            <a:xfrm>
              <a:off x="2634125" y="2411650"/>
              <a:ext cx="7550" cy="5175"/>
            </a:xfrm>
            <a:custGeom>
              <a:avLst/>
              <a:gdLst/>
              <a:ahLst/>
              <a:cxnLst/>
              <a:rect l="l" t="t" r="r" b="b"/>
              <a:pathLst>
                <a:path w="302" h="207" extrusionOk="0">
                  <a:moveTo>
                    <a:pt x="182" y="1"/>
                  </a:moveTo>
                  <a:cubicBezTo>
                    <a:pt x="179" y="1"/>
                    <a:pt x="175" y="1"/>
                    <a:pt x="171" y="1"/>
                  </a:cubicBezTo>
                  <a:cubicBezTo>
                    <a:pt x="102" y="7"/>
                    <a:pt x="45" y="52"/>
                    <a:pt x="20" y="108"/>
                  </a:cubicBezTo>
                  <a:cubicBezTo>
                    <a:pt x="13" y="134"/>
                    <a:pt x="1" y="165"/>
                    <a:pt x="20" y="190"/>
                  </a:cubicBezTo>
                  <a:lnTo>
                    <a:pt x="26" y="197"/>
                  </a:lnTo>
                  <a:cubicBezTo>
                    <a:pt x="35" y="203"/>
                    <a:pt x="48" y="206"/>
                    <a:pt x="61" y="206"/>
                  </a:cubicBezTo>
                  <a:cubicBezTo>
                    <a:pt x="73" y="206"/>
                    <a:pt x="86" y="203"/>
                    <a:pt x="95" y="197"/>
                  </a:cubicBezTo>
                  <a:cubicBezTo>
                    <a:pt x="97" y="197"/>
                    <a:pt x="98" y="197"/>
                    <a:pt x="100" y="197"/>
                  </a:cubicBezTo>
                  <a:cubicBezTo>
                    <a:pt x="203" y="197"/>
                    <a:pt x="302" y="1"/>
                    <a:pt x="18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6"/>
            <p:cNvSpPr/>
            <p:nvPr/>
          </p:nvSpPr>
          <p:spPr>
            <a:xfrm>
              <a:off x="2619150" y="2418525"/>
              <a:ext cx="8075" cy="6400"/>
            </a:xfrm>
            <a:custGeom>
              <a:avLst/>
              <a:gdLst/>
              <a:ahLst/>
              <a:cxnLst/>
              <a:rect l="l" t="t" r="r" b="b"/>
              <a:pathLst>
                <a:path w="323" h="256" extrusionOk="0">
                  <a:moveTo>
                    <a:pt x="202" y="0"/>
                  </a:moveTo>
                  <a:cubicBezTo>
                    <a:pt x="160" y="0"/>
                    <a:pt x="105" y="56"/>
                    <a:pt x="95" y="86"/>
                  </a:cubicBezTo>
                  <a:lnTo>
                    <a:pt x="101" y="79"/>
                  </a:lnTo>
                  <a:lnTo>
                    <a:pt x="101" y="79"/>
                  </a:lnTo>
                  <a:cubicBezTo>
                    <a:pt x="64" y="117"/>
                    <a:pt x="1" y="250"/>
                    <a:pt x="102" y="256"/>
                  </a:cubicBezTo>
                  <a:cubicBezTo>
                    <a:pt x="152" y="256"/>
                    <a:pt x="196" y="237"/>
                    <a:pt x="221" y="199"/>
                  </a:cubicBezTo>
                  <a:cubicBezTo>
                    <a:pt x="272" y="149"/>
                    <a:pt x="322" y="35"/>
                    <a:pt x="221" y="23"/>
                  </a:cubicBezTo>
                  <a:lnTo>
                    <a:pt x="234" y="16"/>
                  </a:lnTo>
                  <a:cubicBezTo>
                    <a:pt x="225" y="5"/>
                    <a:pt x="214" y="0"/>
                    <a:pt x="20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6"/>
            <p:cNvSpPr/>
            <p:nvPr/>
          </p:nvSpPr>
          <p:spPr>
            <a:xfrm>
              <a:off x="2618050" y="2636125"/>
              <a:ext cx="7600" cy="6675"/>
            </a:xfrm>
            <a:custGeom>
              <a:avLst/>
              <a:gdLst/>
              <a:ahLst/>
              <a:cxnLst/>
              <a:rect l="l" t="t" r="r" b="b"/>
              <a:pathLst>
                <a:path w="304" h="267" extrusionOk="0">
                  <a:moveTo>
                    <a:pt x="207" y="0"/>
                  </a:moveTo>
                  <a:cubicBezTo>
                    <a:pt x="153" y="0"/>
                    <a:pt x="93" y="43"/>
                    <a:pt x="70" y="85"/>
                  </a:cubicBezTo>
                  <a:lnTo>
                    <a:pt x="64" y="92"/>
                  </a:lnTo>
                  <a:cubicBezTo>
                    <a:pt x="45" y="129"/>
                    <a:pt x="0" y="218"/>
                    <a:pt x="70" y="243"/>
                  </a:cubicBezTo>
                  <a:cubicBezTo>
                    <a:pt x="70" y="243"/>
                    <a:pt x="70" y="243"/>
                    <a:pt x="70" y="249"/>
                  </a:cubicBezTo>
                  <a:cubicBezTo>
                    <a:pt x="79" y="261"/>
                    <a:pt x="91" y="266"/>
                    <a:pt x="105" y="266"/>
                  </a:cubicBezTo>
                  <a:cubicBezTo>
                    <a:pt x="155" y="266"/>
                    <a:pt x="224" y="197"/>
                    <a:pt x="234" y="167"/>
                  </a:cubicBezTo>
                  <a:lnTo>
                    <a:pt x="240" y="155"/>
                  </a:lnTo>
                  <a:cubicBezTo>
                    <a:pt x="265" y="123"/>
                    <a:pt x="303" y="41"/>
                    <a:pt x="259" y="16"/>
                  </a:cubicBezTo>
                  <a:cubicBezTo>
                    <a:pt x="243" y="5"/>
                    <a:pt x="226" y="0"/>
                    <a:pt x="20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6"/>
            <p:cNvSpPr/>
            <p:nvPr/>
          </p:nvSpPr>
          <p:spPr>
            <a:xfrm>
              <a:off x="2618825" y="2656700"/>
              <a:ext cx="11400" cy="6650"/>
            </a:xfrm>
            <a:custGeom>
              <a:avLst/>
              <a:gdLst/>
              <a:ahLst/>
              <a:cxnLst/>
              <a:rect l="l" t="t" r="r" b="b"/>
              <a:pathLst>
                <a:path w="456" h="266" extrusionOk="0">
                  <a:moveTo>
                    <a:pt x="297" y="0"/>
                  </a:moveTo>
                  <a:cubicBezTo>
                    <a:pt x="171" y="0"/>
                    <a:pt x="1" y="265"/>
                    <a:pt x="165" y="265"/>
                  </a:cubicBezTo>
                  <a:cubicBezTo>
                    <a:pt x="285" y="265"/>
                    <a:pt x="455" y="0"/>
                    <a:pt x="29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6"/>
            <p:cNvSpPr/>
            <p:nvPr/>
          </p:nvSpPr>
          <p:spPr>
            <a:xfrm>
              <a:off x="2630025" y="2637450"/>
              <a:ext cx="5075" cy="2875"/>
            </a:xfrm>
            <a:custGeom>
              <a:avLst/>
              <a:gdLst/>
              <a:ahLst/>
              <a:cxnLst/>
              <a:rect l="l" t="t" r="r" b="b"/>
              <a:pathLst>
                <a:path w="203" h="115" extrusionOk="0">
                  <a:moveTo>
                    <a:pt x="127" y="1"/>
                  </a:moveTo>
                  <a:cubicBezTo>
                    <a:pt x="76" y="1"/>
                    <a:pt x="1" y="114"/>
                    <a:pt x="70" y="114"/>
                  </a:cubicBezTo>
                  <a:cubicBezTo>
                    <a:pt x="127" y="114"/>
                    <a:pt x="203" y="1"/>
                    <a:pt x="12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6"/>
            <p:cNvSpPr/>
            <p:nvPr/>
          </p:nvSpPr>
          <p:spPr>
            <a:xfrm>
              <a:off x="2621200" y="2542675"/>
              <a:ext cx="6975" cy="4500"/>
            </a:xfrm>
            <a:custGeom>
              <a:avLst/>
              <a:gdLst/>
              <a:ahLst/>
              <a:cxnLst/>
              <a:rect l="l" t="t" r="r" b="b"/>
              <a:pathLst>
                <a:path w="279" h="180" extrusionOk="0">
                  <a:moveTo>
                    <a:pt x="175" y="1"/>
                  </a:moveTo>
                  <a:cubicBezTo>
                    <a:pt x="143" y="1"/>
                    <a:pt x="107" y="23"/>
                    <a:pt x="89" y="45"/>
                  </a:cubicBezTo>
                  <a:lnTo>
                    <a:pt x="83" y="45"/>
                  </a:lnTo>
                  <a:cubicBezTo>
                    <a:pt x="64" y="52"/>
                    <a:pt x="1" y="115"/>
                    <a:pt x="38" y="134"/>
                  </a:cubicBezTo>
                  <a:lnTo>
                    <a:pt x="57" y="165"/>
                  </a:lnTo>
                  <a:cubicBezTo>
                    <a:pt x="65" y="176"/>
                    <a:pt x="78" y="180"/>
                    <a:pt x="91" y="180"/>
                  </a:cubicBezTo>
                  <a:cubicBezTo>
                    <a:pt x="109" y="180"/>
                    <a:pt x="128" y="172"/>
                    <a:pt x="139" y="165"/>
                  </a:cubicBezTo>
                  <a:cubicBezTo>
                    <a:pt x="183" y="146"/>
                    <a:pt x="278" y="83"/>
                    <a:pt x="209" y="14"/>
                  </a:cubicBezTo>
                  <a:cubicBezTo>
                    <a:pt x="199" y="5"/>
                    <a:pt x="188" y="1"/>
                    <a:pt x="17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6"/>
            <p:cNvSpPr/>
            <p:nvPr/>
          </p:nvSpPr>
          <p:spPr>
            <a:xfrm>
              <a:off x="2627550" y="2529125"/>
              <a:ext cx="9125" cy="5250"/>
            </a:xfrm>
            <a:custGeom>
              <a:avLst/>
              <a:gdLst/>
              <a:ahLst/>
              <a:cxnLst/>
              <a:rect l="l" t="t" r="r" b="b"/>
              <a:pathLst>
                <a:path w="365" h="210" extrusionOk="0">
                  <a:moveTo>
                    <a:pt x="198" y="0"/>
                  </a:moveTo>
                  <a:cubicBezTo>
                    <a:pt x="91" y="0"/>
                    <a:pt x="1" y="209"/>
                    <a:pt x="98" y="209"/>
                  </a:cubicBezTo>
                  <a:cubicBezTo>
                    <a:pt x="100" y="209"/>
                    <a:pt x="103" y="209"/>
                    <a:pt x="106" y="209"/>
                  </a:cubicBezTo>
                  <a:cubicBezTo>
                    <a:pt x="125" y="209"/>
                    <a:pt x="150" y="203"/>
                    <a:pt x="175" y="196"/>
                  </a:cubicBezTo>
                  <a:cubicBezTo>
                    <a:pt x="226" y="184"/>
                    <a:pt x="365" y="51"/>
                    <a:pt x="264" y="13"/>
                  </a:cubicBezTo>
                  <a:cubicBezTo>
                    <a:pt x="245" y="7"/>
                    <a:pt x="226" y="1"/>
                    <a:pt x="207" y="1"/>
                  </a:cubicBezTo>
                  <a:cubicBezTo>
                    <a:pt x="204" y="0"/>
                    <a:pt x="201" y="0"/>
                    <a:pt x="19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6"/>
            <p:cNvSpPr/>
            <p:nvPr/>
          </p:nvSpPr>
          <p:spPr>
            <a:xfrm>
              <a:off x="2620725" y="2493975"/>
              <a:ext cx="12325" cy="7425"/>
            </a:xfrm>
            <a:custGeom>
              <a:avLst/>
              <a:gdLst/>
              <a:ahLst/>
              <a:cxnLst/>
              <a:rect l="l" t="t" r="r" b="b"/>
              <a:pathLst>
                <a:path w="493" h="297" extrusionOk="0">
                  <a:moveTo>
                    <a:pt x="316" y="0"/>
                  </a:moveTo>
                  <a:cubicBezTo>
                    <a:pt x="184" y="0"/>
                    <a:pt x="1" y="297"/>
                    <a:pt x="177" y="297"/>
                  </a:cubicBezTo>
                  <a:cubicBezTo>
                    <a:pt x="310" y="297"/>
                    <a:pt x="493" y="0"/>
                    <a:pt x="31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6"/>
            <p:cNvSpPr/>
            <p:nvPr/>
          </p:nvSpPr>
          <p:spPr>
            <a:xfrm>
              <a:off x="2631125" y="2463500"/>
              <a:ext cx="6175" cy="5250"/>
            </a:xfrm>
            <a:custGeom>
              <a:avLst/>
              <a:gdLst/>
              <a:ahLst/>
              <a:cxnLst/>
              <a:rect l="l" t="t" r="r" b="b"/>
              <a:pathLst>
                <a:path w="247" h="210" extrusionOk="0">
                  <a:moveTo>
                    <a:pt x="179" y="0"/>
                  </a:moveTo>
                  <a:cubicBezTo>
                    <a:pt x="154" y="0"/>
                    <a:pt x="129" y="11"/>
                    <a:pt x="108" y="21"/>
                  </a:cubicBezTo>
                  <a:cubicBezTo>
                    <a:pt x="83" y="34"/>
                    <a:pt x="1" y="116"/>
                    <a:pt x="45" y="147"/>
                  </a:cubicBezTo>
                  <a:cubicBezTo>
                    <a:pt x="64" y="153"/>
                    <a:pt x="70" y="160"/>
                    <a:pt x="77" y="179"/>
                  </a:cubicBezTo>
                  <a:cubicBezTo>
                    <a:pt x="83" y="201"/>
                    <a:pt x="95" y="210"/>
                    <a:pt x="111" y="210"/>
                  </a:cubicBezTo>
                  <a:cubicBezTo>
                    <a:pt x="162" y="210"/>
                    <a:pt x="247" y="115"/>
                    <a:pt x="247" y="72"/>
                  </a:cubicBezTo>
                  <a:cubicBezTo>
                    <a:pt x="247" y="59"/>
                    <a:pt x="247" y="40"/>
                    <a:pt x="241" y="27"/>
                  </a:cubicBezTo>
                  <a:cubicBezTo>
                    <a:pt x="234" y="8"/>
                    <a:pt x="215" y="2"/>
                    <a:pt x="196" y="2"/>
                  </a:cubicBezTo>
                  <a:cubicBezTo>
                    <a:pt x="191" y="1"/>
                    <a:pt x="185" y="0"/>
                    <a:pt x="17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6"/>
            <p:cNvSpPr/>
            <p:nvPr/>
          </p:nvSpPr>
          <p:spPr>
            <a:xfrm>
              <a:off x="2626575" y="2481150"/>
              <a:ext cx="10475" cy="5925"/>
            </a:xfrm>
            <a:custGeom>
              <a:avLst/>
              <a:gdLst/>
              <a:ahLst/>
              <a:cxnLst/>
              <a:rect l="l" t="t" r="r" b="b"/>
              <a:pathLst>
                <a:path w="419" h="237" extrusionOk="0">
                  <a:moveTo>
                    <a:pt x="280" y="1"/>
                  </a:moveTo>
                  <a:cubicBezTo>
                    <a:pt x="273" y="1"/>
                    <a:pt x="266" y="1"/>
                    <a:pt x="259" y="3"/>
                  </a:cubicBezTo>
                  <a:cubicBezTo>
                    <a:pt x="240" y="9"/>
                    <a:pt x="227" y="9"/>
                    <a:pt x="208" y="15"/>
                  </a:cubicBezTo>
                  <a:cubicBezTo>
                    <a:pt x="158" y="28"/>
                    <a:pt x="0" y="179"/>
                    <a:pt x="114" y="223"/>
                  </a:cubicBezTo>
                  <a:cubicBezTo>
                    <a:pt x="132" y="230"/>
                    <a:pt x="151" y="236"/>
                    <a:pt x="170" y="236"/>
                  </a:cubicBezTo>
                  <a:cubicBezTo>
                    <a:pt x="175" y="236"/>
                    <a:pt x="179" y="237"/>
                    <a:pt x="183" y="237"/>
                  </a:cubicBezTo>
                  <a:cubicBezTo>
                    <a:pt x="305" y="237"/>
                    <a:pt x="419" y="1"/>
                    <a:pt x="28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 name="Google Shape;326;p16"/>
          <p:cNvGrpSpPr/>
          <p:nvPr/>
        </p:nvGrpSpPr>
        <p:grpSpPr>
          <a:xfrm rot="-5400000">
            <a:off x="365361" y="3935733"/>
            <a:ext cx="858848" cy="666725"/>
            <a:chOff x="1145300" y="2753225"/>
            <a:chExt cx="173375" cy="134575"/>
          </a:xfrm>
        </p:grpSpPr>
        <p:sp>
          <p:nvSpPr>
            <p:cNvPr id="327" name="Google Shape;327;p16"/>
            <p:cNvSpPr/>
            <p:nvPr/>
          </p:nvSpPr>
          <p:spPr>
            <a:xfrm>
              <a:off x="1145300" y="2753225"/>
              <a:ext cx="173375" cy="134575"/>
            </a:xfrm>
            <a:custGeom>
              <a:avLst/>
              <a:gdLst/>
              <a:ahLst/>
              <a:cxnLst/>
              <a:rect l="l" t="t" r="r" b="b"/>
              <a:pathLst>
                <a:path w="6935" h="5383" extrusionOk="0">
                  <a:moveTo>
                    <a:pt x="3921" y="1"/>
                  </a:moveTo>
                  <a:cubicBezTo>
                    <a:pt x="3730" y="1"/>
                    <a:pt x="3544" y="15"/>
                    <a:pt x="3371" y="43"/>
                  </a:cubicBezTo>
                  <a:cubicBezTo>
                    <a:pt x="520" y="514"/>
                    <a:pt x="0" y="5383"/>
                    <a:pt x="2910" y="5383"/>
                  </a:cubicBezTo>
                  <a:cubicBezTo>
                    <a:pt x="3038" y="5383"/>
                    <a:pt x="3173" y="5373"/>
                    <a:pt x="3314" y="5354"/>
                  </a:cubicBezTo>
                  <a:cubicBezTo>
                    <a:pt x="5005" y="5114"/>
                    <a:pt x="6935" y="2932"/>
                    <a:pt x="6184" y="1178"/>
                  </a:cubicBezTo>
                  <a:cubicBezTo>
                    <a:pt x="5820" y="326"/>
                    <a:pt x="4814" y="1"/>
                    <a:pt x="3921" y="1"/>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6"/>
            <p:cNvSpPr/>
            <p:nvPr/>
          </p:nvSpPr>
          <p:spPr>
            <a:xfrm>
              <a:off x="1252425" y="2768250"/>
              <a:ext cx="15950" cy="13850"/>
            </a:xfrm>
            <a:custGeom>
              <a:avLst/>
              <a:gdLst/>
              <a:ahLst/>
              <a:cxnLst/>
              <a:rect l="l" t="t" r="r" b="b"/>
              <a:pathLst>
                <a:path w="638" h="554" extrusionOk="0">
                  <a:moveTo>
                    <a:pt x="421" y="1"/>
                  </a:moveTo>
                  <a:cubicBezTo>
                    <a:pt x="279" y="1"/>
                    <a:pt x="107" y="176"/>
                    <a:pt x="58" y="275"/>
                  </a:cubicBezTo>
                  <a:cubicBezTo>
                    <a:pt x="26" y="344"/>
                    <a:pt x="1" y="451"/>
                    <a:pt x="64" y="514"/>
                  </a:cubicBezTo>
                  <a:cubicBezTo>
                    <a:pt x="92" y="543"/>
                    <a:pt x="129" y="553"/>
                    <a:pt x="166" y="553"/>
                  </a:cubicBezTo>
                  <a:cubicBezTo>
                    <a:pt x="212" y="553"/>
                    <a:pt x="259" y="538"/>
                    <a:pt x="297" y="521"/>
                  </a:cubicBezTo>
                  <a:cubicBezTo>
                    <a:pt x="329" y="502"/>
                    <a:pt x="360" y="483"/>
                    <a:pt x="392" y="464"/>
                  </a:cubicBezTo>
                  <a:cubicBezTo>
                    <a:pt x="480" y="401"/>
                    <a:pt x="638" y="218"/>
                    <a:pt x="568" y="104"/>
                  </a:cubicBezTo>
                  <a:cubicBezTo>
                    <a:pt x="562" y="85"/>
                    <a:pt x="549" y="67"/>
                    <a:pt x="531" y="48"/>
                  </a:cubicBezTo>
                  <a:cubicBezTo>
                    <a:pt x="499" y="14"/>
                    <a:pt x="461" y="1"/>
                    <a:pt x="42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6"/>
            <p:cNvSpPr/>
            <p:nvPr/>
          </p:nvSpPr>
          <p:spPr>
            <a:xfrm>
              <a:off x="1267400" y="2775425"/>
              <a:ext cx="8700" cy="8225"/>
            </a:xfrm>
            <a:custGeom>
              <a:avLst/>
              <a:gdLst/>
              <a:ahLst/>
              <a:cxnLst/>
              <a:rect l="l" t="t" r="r" b="b"/>
              <a:pathLst>
                <a:path w="348" h="329" extrusionOk="0">
                  <a:moveTo>
                    <a:pt x="253" y="0"/>
                  </a:moveTo>
                  <a:cubicBezTo>
                    <a:pt x="159" y="13"/>
                    <a:pt x="70" y="70"/>
                    <a:pt x="32" y="164"/>
                  </a:cubicBezTo>
                  <a:cubicBezTo>
                    <a:pt x="1" y="227"/>
                    <a:pt x="1" y="328"/>
                    <a:pt x="96" y="328"/>
                  </a:cubicBezTo>
                  <a:cubicBezTo>
                    <a:pt x="196" y="322"/>
                    <a:pt x="278" y="259"/>
                    <a:pt x="323" y="164"/>
                  </a:cubicBezTo>
                  <a:cubicBezTo>
                    <a:pt x="348" y="101"/>
                    <a:pt x="348" y="0"/>
                    <a:pt x="25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6"/>
            <p:cNvSpPr/>
            <p:nvPr/>
          </p:nvSpPr>
          <p:spPr>
            <a:xfrm>
              <a:off x="1261100" y="2790075"/>
              <a:ext cx="8375" cy="7275"/>
            </a:xfrm>
            <a:custGeom>
              <a:avLst/>
              <a:gdLst/>
              <a:ahLst/>
              <a:cxnLst/>
              <a:rect l="l" t="t" r="r" b="b"/>
              <a:pathLst>
                <a:path w="335" h="291" extrusionOk="0">
                  <a:moveTo>
                    <a:pt x="237" y="1"/>
                  </a:moveTo>
                  <a:cubicBezTo>
                    <a:pt x="197" y="1"/>
                    <a:pt x="152" y="21"/>
                    <a:pt x="127" y="39"/>
                  </a:cubicBezTo>
                  <a:lnTo>
                    <a:pt x="108" y="58"/>
                  </a:lnTo>
                  <a:cubicBezTo>
                    <a:pt x="57" y="95"/>
                    <a:pt x="1" y="165"/>
                    <a:pt x="20" y="234"/>
                  </a:cubicBezTo>
                  <a:cubicBezTo>
                    <a:pt x="26" y="234"/>
                    <a:pt x="26" y="240"/>
                    <a:pt x="26" y="247"/>
                  </a:cubicBezTo>
                  <a:cubicBezTo>
                    <a:pt x="37" y="279"/>
                    <a:pt x="62" y="290"/>
                    <a:pt x="91" y="290"/>
                  </a:cubicBezTo>
                  <a:cubicBezTo>
                    <a:pt x="130" y="290"/>
                    <a:pt x="177" y="269"/>
                    <a:pt x="202" y="247"/>
                  </a:cubicBezTo>
                  <a:lnTo>
                    <a:pt x="240" y="215"/>
                  </a:lnTo>
                  <a:cubicBezTo>
                    <a:pt x="284" y="190"/>
                    <a:pt x="335" y="127"/>
                    <a:pt x="316" y="76"/>
                  </a:cubicBezTo>
                  <a:cubicBezTo>
                    <a:pt x="316" y="64"/>
                    <a:pt x="303" y="58"/>
                    <a:pt x="303" y="45"/>
                  </a:cubicBezTo>
                  <a:cubicBezTo>
                    <a:pt x="292" y="12"/>
                    <a:pt x="266" y="1"/>
                    <a:pt x="23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6"/>
            <p:cNvSpPr/>
            <p:nvPr/>
          </p:nvSpPr>
          <p:spPr>
            <a:xfrm>
              <a:off x="1250225" y="2787100"/>
              <a:ext cx="6400" cy="6725"/>
            </a:xfrm>
            <a:custGeom>
              <a:avLst/>
              <a:gdLst/>
              <a:ahLst/>
              <a:cxnLst/>
              <a:rect l="l" t="t" r="r" b="b"/>
              <a:pathLst>
                <a:path w="256" h="269" extrusionOk="0">
                  <a:moveTo>
                    <a:pt x="202" y="0"/>
                  </a:moveTo>
                  <a:cubicBezTo>
                    <a:pt x="153" y="0"/>
                    <a:pt x="75" y="48"/>
                    <a:pt x="45" y="82"/>
                  </a:cubicBezTo>
                  <a:cubicBezTo>
                    <a:pt x="7" y="120"/>
                    <a:pt x="0" y="183"/>
                    <a:pt x="19" y="233"/>
                  </a:cubicBezTo>
                  <a:cubicBezTo>
                    <a:pt x="32" y="258"/>
                    <a:pt x="50" y="268"/>
                    <a:pt x="70" y="268"/>
                  </a:cubicBezTo>
                  <a:cubicBezTo>
                    <a:pt x="131" y="268"/>
                    <a:pt x="213" y="175"/>
                    <a:pt x="228" y="132"/>
                  </a:cubicBezTo>
                  <a:cubicBezTo>
                    <a:pt x="234" y="113"/>
                    <a:pt x="240" y="101"/>
                    <a:pt x="240" y="82"/>
                  </a:cubicBezTo>
                  <a:cubicBezTo>
                    <a:pt x="255" y="21"/>
                    <a:pt x="235" y="0"/>
                    <a:pt x="20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6"/>
            <p:cNvSpPr/>
            <p:nvPr/>
          </p:nvSpPr>
          <p:spPr>
            <a:xfrm>
              <a:off x="1207325" y="2798150"/>
              <a:ext cx="7125" cy="6800"/>
            </a:xfrm>
            <a:custGeom>
              <a:avLst/>
              <a:gdLst/>
              <a:ahLst/>
              <a:cxnLst/>
              <a:rect l="l" t="t" r="r" b="b"/>
              <a:pathLst>
                <a:path w="285" h="272" extrusionOk="0">
                  <a:moveTo>
                    <a:pt x="221" y="1"/>
                  </a:moveTo>
                  <a:cubicBezTo>
                    <a:pt x="154" y="1"/>
                    <a:pt x="46" y="101"/>
                    <a:pt x="32" y="138"/>
                  </a:cubicBezTo>
                  <a:cubicBezTo>
                    <a:pt x="7" y="189"/>
                    <a:pt x="1" y="245"/>
                    <a:pt x="58" y="264"/>
                  </a:cubicBezTo>
                  <a:cubicBezTo>
                    <a:pt x="68" y="269"/>
                    <a:pt x="79" y="272"/>
                    <a:pt x="90" y="272"/>
                  </a:cubicBezTo>
                  <a:cubicBezTo>
                    <a:pt x="133" y="272"/>
                    <a:pt x="180" y="238"/>
                    <a:pt x="215" y="208"/>
                  </a:cubicBezTo>
                  <a:cubicBezTo>
                    <a:pt x="260" y="170"/>
                    <a:pt x="285" y="107"/>
                    <a:pt x="272" y="50"/>
                  </a:cubicBezTo>
                  <a:cubicBezTo>
                    <a:pt x="265" y="14"/>
                    <a:pt x="246" y="1"/>
                    <a:pt x="22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6"/>
            <p:cNvSpPr/>
            <p:nvPr/>
          </p:nvSpPr>
          <p:spPr>
            <a:xfrm>
              <a:off x="1216275" y="2827200"/>
              <a:ext cx="9375" cy="6875"/>
            </a:xfrm>
            <a:custGeom>
              <a:avLst/>
              <a:gdLst/>
              <a:ahLst/>
              <a:cxnLst/>
              <a:rect l="l" t="t" r="r" b="b"/>
              <a:pathLst>
                <a:path w="375" h="275" extrusionOk="0">
                  <a:moveTo>
                    <a:pt x="215" y="1"/>
                  </a:moveTo>
                  <a:cubicBezTo>
                    <a:pt x="141" y="1"/>
                    <a:pt x="62" y="90"/>
                    <a:pt x="40" y="143"/>
                  </a:cubicBezTo>
                  <a:cubicBezTo>
                    <a:pt x="1" y="222"/>
                    <a:pt x="39" y="275"/>
                    <a:pt x="104" y="275"/>
                  </a:cubicBezTo>
                  <a:cubicBezTo>
                    <a:pt x="121" y="275"/>
                    <a:pt x="140" y="271"/>
                    <a:pt x="160" y="263"/>
                  </a:cubicBezTo>
                  <a:lnTo>
                    <a:pt x="185" y="250"/>
                  </a:lnTo>
                  <a:cubicBezTo>
                    <a:pt x="261" y="225"/>
                    <a:pt x="375" y="80"/>
                    <a:pt x="274" y="17"/>
                  </a:cubicBezTo>
                  <a:lnTo>
                    <a:pt x="255" y="11"/>
                  </a:lnTo>
                  <a:cubicBezTo>
                    <a:pt x="242" y="4"/>
                    <a:pt x="229" y="1"/>
                    <a:pt x="21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6"/>
            <p:cNvSpPr/>
            <p:nvPr/>
          </p:nvSpPr>
          <p:spPr>
            <a:xfrm>
              <a:off x="1228150" y="2817825"/>
              <a:ext cx="8075" cy="4775"/>
            </a:xfrm>
            <a:custGeom>
              <a:avLst/>
              <a:gdLst/>
              <a:ahLst/>
              <a:cxnLst/>
              <a:rect l="l" t="t" r="r" b="b"/>
              <a:pathLst>
                <a:path w="323" h="191" extrusionOk="0">
                  <a:moveTo>
                    <a:pt x="202" y="1"/>
                  </a:moveTo>
                  <a:cubicBezTo>
                    <a:pt x="120" y="1"/>
                    <a:pt x="0" y="190"/>
                    <a:pt x="114" y="190"/>
                  </a:cubicBezTo>
                  <a:cubicBezTo>
                    <a:pt x="202" y="190"/>
                    <a:pt x="322" y="1"/>
                    <a:pt x="20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6"/>
            <p:cNvSpPr/>
            <p:nvPr/>
          </p:nvSpPr>
          <p:spPr>
            <a:xfrm>
              <a:off x="1187450" y="2849675"/>
              <a:ext cx="9475" cy="7375"/>
            </a:xfrm>
            <a:custGeom>
              <a:avLst/>
              <a:gdLst/>
              <a:ahLst/>
              <a:cxnLst/>
              <a:rect l="l" t="t" r="r" b="b"/>
              <a:pathLst>
                <a:path w="379" h="295" extrusionOk="0">
                  <a:moveTo>
                    <a:pt x="271" y="0"/>
                  </a:moveTo>
                  <a:cubicBezTo>
                    <a:pt x="167" y="0"/>
                    <a:pt x="1" y="171"/>
                    <a:pt x="90" y="259"/>
                  </a:cubicBezTo>
                  <a:lnTo>
                    <a:pt x="96" y="272"/>
                  </a:lnTo>
                  <a:cubicBezTo>
                    <a:pt x="114" y="288"/>
                    <a:pt x="134" y="294"/>
                    <a:pt x="156" y="294"/>
                  </a:cubicBezTo>
                  <a:cubicBezTo>
                    <a:pt x="256" y="294"/>
                    <a:pt x="378" y="147"/>
                    <a:pt x="342" y="64"/>
                  </a:cubicBezTo>
                  <a:cubicBezTo>
                    <a:pt x="342" y="58"/>
                    <a:pt x="342" y="51"/>
                    <a:pt x="336" y="45"/>
                  </a:cubicBezTo>
                  <a:cubicBezTo>
                    <a:pt x="323" y="13"/>
                    <a:pt x="299" y="0"/>
                    <a:pt x="27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6"/>
            <p:cNvSpPr/>
            <p:nvPr/>
          </p:nvSpPr>
          <p:spPr>
            <a:xfrm>
              <a:off x="1198825" y="2870525"/>
              <a:ext cx="7275" cy="6550"/>
            </a:xfrm>
            <a:custGeom>
              <a:avLst/>
              <a:gdLst/>
              <a:ahLst/>
              <a:cxnLst/>
              <a:rect l="l" t="t" r="r" b="b"/>
              <a:pathLst>
                <a:path w="291" h="262" extrusionOk="0">
                  <a:moveTo>
                    <a:pt x="208" y="1"/>
                  </a:moveTo>
                  <a:cubicBezTo>
                    <a:pt x="181" y="1"/>
                    <a:pt x="150" y="14"/>
                    <a:pt x="127" y="31"/>
                  </a:cubicBezTo>
                  <a:cubicBezTo>
                    <a:pt x="108" y="37"/>
                    <a:pt x="89" y="50"/>
                    <a:pt x="76" y="62"/>
                  </a:cubicBezTo>
                  <a:cubicBezTo>
                    <a:pt x="26" y="100"/>
                    <a:pt x="0" y="163"/>
                    <a:pt x="7" y="226"/>
                  </a:cubicBezTo>
                  <a:cubicBezTo>
                    <a:pt x="11" y="253"/>
                    <a:pt x="38" y="261"/>
                    <a:pt x="64" y="261"/>
                  </a:cubicBezTo>
                  <a:cubicBezTo>
                    <a:pt x="75" y="261"/>
                    <a:pt x="86" y="260"/>
                    <a:pt x="95" y="258"/>
                  </a:cubicBezTo>
                  <a:cubicBezTo>
                    <a:pt x="127" y="245"/>
                    <a:pt x="152" y="233"/>
                    <a:pt x="177" y="214"/>
                  </a:cubicBezTo>
                  <a:cubicBezTo>
                    <a:pt x="227" y="176"/>
                    <a:pt x="291" y="107"/>
                    <a:pt x="265" y="37"/>
                  </a:cubicBezTo>
                  <a:cubicBezTo>
                    <a:pt x="254" y="11"/>
                    <a:pt x="232" y="1"/>
                    <a:pt x="20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6"/>
            <p:cNvSpPr/>
            <p:nvPr/>
          </p:nvSpPr>
          <p:spPr>
            <a:xfrm>
              <a:off x="1224675" y="2861050"/>
              <a:ext cx="9175" cy="8200"/>
            </a:xfrm>
            <a:custGeom>
              <a:avLst/>
              <a:gdLst/>
              <a:ahLst/>
              <a:cxnLst/>
              <a:rect l="l" t="t" r="r" b="b"/>
              <a:pathLst>
                <a:path w="367" h="328" extrusionOk="0">
                  <a:moveTo>
                    <a:pt x="255" y="1"/>
                  </a:moveTo>
                  <a:cubicBezTo>
                    <a:pt x="241" y="1"/>
                    <a:pt x="228" y="3"/>
                    <a:pt x="215" y="6"/>
                  </a:cubicBezTo>
                  <a:cubicBezTo>
                    <a:pt x="139" y="31"/>
                    <a:pt x="70" y="88"/>
                    <a:pt x="32" y="164"/>
                  </a:cubicBezTo>
                  <a:cubicBezTo>
                    <a:pt x="13" y="214"/>
                    <a:pt x="1" y="296"/>
                    <a:pt x="64" y="322"/>
                  </a:cubicBezTo>
                  <a:cubicBezTo>
                    <a:pt x="76" y="326"/>
                    <a:pt x="88" y="328"/>
                    <a:pt x="100" y="328"/>
                  </a:cubicBezTo>
                  <a:cubicBezTo>
                    <a:pt x="158" y="328"/>
                    <a:pt x="217" y="282"/>
                    <a:pt x="259" y="246"/>
                  </a:cubicBezTo>
                  <a:lnTo>
                    <a:pt x="310" y="202"/>
                  </a:lnTo>
                  <a:cubicBezTo>
                    <a:pt x="335" y="189"/>
                    <a:pt x="367" y="151"/>
                    <a:pt x="354" y="126"/>
                  </a:cubicBezTo>
                  <a:cubicBezTo>
                    <a:pt x="348" y="101"/>
                    <a:pt x="341" y="76"/>
                    <a:pt x="335" y="50"/>
                  </a:cubicBezTo>
                  <a:cubicBezTo>
                    <a:pt x="326" y="14"/>
                    <a:pt x="291" y="1"/>
                    <a:pt x="25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6"/>
            <p:cNvSpPr/>
            <p:nvPr/>
          </p:nvSpPr>
          <p:spPr>
            <a:xfrm>
              <a:off x="1207975" y="2849400"/>
              <a:ext cx="7575" cy="6450"/>
            </a:xfrm>
            <a:custGeom>
              <a:avLst/>
              <a:gdLst/>
              <a:ahLst/>
              <a:cxnLst/>
              <a:rect l="l" t="t" r="r" b="b"/>
              <a:pathLst>
                <a:path w="303" h="258" extrusionOk="0">
                  <a:moveTo>
                    <a:pt x="211" y="0"/>
                  </a:moveTo>
                  <a:cubicBezTo>
                    <a:pt x="181" y="0"/>
                    <a:pt x="146" y="10"/>
                    <a:pt x="114" y="31"/>
                  </a:cubicBezTo>
                  <a:cubicBezTo>
                    <a:pt x="76" y="56"/>
                    <a:pt x="44" y="94"/>
                    <a:pt x="25" y="138"/>
                  </a:cubicBezTo>
                  <a:cubicBezTo>
                    <a:pt x="0" y="195"/>
                    <a:pt x="6" y="251"/>
                    <a:pt x="70" y="258"/>
                  </a:cubicBezTo>
                  <a:cubicBezTo>
                    <a:pt x="107" y="258"/>
                    <a:pt x="145" y="245"/>
                    <a:pt x="177" y="226"/>
                  </a:cubicBezTo>
                  <a:cubicBezTo>
                    <a:pt x="196" y="220"/>
                    <a:pt x="215" y="201"/>
                    <a:pt x="234" y="182"/>
                  </a:cubicBezTo>
                  <a:cubicBezTo>
                    <a:pt x="259" y="157"/>
                    <a:pt x="278" y="119"/>
                    <a:pt x="290" y="81"/>
                  </a:cubicBezTo>
                  <a:cubicBezTo>
                    <a:pt x="302" y="29"/>
                    <a:pt x="264" y="0"/>
                    <a:pt x="21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6"/>
            <p:cNvSpPr/>
            <p:nvPr/>
          </p:nvSpPr>
          <p:spPr>
            <a:xfrm>
              <a:off x="1246225" y="2854100"/>
              <a:ext cx="9375" cy="6300"/>
            </a:xfrm>
            <a:custGeom>
              <a:avLst/>
              <a:gdLst/>
              <a:ahLst/>
              <a:cxnLst/>
              <a:rect l="l" t="t" r="r" b="b"/>
              <a:pathLst>
                <a:path w="375" h="252" extrusionOk="0">
                  <a:moveTo>
                    <a:pt x="198" y="0"/>
                  </a:moveTo>
                  <a:cubicBezTo>
                    <a:pt x="123" y="7"/>
                    <a:pt x="60" y="57"/>
                    <a:pt x="28" y="127"/>
                  </a:cubicBezTo>
                  <a:cubicBezTo>
                    <a:pt x="0" y="182"/>
                    <a:pt x="16" y="251"/>
                    <a:pt x="75" y="251"/>
                  </a:cubicBezTo>
                  <a:cubicBezTo>
                    <a:pt x="84" y="251"/>
                    <a:pt x="93" y="250"/>
                    <a:pt x="104" y="246"/>
                  </a:cubicBezTo>
                  <a:lnTo>
                    <a:pt x="123" y="246"/>
                  </a:lnTo>
                  <a:cubicBezTo>
                    <a:pt x="205" y="221"/>
                    <a:pt x="375" y="7"/>
                    <a:pt x="21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6"/>
            <p:cNvSpPr/>
            <p:nvPr/>
          </p:nvSpPr>
          <p:spPr>
            <a:xfrm>
              <a:off x="1230125" y="2849525"/>
              <a:ext cx="7975" cy="6725"/>
            </a:xfrm>
            <a:custGeom>
              <a:avLst/>
              <a:gdLst/>
              <a:ahLst/>
              <a:cxnLst/>
              <a:rect l="l" t="t" r="r" b="b"/>
              <a:pathLst>
                <a:path w="319" h="269" extrusionOk="0">
                  <a:moveTo>
                    <a:pt x="249" y="1"/>
                  </a:moveTo>
                  <a:lnTo>
                    <a:pt x="268" y="26"/>
                  </a:lnTo>
                  <a:lnTo>
                    <a:pt x="268" y="32"/>
                  </a:lnTo>
                  <a:cubicBezTo>
                    <a:pt x="237" y="22"/>
                    <a:pt x="208" y="17"/>
                    <a:pt x="183" y="17"/>
                  </a:cubicBezTo>
                  <a:cubicBezTo>
                    <a:pt x="127" y="17"/>
                    <a:pt x="84" y="41"/>
                    <a:pt x="54" y="89"/>
                  </a:cubicBezTo>
                  <a:cubicBezTo>
                    <a:pt x="35" y="108"/>
                    <a:pt x="22" y="139"/>
                    <a:pt x="16" y="164"/>
                  </a:cubicBezTo>
                  <a:cubicBezTo>
                    <a:pt x="1" y="238"/>
                    <a:pt x="42" y="269"/>
                    <a:pt x="92" y="269"/>
                  </a:cubicBezTo>
                  <a:cubicBezTo>
                    <a:pt x="124" y="269"/>
                    <a:pt x="159" y="256"/>
                    <a:pt x="186" y="234"/>
                  </a:cubicBezTo>
                  <a:cubicBezTo>
                    <a:pt x="212" y="215"/>
                    <a:pt x="237" y="196"/>
                    <a:pt x="249" y="171"/>
                  </a:cubicBezTo>
                  <a:cubicBezTo>
                    <a:pt x="281" y="120"/>
                    <a:pt x="319" y="38"/>
                    <a:pt x="24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6"/>
            <p:cNvSpPr/>
            <p:nvPr/>
          </p:nvSpPr>
          <p:spPr>
            <a:xfrm>
              <a:off x="1235550" y="2865600"/>
              <a:ext cx="11700" cy="6975"/>
            </a:xfrm>
            <a:custGeom>
              <a:avLst/>
              <a:gdLst/>
              <a:ahLst/>
              <a:cxnLst/>
              <a:rect l="l" t="t" r="r" b="b"/>
              <a:pathLst>
                <a:path w="468" h="279" extrusionOk="0">
                  <a:moveTo>
                    <a:pt x="297" y="1"/>
                  </a:moveTo>
                  <a:cubicBezTo>
                    <a:pt x="178" y="1"/>
                    <a:pt x="1" y="278"/>
                    <a:pt x="165" y="278"/>
                  </a:cubicBezTo>
                  <a:cubicBezTo>
                    <a:pt x="291" y="278"/>
                    <a:pt x="468" y="1"/>
                    <a:pt x="29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6"/>
            <p:cNvSpPr/>
            <p:nvPr/>
          </p:nvSpPr>
          <p:spPr>
            <a:xfrm>
              <a:off x="1277650" y="2828875"/>
              <a:ext cx="9500" cy="9000"/>
            </a:xfrm>
            <a:custGeom>
              <a:avLst/>
              <a:gdLst/>
              <a:ahLst/>
              <a:cxnLst/>
              <a:rect l="l" t="t" r="r" b="b"/>
              <a:pathLst>
                <a:path w="380" h="360" extrusionOk="0">
                  <a:moveTo>
                    <a:pt x="278" y="0"/>
                  </a:moveTo>
                  <a:cubicBezTo>
                    <a:pt x="171" y="13"/>
                    <a:pt x="77" y="82"/>
                    <a:pt x="32" y="177"/>
                  </a:cubicBezTo>
                  <a:cubicBezTo>
                    <a:pt x="1" y="246"/>
                    <a:pt x="1" y="360"/>
                    <a:pt x="102" y="360"/>
                  </a:cubicBezTo>
                  <a:cubicBezTo>
                    <a:pt x="209" y="347"/>
                    <a:pt x="304" y="278"/>
                    <a:pt x="348" y="183"/>
                  </a:cubicBezTo>
                  <a:cubicBezTo>
                    <a:pt x="379" y="114"/>
                    <a:pt x="379" y="0"/>
                    <a:pt x="27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3" name="Google Shape;343;p16"/>
          <p:cNvSpPr/>
          <p:nvPr/>
        </p:nvSpPr>
        <p:spPr>
          <a:xfrm>
            <a:off x="861420" y="4131524"/>
            <a:ext cx="484450" cy="419327"/>
          </a:xfrm>
          <a:custGeom>
            <a:avLst/>
            <a:gdLst/>
            <a:ahLst/>
            <a:cxnLst/>
            <a:rect l="l" t="t" r="r" b="b"/>
            <a:pathLst>
              <a:path w="5961" h="5160" extrusionOk="0">
                <a:moveTo>
                  <a:pt x="3539" y="215"/>
                </a:moveTo>
                <a:cubicBezTo>
                  <a:pt x="3842" y="303"/>
                  <a:pt x="4996" y="2883"/>
                  <a:pt x="5721" y="4712"/>
                </a:cubicBezTo>
                <a:cubicBezTo>
                  <a:pt x="5721" y="4724"/>
                  <a:pt x="5727" y="4731"/>
                  <a:pt x="5683" y="4762"/>
                </a:cubicBezTo>
                <a:cubicBezTo>
                  <a:pt x="5489" y="4895"/>
                  <a:pt x="4965" y="4952"/>
                  <a:pt x="4313" y="4952"/>
                </a:cubicBezTo>
                <a:cubicBezTo>
                  <a:pt x="2829" y="4952"/>
                  <a:pt x="685" y="4655"/>
                  <a:pt x="291" y="4283"/>
                </a:cubicBezTo>
                <a:cubicBezTo>
                  <a:pt x="228" y="4220"/>
                  <a:pt x="247" y="4195"/>
                  <a:pt x="259" y="4176"/>
                </a:cubicBezTo>
                <a:cubicBezTo>
                  <a:pt x="1060" y="2839"/>
                  <a:pt x="3242" y="272"/>
                  <a:pt x="3539" y="215"/>
                </a:cubicBezTo>
                <a:close/>
                <a:moveTo>
                  <a:pt x="3545" y="0"/>
                </a:moveTo>
                <a:cubicBezTo>
                  <a:pt x="3091" y="7"/>
                  <a:pt x="726" y="2984"/>
                  <a:pt x="76" y="4068"/>
                </a:cubicBezTo>
                <a:cubicBezTo>
                  <a:pt x="1" y="4188"/>
                  <a:pt x="32" y="4346"/>
                  <a:pt x="146" y="4434"/>
                </a:cubicBezTo>
                <a:cubicBezTo>
                  <a:pt x="587" y="4850"/>
                  <a:pt x="2719" y="5160"/>
                  <a:pt x="4258" y="5160"/>
                </a:cubicBezTo>
                <a:cubicBezTo>
                  <a:pt x="4983" y="5160"/>
                  <a:pt x="5570" y="5096"/>
                  <a:pt x="5803" y="4939"/>
                </a:cubicBezTo>
                <a:cubicBezTo>
                  <a:pt x="5910" y="4882"/>
                  <a:pt x="5961" y="4750"/>
                  <a:pt x="5917" y="4636"/>
                </a:cubicBezTo>
                <a:cubicBezTo>
                  <a:pt x="5488" y="3551"/>
                  <a:pt x="4043" y="0"/>
                  <a:pt x="35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4" name="Google Shape;344;p16"/>
          <p:cNvGrpSpPr/>
          <p:nvPr/>
        </p:nvGrpSpPr>
        <p:grpSpPr>
          <a:xfrm rot="-5400000">
            <a:off x="1239353" y="3938384"/>
            <a:ext cx="280573" cy="265806"/>
            <a:chOff x="484075" y="3026900"/>
            <a:chExt cx="161975" cy="153450"/>
          </a:xfrm>
        </p:grpSpPr>
        <p:sp>
          <p:nvSpPr>
            <p:cNvPr id="345" name="Google Shape;345;p16"/>
            <p:cNvSpPr/>
            <p:nvPr/>
          </p:nvSpPr>
          <p:spPr>
            <a:xfrm>
              <a:off x="492450" y="3034950"/>
              <a:ext cx="144125" cy="137525"/>
            </a:xfrm>
            <a:custGeom>
              <a:avLst/>
              <a:gdLst/>
              <a:ahLst/>
              <a:cxnLst/>
              <a:rect l="l" t="t" r="r" b="b"/>
              <a:pathLst>
                <a:path w="5765" h="5501" extrusionOk="0">
                  <a:moveTo>
                    <a:pt x="2554" y="0"/>
                  </a:moveTo>
                  <a:cubicBezTo>
                    <a:pt x="2126" y="0"/>
                    <a:pt x="1703" y="108"/>
                    <a:pt x="1331" y="316"/>
                  </a:cubicBezTo>
                  <a:cubicBezTo>
                    <a:pt x="776" y="619"/>
                    <a:pt x="379" y="1167"/>
                    <a:pt x="202" y="1848"/>
                  </a:cubicBezTo>
                  <a:cubicBezTo>
                    <a:pt x="0" y="2662"/>
                    <a:pt x="126" y="3520"/>
                    <a:pt x="568" y="4232"/>
                  </a:cubicBezTo>
                  <a:cubicBezTo>
                    <a:pt x="1079" y="5052"/>
                    <a:pt x="1873" y="5500"/>
                    <a:pt x="2813" y="5500"/>
                  </a:cubicBezTo>
                  <a:cubicBezTo>
                    <a:pt x="3866" y="5500"/>
                    <a:pt x="4875" y="4907"/>
                    <a:pt x="5330" y="4024"/>
                  </a:cubicBezTo>
                  <a:cubicBezTo>
                    <a:pt x="5765" y="3179"/>
                    <a:pt x="5639" y="2208"/>
                    <a:pt x="4983" y="1293"/>
                  </a:cubicBezTo>
                  <a:cubicBezTo>
                    <a:pt x="4402" y="480"/>
                    <a:pt x="3494" y="0"/>
                    <a:pt x="2554" y="0"/>
                  </a:cubicBez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6"/>
            <p:cNvSpPr/>
            <p:nvPr/>
          </p:nvSpPr>
          <p:spPr>
            <a:xfrm>
              <a:off x="484075" y="3026900"/>
              <a:ext cx="161975" cy="153450"/>
            </a:xfrm>
            <a:custGeom>
              <a:avLst/>
              <a:gdLst/>
              <a:ahLst/>
              <a:cxnLst/>
              <a:rect l="l" t="t" r="r" b="b"/>
              <a:pathLst>
                <a:path w="6479" h="6138" extrusionOk="0">
                  <a:moveTo>
                    <a:pt x="2889" y="631"/>
                  </a:moveTo>
                  <a:cubicBezTo>
                    <a:pt x="3703" y="631"/>
                    <a:pt x="4529" y="1054"/>
                    <a:pt x="5059" y="1798"/>
                  </a:cubicBezTo>
                  <a:cubicBezTo>
                    <a:pt x="6478" y="3779"/>
                    <a:pt x="4832" y="5500"/>
                    <a:pt x="3148" y="5500"/>
                  </a:cubicBezTo>
                  <a:cubicBezTo>
                    <a:pt x="2410" y="5500"/>
                    <a:pt x="1666" y="5172"/>
                    <a:pt x="1168" y="4384"/>
                  </a:cubicBezTo>
                  <a:cubicBezTo>
                    <a:pt x="430" y="3205"/>
                    <a:pt x="714" y="1527"/>
                    <a:pt x="1817" y="909"/>
                  </a:cubicBezTo>
                  <a:cubicBezTo>
                    <a:pt x="2145" y="732"/>
                    <a:pt x="2517" y="638"/>
                    <a:pt x="2889" y="638"/>
                  </a:cubicBezTo>
                  <a:lnTo>
                    <a:pt x="2889" y="631"/>
                  </a:lnTo>
                  <a:close/>
                  <a:moveTo>
                    <a:pt x="2889" y="1"/>
                  </a:moveTo>
                  <a:lnTo>
                    <a:pt x="2889" y="7"/>
                  </a:lnTo>
                  <a:cubicBezTo>
                    <a:pt x="2410" y="7"/>
                    <a:pt x="1931" y="121"/>
                    <a:pt x="1508" y="354"/>
                  </a:cubicBezTo>
                  <a:cubicBezTo>
                    <a:pt x="884" y="701"/>
                    <a:pt x="423" y="1319"/>
                    <a:pt x="228" y="2088"/>
                  </a:cubicBezTo>
                  <a:cubicBezTo>
                    <a:pt x="1" y="2984"/>
                    <a:pt x="152" y="3930"/>
                    <a:pt x="632" y="4718"/>
                  </a:cubicBezTo>
                  <a:cubicBezTo>
                    <a:pt x="1199" y="5620"/>
                    <a:pt x="2114" y="6137"/>
                    <a:pt x="3148" y="6137"/>
                  </a:cubicBezTo>
                  <a:cubicBezTo>
                    <a:pt x="4315" y="6137"/>
                    <a:pt x="5437" y="5475"/>
                    <a:pt x="5942" y="4491"/>
                  </a:cubicBezTo>
                  <a:cubicBezTo>
                    <a:pt x="6428" y="3545"/>
                    <a:pt x="6295" y="2435"/>
                    <a:pt x="5576" y="1432"/>
                  </a:cubicBezTo>
                  <a:cubicBezTo>
                    <a:pt x="4939" y="537"/>
                    <a:pt x="3930" y="1"/>
                    <a:pt x="288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6"/>
            <p:cNvSpPr/>
            <p:nvPr/>
          </p:nvSpPr>
          <p:spPr>
            <a:xfrm>
              <a:off x="525400" y="3102200"/>
              <a:ext cx="14850" cy="10125"/>
            </a:xfrm>
            <a:custGeom>
              <a:avLst/>
              <a:gdLst/>
              <a:ahLst/>
              <a:cxnLst/>
              <a:rect l="l" t="t" r="r" b="b"/>
              <a:pathLst>
                <a:path w="594" h="405" extrusionOk="0">
                  <a:moveTo>
                    <a:pt x="249" y="0"/>
                  </a:moveTo>
                  <a:cubicBezTo>
                    <a:pt x="233" y="0"/>
                    <a:pt x="218" y="1"/>
                    <a:pt x="202" y="4"/>
                  </a:cubicBezTo>
                  <a:cubicBezTo>
                    <a:pt x="114" y="22"/>
                    <a:pt x="0" y="111"/>
                    <a:pt x="70" y="237"/>
                  </a:cubicBezTo>
                  <a:cubicBezTo>
                    <a:pt x="125" y="343"/>
                    <a:pt x="235" y="404"/>
                    <a:pt x="355" y="404"/>
                  </a:cubicBezTo>
                  <a:cubicBezTo>
                    <a:pt x="371" y="404"/>
                    <a:pt x="388" y="403"/>
                    <a:pt x="404" y="401"/>
                  </a:cubicBezTo>
                  <a:cubicBezTo>
                    <a:pt x="517" y="395"/>
                    <a:pt x="593" y="275"/>
                    <a:pt x="536" y="167"/>
                  </a:cubicBezTo>
                  <a:cubicBezTo>
                    <a:pt x="475" y="62"/>
                    <a:pt x="365" y="0"/>
                    <a:pt x="24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6"/>
            <p:cNvSpPr/>
            <p:nvPr/>
          </p:nvSpPr>
          <p:spPr>
            <a:xfrm>
              <a:off x="527125" y="3082050"/>
              <a:ext cx="10600" cy="7375"/>
            </a:xfrm>
            <a:custGeom>
              <a:avLst/>
              <a:gdLst/>
              <a:ahLst/>
              <a:cxnLst/>
              <a:rect l="l" t="t" r="r" b="b"/>
              <a:pathLst>
                <a:path w="424" h="295" extrusionOk="0">
                  <a:moveTo>
                    <a:pt x="173" y="0"/>
                  </a:moveTo>
                  <a:cubicBezTo>
                    <a:pt x="162" y="0"/>
                    <a:pt x="151" y="1"/>
                    <a:pt x="139" y="2"/>
                  </a:cubicBezTo>
                  <a:cubicBezTo>
                    <a:pt x="57" y="9"/>
                    <a:pt x="1" y="97"/>
                    <a:pt x="45" y="173"/>
                  </a:cubicBezTo>
                  <a:cubicBezTo>
                    <a:pt x="84" y="251"/>
                    <a:pt x="168" y="294"/>
                    <a:pt x="252" y="294"/>
                  </a:cubicBezTo>
                  <a:cubicBezTo>
                    <a:pt x="263" y="294"/>
                    <a:pt x="274" y="294"/>
                    <a:pt x="284" y="292"/>
                  </a:cubicBezTo>
                  <a:cubicBezTo>
                    <a:pt x="373" y="286"/>
                    <a:pt x="423" y="198"/>
                    <a:pt x="385" y="122"/>
                  </a:cubicBezTo>
                  <a:cubicBezTo>
                    <a:pt x="341" y="44"/>
                    <a:pt x="261" y="0"/>
                    <a:pt x="17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6"/>
            <p:cNvSpPr/>
            <p:nvPr/>
          </p:nvSpPr>
          <p:spPr>
            <a:xfrm>
              <a:off x="541950" y="3079500"/>
              <a:ext cx="9025" cy="7225"/>
            </a:xfrm>
            <a:custGeom>
              <a:avLst/>
              <a:gdLst/>
              <a:ahLst/>
              <a:cxnLst/>
              <a:rect l="l" t="t" r="r" b="b"/>
              <a:pathLst>
                <a:path w="361" h="289" extrusionOk="0">
                  <a:moveTo>
                    <a:pt x="96" y="0"/>
                  </a:moveTo>
                  <a:cubicBezTo>
                    <a:pt x="46" y="0"/>
                    <a:pt x="1" y="18"/>
                    <a:pt x="1" y="73"/>
                  </a:cubicBezTo>
                  <a:lnTo>
                    <a:pt x="1" y="111"/>
                  </a:lnTo>
                  <a:cubicBezTo>
                    <a:pt x="1" y="236"/>
                    <a:pt x="119" y="289"/>
                    <a:pt x="206" y="289"/>
                  </a:cubicBezTo>
                  <a:cubicBezTo>
                    <a:pt x="216" y="289"/>
                    <a:pt x="225" y="288"/>
                    <a:pt x="234" y="287"/>
                  </a:cubicBezTo>
                  <a:cubicBezTo>
                    <a:pt x="354" y="268"/>
                    <a:pt x="360" y="155"/>
                    <a:pt x="272" y="73"/>
                  </a:cubicBezTo>
                  <a:lnTo>
                    <a:pt x="234" y="41"/>
                  </a:lnTo>
                  <a:cubicBezTo>
                    <a:pt x="214" y="21"/>
                    <a:pt x="152" y="0"/>
                    <a:pt x="9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6"/>
            <p:cNvSpPr/>
            <p:nvPr/>
          </p:nvSpPr>
          <p:spPr>
            <a:xfrm>
              <a:off x="546375" y="3097850"/>
              <a:ext cx="5375" cy="4175"/>
            </a:xfrm>
            <a:custGeom>
              <a:avLst/>
              <a:gdLst/>
              <a:ahLst/>
              <a:cxnLst/>
              <a:rect l="l" t="t" r="r" b="b"/>
              <a:pathLst>
                <a:path w="215" h="167" extrusionOk="0">
                  <a:moveTo>
                    <a:pt x="58" y="1"/>
                  </a:moveTo>
                  <a:cubicBezTo>
                    <a:pt x="43" y="1"/>
                    <a:pt x="29" y="7"/>
                    <a:pt x="19" y="26"/>
                  </a:cubicBezTo>
                  <a:cubicBezTo>
                    <a:pt x="13" y="26"/>
                    <a:pt x="13" y="26"/>
                    <a:pt x="13" y="32"/>
                  </a:cubicBezTo>
                  <a:cubicBezTo>
                    <a:pt x="0" y="45"/>
                    <a:pt x="0" y="64"/>
                    <a:pt x="13" y="83"/>
                  </a:cubicBezTo>
                  <a:cubicBezTo>
                    <a:pt x="13" y="89"/>
                    <a:pt x="19" y="102"/>
                    <a:pt x="19" y="108"/>
                  </a:cubicBezTo>
                  <a:cubicBezTo>
                    <a:pt x="32" y="148"/>
                    <a:pt x="75" y="167"/>
                    <a:pt x="114" y="167"/>
                  </a:cubicBezTo>
                  <a:cubicBezTo>
                    <a:pt x="167" y="167"/>
                    <a:pt x="214" y="132"/>
                    <a:pt x="170" y="70"/>
                  </a:cubicBezTo>
                  <a:cubicBezTo>
                    <a:pt x="158" y="45"/>
                    <a:pt x="133" y="20"/>
                    <a:pt x="101" y="14"/>
                  </a:cubicBezTo>
                  <a:cubicBezTo>
                    <a:pt x="88" y="7"/>
                    <a:pt x="73" y="1"/>
                    <a:pt x="5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6"/>
            <p:cNvSpPr/>
            <p:nvPr/>
          </p:nvSpPr>
          <p:spPr>
            <a:xfrm>
              <a:off x="584525" y="3105800"/>
              <a:ext cx="12625" cy="8900"/>
            </a:xfrm>
            <a:custGeom>
              <a:avLst/>
              <a:gdLst/>
              <a:ahLst/>
              <a:cxnLst/>
              <a:rect l="l" t="t" r="r" b="b"/>
              <a:pathLst>
                <a:path w="505" h="356" extrusionOk="0">
                  <a:moveTo>
                    <a:pt x="208" y="1"/>
                  </a:moveTo>
                  <a:cubicBezTo>
                    <a:pt x="194" y="1"/>
                    <a:pt x="179" y="2"/>
                    <a:pt x="164" y="5"/>
                  </a:cubicBezTo>
                  <a:cubicBezTo>
                    <a:pt x="63" y="11"/>
                    <a:pt x="0" y="118"/>
                    <a:pt x="38" y="206"/>
                  </a:cubicBezTo>
                  <a:cubicBezTo>
                    <a:pt x="93" y="300"/>
                    <a:pt x="191" y="355"/>
                    <a:pt x="295" y="355"/>
                  </a:cubicBezTo>
                  <a:cubicBezTo>
                    <a:pt x="310" y="355"/>
                    <a:pt x="326" y="354"/>
                    <a:pt x="341" y="351"/>
                  </a:cubicBezTo>
                  <a:cubicBezTo>
                    <a:pt x="442" y="345"/>
                    <a:pt x="505" y="238"/>
                    <a:pt x="461" y="143"/>
                  </a:cubicBezTo>
                  <a:cubicBezTo>
                    <a:pt x="406" y="55"/>
                    <a:pt x="308" y="1"/>
                    <a:pt x="20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 name="Google Shape;352;p16"/>
          <p:cNvGrpSpPr/>
          <p:nvPr/>
        </p:nvGrpSpPr>
        <p:grpSpPr>
          <a:xfrm>
            <a:off x="6815561" y="3993733"/>
            <a:ext cx="1017891" cy="1184601"/>
            <a:chOff x="906800" y="2986175"/>
            <a:chExt cx="430325" cy="500825"/>
          </a:xfrm>
        </p:grpSpPr>
        <p:sp>
          <p:nvSpPr>
            <p:cNvPr id="353" name="Google Shape;353;p16"/>
            <p:cNvSpPr/>
            <p:nvPr/>
          </p:nvSpPr>
          <p:spPr>
            <a:xfrm>
              <a:off x="906800" y="2986175"/>
              <a:ext cx="430325" cy="500825"/>
            </a:xfrm>
            <a:custGeom>
              <a:avLst/>
              <a:gdLst/>
              <a:ahLst/>
              <a:cxnLst/>
              <a:rect l="l" t="t" r="r" b="b"/>
              <a:pathLst>
                <a:path w="17213" h="20033" extrusionOk="0">
                  <a:moveTo>
                    <a:pt x="3703" y="0"/>
                  </a:moveTo>
                  <a:cubicBezTo>
                    <a:pt x="2022" y="0"/>
                    <a:pt x="777" y="805"/>
                    <a:pt x="430" y="2721"/>
                  </a:cubicBezTo>
                  <a:cubicBezTo>
                    <a:pt x="1" y="5136"/>
                    <a:pt x="890" y="8012"/>
                    <a:pt x="1723" y="10232"/>
                  </a:cubicBezTo>
                  <a:cubicBezTo>
                    <a:pt x="2505" y="12326"/>
                    <a:pt x="3564" y="14313"/>
                    <a:pt x="4857" y="16136"/>
                  </a:cubicBezTo>
                  <a:cubicBezTo>
                    <a:pt x="5999" y="17738"/>
                    <a:pt x="7430" y="19270"/>
                    <a:pt x="9392" y="19680"/>
                  </a:cubicBezTo>
                  <a:cubicBezTo>
                    <a:pt x="9943" y="19902"/>
                    <a:pt x="10511" y="20033"/>
                    <a:pt x="11073" y="20033"/>
                  </a:cubicBezTo>
                  <a:cubicBezTo>
                    <a:pt x="11855" y="20033"/>
                    <a:pt x="12624" y="19779"/>
                    <a:pt x="13321" y="19163"/>
                  </a:cubicBezTo>
                  <a:cubicBezTo>
                    <a:pt x="14778" y="17876"/>
                    <a:pt x="15541" y="15682"/>
                    <a:pt x="16185" y="13903"/>
                  </a:cubicBezTo>
                  <a:cubicBezTo>
                    <a:pt x="16941" y="11822"/>
                    <a:pt x="17213" y="9488"/>
                    <a:pt x="16639" y="7331"/>
                  </a:cubicBezTo>
                  <a:cubicBezTo>
                    <a:pt x="15976" y="4859"/>
                    <a:pt x="14147" y="3352"/>
                    <a:pt x="11915" y="2292"/>
                  </a:cubicBezTo>
                  <a:cubicBezTo>
                    <a:pt x="9613" y="1214"/>
                    <a:pt x="7172" y="469"/>
                    <a:pt x="4662" y="78"/>
                  </a:cubicBezTo>
                  <a:cubicBezTo>
                    <a:pt x="4330" y="27"/>
                    <a:pt x="4009" y="0"/>
                    <a:pt x="37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6"/>
            <p:cNvSpPr/>
            <p:nvPr/>
          </p:nvSpPr>
          <p:spPr>
            <a:xfrm>
              <a:off x="946225" y="3049700"/>
              <a:ext cx="14525" cy="19750"/>
            </a:xfrm>
            <a:custGeom>
              <a:avLst/>
              <a:gdLst/>
              <a:ahLst/>
              <a:cxnLst/>
              <a:rect l="l" t="t" r="r" b="b"/>
              <a:pathLst>
                <a:path w="581" h="790" extrusionOk="0">
                  <a:moveTo>
                    <a:pt x="271" y="1"/>
                  </a:moveTo>
                  <a:cubicBezTo>
                    <a:pt x="179" y="1"/>
                    <a:pt x="129" y="75"/>
                    <a:pt x="95" y="155"/>
                  </a:cubicBezTo>
                  <a:cubicBezTo>
                    <a:pt x="89" y="161"/>
                    <a:pt x="89" y="174"/>
                    <a:pt x="83" y="180"/>
                  </a:cubicBezTo>
                  <a:cubicBezTo>
                    <a:pt x="1" y="363"/>
                    <a:pt x="102" y="722"/>
                    <a:pt x="316" y="779"/>
                  </a:cubicBezTo>
                  <a:lnTo>
                    <a:pt x="335" y="785"/>
                  </a:lnTo>
                  <a:cubicBezTo>
                    <a:pt x="348" y="788"/>
                    <a:pt x="360" y="790"/>
                    <a:pt x="372" y="790"/>
                  </a:cubicBezTo>
                  <a:cubicBezTo>
                    <a:pt x="459" y="790"/>
                    <a:pt x="521" y="712"/>
                    <a:pt x="543" y="634"/>
                  </a:cubicBezTo>
                  <a:cubicBezTo>
                    <a:pt x="581" y="508"/>
                    <a:pt x="575" y="369"/>
                    <a:pt x="524" y="243"/>
                  </a:cubicBezTo>
                  <a:cubicBezTo>
                    <a:pt x="486" y="148"/>
                    <a:pt x="411" y="29"/>
                    <a:pt x="303" y="3"/>
                  </a:cubicBezTo>
                  <a:cubicBezTo>
                    <a:pt x="292" y="1"/>
                    <a:pt x="282" y="1"/>
                    <a:pt x="27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6"/>
            <p:cNvSpPr/>
            <p:nvPr/>
          </p:nvSpPr>
          <p:spPr>
            <a:xfrm>
              <a:off x="958275" y="3034300"/>
              <a:ext cx="10900" cy="9775"/>
            </a:xfrm>
            <a:custGeom>
              <a:avLst/>
              <a:gdLst/>
              <a:ahLst/>
              <a:cxnLst/>
              <a:rect l="l" t="t" r="r" b="b"/>
              <a:pathLst>
                <a:path w="436" h="391" extrusionOk="0">
                  <a:moveTo>
                    <a:pt x="219" y="0"/>
                  </a:moveTo>
                  <a:cubicBezTo>
                    <a:pt x="215" y="0"/>
                    <a:pt x="210" y="1"/>
                    <a:pt x="206" y="1"/>
                  </a:cubicBezTo>
                  <a:lnTo>
                    <a:pt x="149" y="8"/>
                  </a:lnTo>
                  <a:cubicBezTo>
                    <a:pt x="1" y="19"/>
                    <a:pt x="71" y="390"/>
                    <a:pt x="206" y="390"/>
                  </a:cubicBezTo>
                  <a:cubicBezTo>
                    <a:pt x="214" y="390"/>
                    <a:pt x="223" y="389"/>
                    <a:pt x="231" y="386"/>
                  </a:cubicBezTo>
                  <a:lnTo>
                    <a:pt x="282" y="367"/>
                  </a:lnTo>
                  <a:cubicBezTo>
                    <a:pt x="435" y="324"/>
                    <a:pt x="368" y="0"/>
                    <a:pt x="21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6"/>
            <p:cNvSpPr/>
            <p:nvPr/>
          </p:nvSpPr>
          <p:spPr>
            <a:xfrm>
              <a:off x="981225" y="3044350"/>
              <a:ext cx="7075" cy="9175"/>
            </a:xfrm>
            <a:custGeom>
              <a:avLst/>
              <a:gdLst/>
              <a:ahLst/>
              <a:cxnLst/>
              <a:rect l="l" t="t" r="r" b="b"/>
              <a:pathLst>
                <a:path w="283" h="367" extrusionOk="0">
                  <a:moveTo>
                    <a:pt x="133" y="0"/>
                  </a:moveTo>
                  <a:cubicBezTo>
                    <a:pt x="131" y="0"/>
                    <a:pt x="129" y="1"/>
                    <a:pt x="127" y="3"/>
                  </a:cubicBezTo>
                  <a:lnTo>
                    <a:pt x="95" y="15"/>
                  </a:lnTo>
                  <a:cubicBezTo>
                    <a:pt x="89" y="22"/>
                    <a:pt x="83" y="28"/>
                    <a:pt x="76" y="41"/>
                  </a:cubicBezTo>
                  <a:cubicBezTo>
                    <a:pt x="1" y="116"/>
                    <a:pt x="64" y="299"/>
                    <a:pt x="140" y="350"/>
                  </a:cubicBezTo>
                  <a:cubicBezTo>
                    <a:pt x="158" y="362"/>
                    <a:pt x="175" y="367"/>
                    <a:pt x="189" y="367"/>
                  </a:cubicBezTo>
                  <a:cubicBezTo>
                    <a:pt x="266" y="367"/>
                    <a:pt x="283" y="219"/>
                    <a:pt x="272" y="161"/>
                  </a:cubicBezTo>
                  <a:cubicBezTo>
                    <a:pt x="259" y="104"/>
                    <a:pt x="228" y="53"/>
                    <a:pt x="184" y="15"/>
                  </a:cubicBezTo>
                  <a:cubicBezTo>
                    <a:pt x="171" y="9"/>
                    <a:pt x="158" y="3"/>
                    <a:pt x="152" y="3"/>
                  </a:cubicBezTo>
                  <a:lnTo>
                    <a:pt x="146" y="3"/>
                  </a:lnTo>
                  <a:cubicBezTo>
                    <a:pt x="142" y="3"/>
                    <a:pt x="137" y="0"/>
                    <a:pt x="13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6"/>
            <p:cNvSpPr/>
            <p:nvPr/>
          </p:nvSpPr>
          <p:spPr>
            <a:xfrm>
              <a:off x="975425" y="3055075"/>
              <a:ext cx="4725" cy="6575"/>
            </a:xfrm>
            <a:custGeom>
              <a:avLst/>
              <a:gdLst/>
              <a:ahLst/>
              <a:cxnLst/>
              <a:rect l="l" t="t" r="r" b="b"/>
              <a:pathLst>
                <a:path w="189" h="263" extrusionOk="0">
                  <a:moveTo>
                    <a:pt x="84" y="1"/>
                  </a:moveTo>
                  <a:cubicBezTo>
                    <a:pt x="48" y="1"/>
                    <a:pt x="13" y="24"/>
                    <a:pt x="6" y="66"/>
                  </a:cubicBezTo>
                  <a:cubicBezTo>
                    <a:pt x="1" y="116"/>
                    <a:pt x="56" y="262"/>
                    <a:pt x="113" y="262"/>
                  </a:cubicBezTo>
                  <a:cubicBezTo>
                    <a:pt x="128" y="262"/>
                    <a:pt x="143" y="253"/>
                    <a:pt x="157" y="230"/>
                  </a:cubicBezTo>
                  <a:cubicBezTo>
                    <a:pt x="189" y="167"/>
                    <a:pt x="182" y="91"/>
                    <a:pt x="151" y="34"/>
                  </a:cubicBezTo>
                  <a:cubicBezTo>
                    <a:pt x="133" y="11"/>
                    <a:pt x="108" y="1"/>
                    <a:pt x="8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6"/>
            <p:cNvSpPr/>
            <p:nvPr/>
          </p:nvSpPr>
          <p:spPr>
            <a:xfrm>
              <a:off x="1010850" y="3209825"/>
              <a:ext cx="6525" cy="8125"/>
            </a:xfrm>
            <a:custGeom>
              <a:avLst/>
              <a:gdLst/>
              <a:ahLst/>
              <a:cxnLst/>
              <a:rect l="l" t="t" r="r" b="b"/>
              <a:pathLst>
                <a:path w="261" h="325" extrusionOk="0">
                  <a:moveTo>
                    <a:pt x="105" y="1"/>
                  </a:moveTo>
                  <a:cubicBezTo>
                    <a:pt x="86" y="1"/>
                    <a:pt x="68" y="12"/>
                    <a:pt x="52" y="38"/>
                  </a:cubicBezTo>
                  <a:cubicBezTo>
                    <a:pt x="0" y="115"/>
                    <a:pt x="76" y="324"/>
                    <a:pt x="157" y="324"/>
                  </a:cubicBezTo>
                  <a:cubicBezTo>
                    <a:pt x="174" y="324"/>
                    <a:pt x="193" y="314"/>
                    <a:pt x="210" y="290"/>
                  </a:cubicBezTo>
                  <a:cubicBezTo>
                    <a:pt x="261" y="208"/>
                    <a:pt x="183" y="1"/>
                    <a:pt x="10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6"/>
            <p:cNvSpPr/>
            <p:nvPr/>
          </p:nvSpPr>
          <p:spPr>
            <a:xfrm>
              <a:off x="1029800" y="3207750"/>
              <a:ext cx="5475" cy="5900"/>
            </a:xfrm>
            <a:custGeom>
              <a:avLst/>
              <a:gdLst/>
              <a:ahLst/>
              <a:cxnLst/>
              <a:rect l="l" t="t" r="r" b="b"/>
              <a:pathLst>
                <a:path w="219" h="236" extrusionOk="0">
                  <a:moveTo>
                    <a:pt x="123" y="1"/>
                  </a:moveTo>
                  <a:cubicBezTo>
                    <a:pt x="111" y="1"/>
                    <a:pt x="99" y="8"/>
                    <a:pt x="89" y="26"/>
                  </a:cubicBezTo>
                  <a:cubicBezTo>
                    <a:pt x="76" y="45"/>
                    <a:pt x="63" y="58"/>
                    <a:pt x="44" y="64"/>
                  </a:cubicBezTo>
                  <a:cubicBezTo>
                    <a:pt x="0" y="83"/>
                    <a:pt x="26" y="203"/>
                    <a:pt x="76" y="209"/>
                  </a:cubicBezTo>
                  <a:cubicBezTo>
                    <a:pt x="95" y="209"/>
                    <a:pt x="114" y="209"/>
                    <a:pt x="126" y="222"/>
                  </a:cubicBezTo>
                  <a:cubicBezTo>
                    <a:pt x="139" y="231"/>
                    <a:pt x="151" y="236"/>
                    <a:pt x="161" y="236"/>
                  </a:cubicBezTo>
                  <a:cubicBezTo>
                    <a:pt x="208" y="236"/>
                    <a:pt x="219" y="138"/>
                    <a:pt x="208" y="102"/>
                  </a:cubicBezTo>
                  <a:cubicBezTo>
                    <a:pt x="199" y="73"/>
                    <a:pt x="160" y="1"/>
                    <a:pt x="12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6"/>
            <p:cNvSpPr/>
            <p:nvPr/>
          </p:nvSpPr>
          <p:spPr>
            <a:xfrm>
              <a:off x="1018450" y="3187300"/>
              <a:ext cx="6600" cy="8700"/>
            </a:xfrm>
            <a:custGeom>
              <a:avLst/>
              <a:gdLst/>
              <a:ahLst/>
              <a:cxnLst/>
              <a:rect l="l" t="t" r="r" b="b"/>
              <a:pathLst>
                <a:path w="264" h="348" extrusionOk="0">
                  <a:moveTo>
                    <a:pt x="155" y="0"/>
                  </a:moveTo>
                  <a:cubicBezTo>
                    <a:pt x="148" y="0"/>
                    <a:pt x="141" y="2"/>
                    <a:pt x="133" y="5"/>
                  </a:cubicBezTo>
                  <a:lnTo>
                    <a:pt x="101" y="18"/>
                  </a:lnTo>
                  <a:cubicBezTo>
                    <a:pt x="0" y="62"/>
                    <a:pt x="25" y="213"/>
                    <a:pt x="70" y="289"/>
                  </a:cubicBezTo>
                  <a:cubicBezTo>
                    <a:pt x="96" y="329"/>
                    <a:pt x="129" y="348"/>
                    <a:pt x="158" y="348"/>
                  </a:cubicBezTo>
                  <a:cubicBezTo>
                    <a:pt x="199" y="348"/>
                    <a:pt x="235" y="313"/>
                    <a:pt x="246" y="251"/>
                  </a:cubicBezTo>
                  <a:cubicBezTo>
                    <a:pt x="246" y="232"/>
                    <a:pt x="252" y="220"/>
                    <a:pt x="252" y="201"/>
                  </a:cubicBezTo>
                  <a:cubicBezTo>
                    <a:pt x="264" y="161"/>
                    <a:pt x="228" y="0"/>
                    <a:pt x="15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6"/>
            <p:cNvSpPr/>
            <p:nvPr/>
          </p:nvSpPr>
          <p:spPr>
            <a:xfrm>
              <a:off x="987425" y="3182075"/>
              <a:ext cx="6125" cy="7500"/>
            </a:xfrm>
            <a:custGeom>
              <a:avLst/>
              <a:gdLst/>
              <a:ahLst/>
              <a:cxnLst/>
              <a:rect l="l" t="t" r="r" b="b"/>
              <a:pathLst>
                <a:path w="245" h="300" extrusionOk="0">
                  <a:moveTo>
                    <a:pt x="80" y="0"/>
                  </a:moveTo>
                  <a:cubicBezTo>
                    <a:pt x="46" y="0"/>
                    <a:pt x="17" y="26"/>
                    <a:pt x="11" y="88"/>
                  </a:cubicBezTo>
                  <a:cubicBezTo>
                    <a:pt x="1" y="137"/>
                    <a:pt x="40" y="300"/>
                    <a:pt x="115" y="300"/>
                  </a:cubicBezTo>
                  <a:cubicBezTo>
                    <a:pt x="128" y="300"/>
                    <a:pt x="142" y="295"/>
                    <a:pt x="156" y="284"/>
                  </a:cubicBezTo>
                  <a:lnTo>
                    <a:pt x="163" y="284"/>
                  </a:lnTo>
                  <a:cubicBezTo>
                    <a:pt x="245" y="271"/>
                    <a:pt x="213" y="139"/>
                    <a:pt x="188" y="101"/>
                  </a:cubicBezTo>
                  <a:cubicBezTo>
                    <a:pt x="182" y="94"/>
                    <a:pt x="182" y="88"/>
                    <a:pt x="182" y="88"/>
                  </a:cubicBezTo>
                  <a:cubicBezTo>
                    <a:pt x="161" y="34"/>
                    <a:pt x="118" y="0"/>
                    <a:pt x="8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6"/>
            <p:cNvSpPr/>
            <p:nvPr/>
          </p:nvSpPr>
          <p:spPr>
            <a:xfrm>
              <a:off x="987225" y="3235675"/>
              <a:ext cx="11050" cy="15000"/>
            </a:xfrm>
            <a:custGeom>
              <a:avLst/>
              <a:gdLst/>
              <a:ahLst/>
              <a:cxnLst/>
              <a:rect l="l" t="t" r="r" b="b"/>
              <a:pathLst>
                <a:path w="442" h="600" extrusionOk="0">
                  <a:moveTo>
                    <a:pt x="139" y="0"/>
                  </a:moveTo>
                  <a:cubicBezTo>
                    <a:pt x="0" y="0"/>
                    <a:pt x="7" y="259"/>
                    <a:pt x="26" y="341"/>
                  </a:cubicBezTo>
                  <a:cubicBezTo>
                    <a:pt x="50" y="464"/>
                    <a:pt x="123" y="600"/>
                    <a:pt x="262" y="600"/>
                  </a:cubicBezTo>
                  <a:cubicBezTo>
                    <a:pt x="265" y="600"/>
                    <a:pt x="268" y="599"/>
                    <a:pt x="272" y="599"/>
                  </a:cubicBezTo>
                  <a:cubicBezTo>
                    <a:pt x="316" y="599"/>
                    <a:pt x="360" y="568"/>
                    <a:pt x="379" y="524"/>
                  </a:cubicBezTo>
                  <a:cubicBezTo>
                    <a:pt x="442" y="398"/>
                    <a:pt x="429" y="246"/>
                    <a:pt x="354" y="126"/>
                  </a:cubicBezTo>
                  <a:cubicBezTo>
                    <a:pt x="316" y="51"/>
                    <a:pt x="227" y="0"/>
                    <a:pt x="13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6"/>
            <p:cNvSpPr/>
            <p:nvPr/>
          </p:nvSpPr>
          <p:spPr>
            <a:xfrm>
              <a:off x="1022375" y="3247950"/>
              <a:ext cx="7525" cy="10125"/>
            </a:xfrm>
            <a:custGeom>
              <a:avLst/>
              <a:gdLst/>
              <a:ahLst/>
              <a:cxnLst/>
              <a:rect l="l" t="t" r="r" b="b"/>
              <a:pathLst>
                <a:path w="301" h="405" extrusionOk="0">
                  <a:moveTo>
                    <a:pt x="160" y="0"/>
                  </a:moveTo>
                  <a:cubicBezTo>
                    <a:pt x="144" y="0"/>
                    <a:pt x="127" y="6"/>
                    <a:pt x="108" y="20"/>
                  </a:cubicBezTo>
                  <a:lnTo>
                    <a:pt x="89" y="33"/>
                  </a:lnTo>
                  <a:cubicBezTo>
                    <a:pt x="1" y="102"/>
                    <a:pt x="32" y="253"/>
                    <a:pt x="83" y="335"/>
                  </a:cubicBezTo>
                  <a:cubicBezTo>
                    <a:pt x="107" y="376"/>
                    <a:pt x="151" y="404"/>
                    <a:pt x="192" y="404"/>
                  </a:cubicBezTo>
                  <a:cubicBezTo>
                    <a:pt x="226" y="404"/>
                    <a:pt x="258" y="384"/>
                    <a:pt x="272" y="335"/>
                  </a:cubicBezTo>
                  <a:lnTo>
                    <a:pt x="278" y="304"/>
                  </a:lnTo>
                  <a:cubicBezTo>
                    <a:pt x="300" y="244"/>
                    <a:pt x="261" y="0"/>
                    <a:pt x="16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6"/>
            <p:cNvSpPr/>
            <p:nvPr/>
          </p:nvSpPr>
          <p:spPr>
            <a:xfrm>
              <a:off x="1145700" y="3076450"/>
              <a:ext cx="6625" cy="8175"/>
            </a:xfrm>
            <a:custGeom>
              <a:avLst/>
              <a:gdLst/>
              <a:ahLst/>
              <a:cxnLst/>
              <a:rect l="l" t="t" r="r" b="b"/>
              <a:pathLst>
                <a:path w="265" h="327" extrusionOk="0">
                  <a:moveTo>
                    <a:pt x="109" y="0"/>
                  </a:moveTo>
                  <a:cubicBezTo>
                    <a:pt x="91" y="0"/>
                    <a:pt x="73" y="11"/>
                    <a:pt x="57" y="37"/>
                  </a:cubicBezTo>
                  <a:cubicBezTo>
                    <a:pt x="0" y="119"/>
                    <a:pt x="77" y="326"/>
                    <a:pt x="156" y="326"/>
                  </a:cubicBezTo>
                  <a:cubicBezTo>
                    <a:pt x="174" y="326"/>
                    <a:pt x="192" y="315"/>
                    <a:pt x="208" y="289"/>
                  </a:cubicBezTo>
                  <a:cubicBezTo>
                    <a:pt x="264" y="207"/>
                    <a:pt x="187" y="0"/>
                    <a:pt x="10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6"/>
            <p:cNvSpPr/>
            <p:nvPr/>
          </p:nvSpPr>
          <p:spPr>
            <a:xfrm>
              <a:off x="1178325" y="3089950"/>
              <a:ext cx="4750" cy="6200"/>
            </a:xfrm>
            <a:custGeom>
              <a:avLst/>
              <a:gdLst/>
              <a:ahLst/>
              <a:cxnLst/>
              <a:rect l="l" t="t" r="r" b="b"/>
              <a:pathLst>
                <a:path w="190" h="248" extrusionOk="0">
                  <a:moveTo>
                    <a:pt x="72" y="0"/>
                  </a:moveTo>
                  <a:cubicBezTo>
                    <a:pt x="33" y="0"/>
                    <a:pt x="0" y="49"/>
                    <a:pt x="0" y="102"/>
                  </a:cubicBezTo>
                  <a:cubicBezTo>
                    <a:pt x="0" y="159"/>
                    <a:pt x="13" y="241"/>
                    <a:pt x="89" y="248"/>
                  </a:cubicBezTo>
                  <a:cubicBezTo>
                    <a:pt x="190" y="248"/>
                    <a:pt x="164" y="102"/>
                    <a:pt x="133" y="46"/>
                  </a:cubicBezTo>
                  <a:cubicBezTo>
                    <a:pt x="113" y="13"/>
                    <a:pt x="92" y="0"/>
                    <a:pt x="7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6"/>
            <p:cNvSpPr/>
            <p:nvPr/>
          </p:nvSpPr>
          <p:spPr>
            <a:xfrm>
              <a:off x="1157400" y="3104800"/>
              <a:ext cx="6925" cy="9100"/>
            </a:xfrm>
            <a:custGeom>
              <a:avLst/>
              <a:gdLst/>
              <a:ahLst/>
              <a:cxnLst/>
              <a:rect l="l" t="t" r="r" b="b"/>
              <a:pathLst>
                <a:path w="277" h="364" extrusionOk="0">
                  <a:moveTo>
                    <a:pt x="79" y="1"/>
                  </a:moveTo>
                  <a:cubicBezTo>
                    <a:pt x="13" y="1"/>
                    <a:pt x="1" y="123"/>
                    <a:pt x="11" y="177"/>
                  </a:cubicBezTo>
                  <a:cubicBezTo>
                    <a:pt x="11" y="253"/>
                    <a:pt x="55" y="316"/>
                    <a:pt x="118" y="354"/>
                  </a:cubicBezTo>
                  <a:cubicBezTo>
                    <a:pt x="132" y="359"/>
                    <a:pt x="148" y="363"/>
                    <a:pt x="164" y="363"/>
                  </a:cubicBezTo>
                  <a:cubicBezTo>
                    <a:pt x="184" y="363"/>
                    <a:pt x="202" y="356"/>
                    <a:pt x="213" y="335"/>
                  </a:cubicBezTo>
                  <a:cubicBezTo>
                    <a:pt x="226" y="309"/>
                    <a:pt x="238" y="284"/>
                    <a:pt x="257" y="265"/>
                  </a:cubicBezTo>
                  <a:cubicBezTo>
                    <a:pt x="276" y="227"/>
                    <a:pt x="264" y="177"/>
                    <a:pt x="232" y="152"/>
                  </a:cubicBezTo>
                  <a:lnTo>
                    <a:pt x="232" y="183"/>
                  </a:lnTo>
                  <a:cubicBezTo>
                    <a:pt x="226" y="152"/>
                    <a:pt x="213" y="127"/>
                    <a:pt x="200" y="101"/>
                  </a:cubicBezTo>
                  <a:cubicBezTo>
                    <a:pt x="182" y="63"/>
                    <a:pt x="150" y="38"/>
                    <a:pt x="118" y="13"/>
                  </a:cubicBezTo>
                  <a:cubicBezTo>
                    <a:pt x="104" y="5"/>
                    <a:pt x="90" y="1"/>
                    <a:pt x="7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6"/>
            <p:cNvSpPr/>
            <p:nvPr/>
          </p:nvSpPr>
          <p:spPr>
            <a:xfrm>
              <a:off x="1114625" y="3083625"/>
              <a:ext cx="6500" cy="10425"/>
            </a:xfrm>
            <a:custGeom>
              <a:avLst/>
              <a:gdLst/>
              <a:ahLst/>
              <a:cxnLst/>
              <a:rect l="l" t="t" r="r" b="b"/>
              <a:pathLst>
                <a:path w="260" h="417" extrusionOk="0">
                  <a:moveTo>
                    <a:pt x="101" y="0"/>
                  </a:moveTo>
                  <a:cubicBezTo>
                    <a:pt x="79" y="0"/>
                    <a:pt x="58" y="9"/>
                    <a:pt x="45" y="34"/>
                  </a:cubicBezTo>
                  <a:cubicBezTo>
                    <a:pt x="0" y="135"/>
                    <a:pt x="7" y="255"/>
                    <a:pt x="70" y="349"/>
                  </a:cubicBezTo>
                  <a:cubicBezTo>
                    <a:pt x="86" y="371"/>
                    <a:pt x="121" y="416"/>
                    <a:pt x="159" y="416"/>
                  </a:cubicBezTo>
                  <a:cubicBezTo>
                    <a:pt x="165" y="416"/>
                    <a:pt x="171" y="415"/>
                    <a:pt x="177" y="412"/>
                  </a:cubicBezTo>
                  <a:lnTo>
                    <a:pt x="209" y="400"/>
                  </a:lnTo>
                  <a:cubicBezTo>
                    <a:pt x="240" y="387"/>
                    <a:pt x="259" y="349"/>
                    <a:pt x="246" y="311"/>
                  </a:cubicBezTo>
                  <a:cubicBezTo>
                    <a:pt x="246" y="255"/>
                    <a:pt x="240" y="236"/>
                    <a:pt x="240" y="192"/>
                  </a:cubicBezTo>
                  <a:cubicBezTo>
                    <a:pt x="234" y="128"/>
                    <a:pt x="215" y="78"/>
                    <a:pt x="177" y="34"/>
                  </a:cubicBezTo>
                  <a:cubicBezTo>
                    <a:pt x="159" y="16"/>
                    <a:pt x="129" y="0"/>
                    <a:pt x="10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6"/>
            <p:cNvSpPr/>
            <p:nvPr/>
          </p:nvSpPr>
          <p:spPr>
            <a:xfrm>
              <a:off x="1159100" y="3051925"/>
              <a:ext cx="7550" cy="9225"/>
            </a:xfrm>
            <a:custGeom>
              <a:avLst/>
              <a:gdLst/>
              <a:ahLst/>
              <a:cxnLst/>
              <a:rect l="l" t="t" r="r" b="b"/>
              <a:pathLst>
                <a:path w="302" h="369" extrusionOk="0">
                  <a:moveTo>
                    <a:pt x="127" y="0"/>
                  </a:moveTo>
                  <a:cubicBezTo>
                    <a:pt x="106" y="0"/>
                    <a:pt x="82" y="7"/>
                    <a:pt x="57" y="22"/>
                  </a:cubicBezTo>
                  <a:cubicBezTo>
                    <a:pt x="0" y="59"/>
                    <a:pt x="19" y="160"/>
                    <a:pt x="38" y="211"/>
                  </a:cubicBezTo>
                  <a:lnTo>
                    <a:pt x="50" y="230"/>
                  </a:lnTo>
                  <a:cubicBezTo>
                    <a:pt x="57" y="267"/>
                    <a:pt x="76" y="305"/>
                    <a:pt x="101" y="331"/>
                  </a:cubicBezTo>
                  <a:cubicBezTo>
                    <a:pt x="119" y="356"/>
                    <a:pt x="146" y="369"/>
                    <a:pt x="172" y="369"/>
                  </a:cubicBezTo>
                  <a:cubicBezTo>
                    <a:pt x="210" y="369"/>
                    <a:pt x="247" y="344"/>
                    <a:pt x="259" y="299"/>
                  </a:cubicBezTo>
                  <a:cubicBezTo>
                    <a:pt x="301" y="192"/>
                    <a:pt x="245" y="0"/>
                    <a:pt x="12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6"/>
            <p:cNvSpPr/>
            <p:nvPr/>
          </p:nvSpPr>
          <p:spPr>
            <a:xfrm>
              <a:off x="1160200" y="3079175"/>
              <a:ext cx="6325" cy="8400"/>
            </a:xfrm>
            <a:custGeom>
              <a:avLst/>
              <a:gdLst/>
              <a:ahLst/>
              <a:cxnLst/>
              <a:rect l="l" t="t" r="r" b="b"/>
              <a:pathLst>
                <a:path w="253" h="336" extrusionOk="0">
                  <a:moveTo>
                    <a:pt x="98" y="1"/>
                  </a:moveTo>
                  <a:cubicBezTo>
                    <a:pt x="92" y="1"/>
                    <a:pt x="87" y="2"/>
                    <a:pt x="82" y="4"/>
                  </a:cubicBezTo>
                  <a:lnTo>
                    <a:pt x="76" y="4"/>
                  </a:lnTo>
                  <a:cubicBezTo>
                    <a:pt x="0" y="42"/>
                    <a:pt x="0" y="155"/>
                    <a:pt x="32" y="224"/>
                  </a:cubicBezTo>
                  <a:cubicBezTo>
                    <a:pt x="32" y="224"/>
                    <a:pt x="32" y="231"/>
                    <a:pt x="32" y="231"/>
                  </a:cubicBezTo>
                  <a:cubicBezTo>
                    <a:pt x="47" y="266"/>
                    <a:pt x="89" y="336"/>
                    <a:pt x="137" y="336"/>
                  </a:cubicBezTo>
                  <a:cubicBezTo>
                    <a:pt x="150" y="336"/>
                    <a:pt x="164" y="331"/>
                    <a:pt x="177" y="319"/>
                  </a:cubicBezTo>
                  <a:cubicBezTo>
                    <a:pt x="177" y="319"/>
                    <a:pt x="177" y="313"/>
                    <a:pt x="177" y="313"/>
                  </a:cubicBezTo>
                  <a:cubicBezTo>
                    <a:pt x="252" y="306"/>
                    <a:pt x="227" y="155"/>
                    <a:pt x="202" y="117"/>
                  </a:cubicBezTo>
                  <a:lnTo>
                    <a:pt x="202" y="105"/>
                  </a:lnTo>
                  <a:cubicBezTo>
                    <a:pt x="196" y="71"/>
                    <a:pt x="145" y="1"/>
                    <a:pt x="9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6"/>
            <p:cNvSpPr/>
            <p:nvPr/>
          </p:nvSpPr>
          <p:spPr>
            <a:xfrm>
              <a:off x="1178950" y="3124025"/>
              <a:ext cx="8225" cy="9975"/>
            </a:xfrm>
            <a:custGeom>
              <a:avLst/>
              <a:gdLst/>
              <a:ahLst/>
              <a:cxnLst/>
              <a:rect l="l" t="t" r="r" b="b"/>
              <a:pathLst>
                <a:path w="329" h="399" extrusionOk="0">
                  <a:moveTo>
                    <a:pt x="113" y="1"/>
                  </a:moveTo>
                  <a:cubicBezTo>
                    <a:pt x="62" y="1"/>
                    <a:pt x="22" y="50"/>
                    <a:pt x="13" y="114"/>
                  </a:cubicBezTo>
                  <a:cubicBezTo>
                    <a:pt x="1" y="215"/>
                    <a:pt x="39" y="360"/>
                    <a:pt x="146" y="392"/>
                  </a:cubicBezTo>
                  <a:cubicBezTo>
                    <a:pt x="165" y="398"/>
                    <a:pt x="190" y="398"/>
                    <a:pt x="209" y="398"/>
                  </a:cubicBezTo>
                  <a:cubicBezTo>
                    <a:pt x="329" y="379"/>
                    <a:pt x="285" y="171"/>
                    <a:pt x="247" y="108"/>
                  </a:cubicBezTo>
                  <a:cubicBezTo>
                    <a:pt x="228" y="83"/>
                    <a:pt x="209" y="58"/>
                    <a:pt x="190" y="39"/>
                  </a:cubicBezTo>
                  <a:cubicBezTo>
                    <a:pt x="163" y="12"/>
                    <a:pt x="137" y="1"/>
                    <a:pt x="11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6"/>
            <p:cNvSpPr/>
            <p:nvPr/>
          </p:nvSpPr>
          <p:spPr>
            <a:xfrm>
              <a:off x="1139850" y="3125375"/>
              <a:ext cx="9025" cy="9750"/>
            </a:xfrm>
            <a:custGeom>
              <a:avLst/>
              <a:gdLst/>
              <a:ahLst/>
              <a:cxnLst/>
              <a:rect l="l" t="t" r="r" b="b"/>
              <a:pathLst>
                <a:path w="361" h="390" extrusionOk="0">
                  <a:moveTo>
                    <a:pt x="103" y="1"/>
                  </a:moveTo>
                  <a:cubicBezTo>
                    <a:pt x="52" y="1"/>
                    <a:pt x="9" y="53"/>
                    <a:pt x="1" y="117"/>
                  </a:cubicBezTo>
                  <a:cubicBezTo>
                    <a:pt x="1" y="136"/>
                    <a:pt x="1" y="149"/>
                    <a:pt x="1" y="168"/>
                  </a:cubicBezTo>
                  <a:cubicBezTo>
                    <a:pt x="7" y="180"/>
                    <a:pt x="7" y="193"/>
                    <a:pt x="7" y="205"/>
                  </a:cubicBezTo>
                  <a:cubicBezTo>
                    <a:pt x="13" y="262"/>
                    <a:pt x="38" y="319"/>
                    <a:pt x="76" y="363"/>
                  </a:cubicBezTo>
                  <a:cubicBezTo>
                    <a:pt x="83" y="369"/>
                    <a:pt x="89" y="376"/>
                    <a:pt x="101" y="382"/>
                  </a:cubicBezTo>
                  <a:cubicBezTo>
                    <a:pt x="108" y="382"/>
                    <a:pt x="120" y="388"/>
                    <a:pt x="133" y="388"/>
                  </a:cubicBezTo>
                  <a:cubicBezTo>
                    <a:pt x="139" y="389"/>
                    <a:pt x="146" y="390"/>
                    <a:pt x="152" y="390"/>
                  </a:cubicBezTo>
                  <a:cubicBezTo>
                    <a:pt x="183" y="390"/>
                    <a:pt x="213" y="377"/>
                    <a:pt x="234" y="351"/>
                  </a:cubicBezTo>
                  <a:lnTo>
                    <a:pt x="234" y="351"/>
                  </a:lnTo>
                  <a:cubicBezTo>
                    <a:pt x="231" y="355"/>
                    <a:pt x="230" y="356"/>
                    <a:pt x="232" y="356"/>
                  </a:cubicBezTo>
                  <a:cubicBezTo>
                    <a:pt x="240" y="356"/>
                    <a:pt x="297" y="313"/>
                    <a:pt x="297" y="313"/>
                  </a:cubicBezTo>
                  <a:cubicBezTo>
                    <a:pt x="360" y="275"/>
                    <a:pt x="316" y="149"/>
                    <a:pt x="259" y="130"/>
                  </a:cubicBezTo>
                  <a:cubicBezTo>
                    <a:pt x="249" y="122"/>
                    <a:pt x="242" y="119"/>
                    <a:pt x="238" y="119"/>
                  </a:cubicBezTo>
                  <a:cubicBezTo>
                    <a:pt x="235" y="119"/>
                    <a:pt x="233" y="122"/>
                    <a:pt x="234" y="127"/>
                  </a:cubicBezTo>
                  <a:lnTo>
                    <a:pt x="234" y="127"/>
                  </a:lnTo>
                  <a:cubicBezTo>
                    <a:pt x="221" y="96"/>
                    <a:pt x="199" y="69"/>
                    <a:pt x="177" y="41"/>
                  </a:cubicBezTo>
                  <a:cubicBezTo>
                    <a:pt x="153" y="13"/>
                    <a:pt x="127" y="1"/>
                    <a:pt x="10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6"/>
            <p:cNvSpPr/>
            <p:nvPr/>
          </p:nvSpPr>
          <p:spPr>
            <a:xfrm>
              <a:off x="1158925" y="3147275"/>
              <a:ext cx="12325" cy="16575"/>
            </a:xfrm>
            <a:custGeom>
              <a:avLst/>
              <a:gdLst/>
              <a:ahLst/>
              <a:cxnLst/>
              <a:rect l="l" t="t" r="r" b="b"/>
              <a:pathLst>
                <a:path w="493" h="663" extrusionOk="0">
                  <a:moveTo>
                    <a:pt x="197" y="1"/>
                  </a:moveTo>
                  <a:cubicBezTo>
                    <a:pt x="157" y="1"/>
                    <a:pt x="118" y="20"/>
                    <a:pt x="89" y="67"/>
                  </a:cubicBezTo>
                  <a:cubicBezTo>
                    <a:pt x="1" y="200"/>
                    <a:pt x="32" y="402"/>
                    <a:pt x="114" y="534"/>
                  </a:cubicBezTo>
                  <a:cubicBezTo>
                    <a:pt x="155" y="599"/>
                    <a:pt x="230" y="662"/>
                    <a:pt x="302" y="662"/>
                  </a:cubicBezTo>
                  <a:cubicBezTo>
                    <a:pt x="342" y="662"/>
                    <a:pt x="380" y="644"/>
                    <a:pt x="411" y="597"/>
                  </a:cubicBezTo>
                  <a:cubicBezTo>
                    <a:pt x="493" y="458"/>
                    <a:pt x="461" y="257"/>
                    <a:pt x="385" y="130"/>
                  </a:cubicBezTo>
                  <a:cubicBezTo>
                    <a:pt x="345" y="62"/>
                    <a:pt x="268" y="1"/>
                    <a:pt x="19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6"/>
            <p:cNvSpPr/>
            <p:nvPr/>
          </p:nvSpPr>
          <p:spPr>
            <a:xfrm>
              <a:off x="1118100" y="3113575"/>
              <a:ext cx="7100" cy="8900"/>
            </a:xfrm>
            <a:custGeom>
              <a:avLst/>
              <a:gdLst/>
              <a:ahLst/>
              <a:cxnLst/>
              <a:rect l="l" t="t" r="r" b="b"/>
              <a:pathLst>
                <a:path w="284" h="356" extrusionOk="0">
                  <a:moveTo>
                    <a:pt x="116" y="0"/>
                  </a:moveTo>
                  <a:cubicBezTo>
                    <a:pt x="96" y="0"/>
                    <a:pt x="76" y="12"/>
                    <a:pt x="57" y="40"/>
                  </a:cubicBezTo>
                  <a:cubicBezTo>
                    <a:pt x="0" y="128"/>
                    <a:pt x="87" y="355"/>
                    <a:pt x="172" y="355"/>
                  </a:cubicBezTo>
                  <a:cubicBezTo>
                    <a:pt x="191" y="355"/>
                    <a:pt x="210" y="344"/>
                    <a:pt x="227" y="318"/>
                  </a:cubicBezTo>
                  <a:cubicBezTo>
                    <a:pt x="284" y="226"/>
                    <a:pt x="203" y="0"/>
                    <a:pt x="11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6"/>
            <p:cNvSpPr/>
            <p:nvPr/>
          </p:nvSpPr>
          <p:spPr>
            <a:xfrm>
              <a:off x="1197550" y="3081875"/>
              <a:ext cx="8300" cy="9400"/>
            </a:xfrm>
            <a:custGeom>
              <a:avLst/>
              <a:gdLst/>
              <a:ahLst/>
              <a:cxnLst/>
              <a:rect l="l" t="t" r="r" b="b"/>
              <a:pathLst>
                <a:path w="332" h="376" extrusionOk="0">
                  <a:moveTo>
                    <a:pt x="161" y="0"/>
                  </a:moveTo>
                  <a:cubicBezTo>
                    <a:pt x="154" y="0"/>
                    <a:pt x="147" y="1"/>
                    <a:pt x="140" y="3"/>
                  </a:cubicBezTo>
                  <a:cubicBezTo>
                    <a:pt x="1" y="34"/>
                    <a:pt x="58" y="312"/>
                    <a:pt x="152" y="356"/>
                  </a:cubicBezTo>
                  <a:cubicBezTo>
                    <a:pt x="152" y="353"/>
                    <a:pt x="150" y="347"/>
                    <a:pt x="148" y="342"/>
                  </a:cubicBezTo>
                  <a:lnTo>
                    <a:pt x="148" y="342"/>
                  </a:lnTo>
                  <a:cubicBezTo>
                    <a:pt x="166" y="365"/>
                    <a:pt x="187" y="376"/>
                    <a:pt x="207" y="376"/>
                  </a:cubicBezTo>
                  <a:cubicBezTo>
                    <a:pt x="237" y="376"/>
                    <a:pt x="262" y="352"/>
                    <a:pt x="266" y="306"/>
                  </a:cubicBezTo>
                  <a:lnTo>
                    <a:pt x="266" y="331"/>
                  </a:lnTo>
                  <a:cubicBezTo>
                    <a:pt x="332" y="259"/>
                    <a:pt x="284" y="0"/>
                    <a:pt x="16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6"/>
            <p:cNvSpPr/>
            <p:nvPr/>
          </p:nvSpPr>
          <p:spPr>
            <a:xfrm>
              <a:off x="1243125" y="3321375"/>
              <a:ext cx="7275" cy="10225"/>
            </a:xfrm>
            <a:custGeom>
              <a:avLst/>
              <a:gdLst/>
              <a:ahLst/>
              <a:cxnLst/>
              <a:rect l="l" t="t" r="r" b="b"/>
              <a:pathLst>
                <a:path w="291" h="409" extrusionOk="0">
                  <a:moveTo>
                    <a:pt x="115" y="0"/>
                  </a:moveTo>
                  <a:cubicBezTo>
                    <a:pt x="92" y="0"/>
                    <a:pt x="69" y="12"/>
                    <a:pt x="51" y="41"/>
                  </a:cubicBezTo>
                  <a:cubicBezTo>
                    <a:pt x="1" y="129"/>
                    <a:pt x="7" y="243"/>
                    <a:pt x="64" y="331"/>
                  </a:cubicBezTo>
                  <a:cubicBezTo>
                    <a:pt x="88" y="371"/>
                    <a:pt x="134" y="408"/>
                    <a:pt x="178" y="408"/>
                  </a:cubicBezTo>
                  <a:cubicBezTo>
                    <a:pt x="203" y="408"/>
                    <a:pt x="228" y="395"/>
                    <a:pt x="247" y="363"/>
                  </a:cubicBezTo>
                  <a:cubicBezTo>
                    <a:pt x="291" y="274"/>
                    <a:pt x="284" y="161"/>
                    <a:pt x="228" y="79"/>
                  </a:cubicBezTo>
                  <a:cubicBezTo>
                    <a:pt x="203" y="38"/>
                    <a:pt x="158" y="0"/>
                    <a:pt x="11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6"/>
            <p:cNvSpPr/>
            <p:nvPr/>
          </p:nvSpPr>
          <p:spPr>
            <a:xfrm>
              <a:off x="1201650" y="3303100"/>
              <a:ext cx="9650" cy="9375"/>
            </a:xfrm>
            <a:custGeom>
              <a:avLst/>
              <a:gdLst/>
              <a:ahLst/>
              <a:cxnLst/>
              <a:rect l="l" t="t" r="r" b="b"/>
              <a:pathLst>
                <a:path w="386" h="375" extrusionOk="0">
                  <a:moveTo>
                    <a:pt x="143" y="1"/>
                  </a:moveTo>
                  <a:cubicBezTo>
                    <a:pt x="138" y="1"/>
                    <a:pt x="132" y="2"/>
                    <a:pt x="127" y="3"/>
                  </a:cubicBezTo>
                  <a:lnTo>
                    <a:pt x="108" y="3"/>
                  </a:lnTo>
                  <a:cubicBezTo>
                    <a:pt x="1" y="34"/>
                    <a:pt x="26" y="211"/>
                    <a:pt x="77" y="280"/>
                  </a:cubicBezTo>
                  <a:cubicBezTo>
                    <a:pt x="102" y="337"/>
                    <a:pt x="159" y="375"/>
                    <a:pt x="228" y="375"/>
                  </a:cubicBezTo>
                  <a:cubicBezTo>
                    <a:pt x="278" y="375"/>
                    <a:pt x="304" y="331"/>
                    <a:pt x="348" y="299"/>
                  </a:cubicBezTo>
                  <a:cubicBezTo>
                    <a:pt x="386" y="249"/>
                    <a:pt x="373" y="179"/>
                    <a:pt x="323" y="141"/>
                  </a:cubicBezTo>
                  <a:cubicBezTo>
                    <a:pt x="278" y="122"/>
                    <a:pt x="253" y="72"/>
                    <a:pt x="215" y="40"/>
                  </a:cubicBezTo>
                  <a:cubicBezTo>
                    <a:pt x="200" y="14"/>
                    <a:pt x="171" y="1"/>
                    <a:pt x="14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6"/>
            <p:cNvSpPr/>
            <p:nvPr/>
          </p:nvSpPr>
          <p:spPr>
            <a:xfrm>
              <a:off x="1203700" y="3259600"/>
              <a:ext cx="8800" cy="14175"/>
            </a:xfrm>
            <a:custGeom>
              <a:avLst/>
              <a:gdLst/>
              <a:ahLst/>
              <a:cxnLst/>
              <a:rect l="l" t="t" r="r" b="b"/>
              <a:pathLst>
                <a:path w="352" h="567" extrusionOk="0">
                  <a:moveTo>
                    <a:pt x="137" y="1"/>
                  </a:moveTo>
                  <a:cubicBezTo>
                    <a:pt x="132" y="1"/>
                    <a:pt x="126" y="1"/>
                    <a:pt x="121" y="2"/>
                  </a:cubicBezTo>
                  <a:lnTo>
                    <a:pt x="108" y="2"/>
                  </a:lnTo>
                  <a:cubicBezTo>
                    <a:pt x="45" y="8"/>
                    <a:pt x="26" y="90"/>
                    <a:pt x="14" y="141"/>
                  </a:cubicBezTo>
                  <a:cubicBezTo>
                    <a:pt x="1" y="254"/>
                    <a:pt x="26" y="368"/>
                    <a:pt x="77" y="469"/>
                  </a:cubicBezTo>
                  <a:cubicBezTo>
                    <a:pt x="102" y="535"/>
                    <a:pt x="145" y="566"/>
                    <a:pt x="185" y="566"/>
                  </a:cubicBezTo>
                  <a:cubicBezTo>
                    <a:pt x="235" y="566"/>
                    <a:pt x="279" y="516"/>
                    <a:pt x="272" y="424"/>
                  </a:cubicBezTo>
                  <a:cubicBezTo>
                    <a:pt x="272" y="424"/>
                    <a:pt x="272" y="418"/>
                    <a:pt x="272" y="412"/>
                  </a:cubicBezTo>
                  <a:cubicBezTo>
                    <a:pt x="352" y="283"/>
                    <a:pt x="307" y="1"/>
                    <a:pt x="13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6"/>
            <p:cNvSpPr/>
            <p:nvPr/>
          </p:nvSpPr>
          <p:spPr>
            <a:xfrm>
              <a:off x="1236200" y="3269525"/>
              <a:ext cx="9950" cy="11100"/>
            </a:xfrm>
            <a:custGeom>
              <a:avLst/>
              <a:gdLst/>
              <a:ahLst/>
              <a:cxnLst/>
              <a:rect l="l" t="t" r="r" b="b"/>
              <a:pathLst>
                <a:path w="398" h="444" extrusionOk="0">
                  <a:moveTo>
                    <a:pt x="196" y="1"/>
                  </a:moveTo>
                  <a:cubicBezTo>
                    <a:pt x="178" y="1"/>
                    <a:pt x="161" y="5"/>
                    <a:pt x="145" y="15"/>
                  </a:cubicBezTo>
                  <a:cubicBezTo>
                    <a:pt x="114" y="40"/>
                    <a:pt x="88" y="53"/>
                    <a:pt x="51" y="78"/>
                  </a:cubicBezTo>
                  <a:cubicBezTo>
                    <a:pt x="0" y="109"/>
                    <a:pt x="19" y="217"/>
                    <a:pt x="57" y="248"/>
                  </a:cubicBezTo>
                  <a:cubicBezTo>
                    <a:pt x="57" y="248"/>
                    <a:pt x="101" y="280"/>
                    <a:pt x="107" y="292"/>
                  </a:cubicBezTo>
                  <a:cubicBezTo>
                    <a:pt x="114" y="305"/>
                    <a:pt x="120" y="311"/>
                    <a:pt x="126" y="318"/>
                  </a:cubicBezTo>
                  <a:cubicBezTo>
                    <a:pt x="126" y="324"/>
                    <a:pt x="133" y="330"/>
                    <a:pt x="133" y="330"/>
                  </a:cubicBezTo>
                  <a:cubicBezTo>
                    <a:pt x="158" y="387"/>
                    <a:pt x="208" y="425"/>
                    <a:pt x="265" y="444"/>
                  </a:cubicBezTo>
                  <a:cubicBezTo>
                    <a:pt x="309" y="444"/>
                    <a:pt x="353" y="418"/>
                    <a:pt x="360" y="368"/>
                  </a:cubicBezTo>
                  <a:cubicBezTo>
                    <a:pt x="397" y="236"/>
                    <a:pt x="353" y="97"/>
                    <a:pt x="246" y="15"/>
                  </a:cubicBezTo>
                  <a:cubicBezTo>
                    <a:pt x="230" y="5"/>
                    <a:pt x="213" y="1"/>
                    <a:pt x="19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6"/>
            <p:cNvSpPr/>
            <p:nvPr/>
          </p:nvSpPr>
          <p:spPr>
            <a:xfrm>
              <a:off x="1238875" y="3276825"/>
              <a:ext cx="650" cy="900"/>
            </a:xfrm>
            <a:custGeom>
              <a:avLst/>
              <a:gdLst/>
              <a:ahLst/>
              <a:cxnLst/>
              <a:rect l="l" t="t" r="r" b="b"/>
              <a:pathLst>
                <a:path w="26" h="36" extrusionOk="0">
                  <a:moveTo>
                    <a:pt x="0" y="0"/>
                  </a:moveTo>
                  <a:lnTo>
                    <a:pt x="9" y="11"/>
                  </a:lnTo>
                  <a:lnTo>
                    <a:pt x="9" y="11"/>
                  </a:lnTo>
                  <a:cubicBezTo>
                    <a:pt x="5" y="6"/>
                    <a:pt x="2" y="2"/>
                    <a:pt x="0" y="0"/>
                  </a:cubicBezTo>
                  <a:close/>
                  <a:moveTo>
                    <a:pt x="9" y="11"/>
                  </a:moveTo>
                  <a:cubicBezTo>
                    <a:pt x="16" y="22"/>
                    <a:pt x="25" y="36"/>
                    <a:pt x="25" y="36"/>
                  </a:cubicBezTo>
                  <a:cubicBezTo>
                    <a:pt x="25" y="36"/>
                    <a:pt x="24" y="33"/>
                    <a:pt x="19" y="26"/>
                  </a:cubicBezTo>
                  <a:lnTo>
                    <a:pt x="9" y="11"/>
                  </a:ln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6"/>
            <p:cNvSpPr/>
            <p:nvPr/>
          </p:nvSpPr>
          <p:spPr>
            <a:xfrm>
              <a:off x="1219475" y="3284400"/>
              <a:ext cx="7450" cy="7800"/>
            </a:xfrm>
            <a:custGeom>
              <a:avLst/>
              <a:gdLst/>
              <a:ahLst/>
              <a:cxnLst/>
              <a:rect l="l" t="t" r="r" b="b"/>
              <a:pathLst>
                <a:path w="298" h="312" extrusionOk="0">
                  <a:moveTo>
                    <a:pt x="64" y="0"/>
                  </a:moveTo>
                  <a:cubicBezTo>
                    <a:pt x="32" y="0"/>
                    <a:pt x="7" y="25"/>
                    <a:pt x="7" y="57"/>
                  </a:cubicBezTo>
                  <a:cubicBezTo>
                    <a:pt x="1" y="132"/>
                    <a:pt x="26" y="208"/>
                    <a:pt x="76" y="271"/>
                  </a:cubicBezTo>
                  <a:cubicBezTo>
                    <a:pt x="92" y="287"/>
                    <a:pt x="126" y="312"/>
                    <a:pt x="155" y="312"/>
                  </a:cubicBezTo>
                  <a:cubicBezTo>
                    <a:pt x="161" y="312"/>
                    <a:pt x="166" y="311"/>
                    <a:pt x="171" y="309"/>
                  </a:cubicBezTo>
                  <a:cubicBezTo>
                    <a:pt x="215" y="296"/>
                    <a:pt x="215" y="252"/>
                    <a:pt x="259" y="233"/>
                  </a:cubicBezTo>
                  <a:cubicBezTo>
                    <a:pt x="297" y="208"/>
                    <a:pt x="265" y="132"/>
                    <a:pt x="234" y="120"/>
                  </a:cubicBezTo>
                  <a:cubicBezTo>
                    <a:pt x="215" y="114"/>
                    <a:pt x="171" y="44"/>
                    <a:pt x="152" y="25"/>
                  </a:cubicBezTo>
                  <a:cubicBezTo>
                    <a:pt x="127" y="6"/>
                    <a:pt x="95" y="0"/>
                    <a:pt x="6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6"/>
            <p:cNvSpPr/>
            <p:nvPr/>
          </p:nvSpPr>
          <p:spPr>
            <a:xfrm>
              <a:off x="1180225" y="3264250"/>
              <a:ext cx="5825" cy="9800"/>
            </a:xfrm>
            <a:custGeom>
              <a:avLst/>
              <a:gdLst/>
              <a:ahLst/>
              <a:cxnLst/>
              <a:rect l="l" t="t" r="r" b="b"/>
              <a:pathLst>
                <a:path w="233" h="392" extrusionOk="0">
                  <a:moveTo>
                    <a:pt x="106" y="0"/>
                  </a:moveTo>
                  <a:cubicBezTo>
                    <a:pt x="98" y="0"/>
                    <a:pt x="90" y="4"/>
                    <a:pt x="82" y="11"/>
                  </a:cubicBezTo>
                  <a:cubicBezTo>
                    <a:pt x="38" y="30"/>
                    <a:pt x="13" y="68"/>
                    <a:pt x="13" y="106"/>
                  </a:cubicBezTo>
                  <a:cubicBezTo>
                    <a:pt x="0" y="194"/>
                    <a:pt x="19" y="365"/>
                    <a:pt x="126" y="390"/>
                  </a:cubicBezTo>
                  <a:cubicBezTo>
                    <a:pt x="132" y="391"/>
                    <a:pt x="138" y="391"/>
                    <a:pt x="143" y="391"/>
                  </a:cubicBezTo>
                  <a:cubicBezTo>
                    <a:pt x="232" y="391"/>
                    <a:pt x="221" y="248"/>
                    <a:pt x="221" y="194"/>
                  </a:cubicBezTo>
                  <a:cubicBezTo>
                    <a:pt x="215" y="175"/>
                    <a:pt x="208" y="156"/>
                    <a:pt x="196" y="144"/>
                  </a:cubicBezTo>
                  <a:cubicBezTo>
                    <a:pt x="196" y="119"/>
                    <a:pt x="183" y="93"/>
                    <a:pt x="177" y="74"/>
                  </a:cubicBezTo>
                  <a:cubicBezTo>
                    <a:pt x="167" y="49"/>
                    <a:pt x="137" y="0"/>
                    <a:pt x="10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6"/>
            <p:cNvSpPr/>
            <p:nvPr/>
          </p:nvSpPr>
          <p:spPr>
            <a:xfrm>
              <a:off x="1214625" y="3241450"/>
              <a:ext cx="6425" cy="7825"/>
            </a:xfrm>
            <a:custGeom>
              <a:avLst/>
              <a:gdLst/>
              <a:ahLst/>
              <a:cxnLst/>
              <a:rect l="l" t="t" r="r" b="b"/>
              <a:pathLst>
                <a:path w="257" h="313" extrusionOk="0">
                  <a:moveTo>
                    <a:pt x="122" y="0"/>
                  </a:moveTo>
                  <a:cubicBezTo>
                    <a:pt x="115" y="0"/>
                    <a:pt x="108" y="1"/>
                    <a:pt x="100" y="3"/>
                  </a:cubicBezTo>
                  <a:cubicBezTo>
                    <a:pt x="24" y="28"/>
                    <a:pt x="24" y="122"/>
                    <a:pt x="12" y="185"/>
                  </a:cubicBezTo>
                  <a:cubicBezTo>
                    <a:pt x="1" y="223"/>
                    <a:pt x="27" y="313"/>
                    <a:pt x="75" y="313"/>
                  </a:cubicBezTo>
                  <a:cubicBezTo>
                    <a:pt x="83" y="313"/>
                    <a:pt x="91" y="311"/>
                    <a:pt x="100" y="305"/>
                  </a:cubicBezTo>
                  <a:cubicBezTo>
                    <a:pt x="113" y="305"/>
                    <a:pt x="125" y="299"/>
                    <a:pt x="138" y="299"/>
                  </a:cubicBezTo>
                  <a:cubicBezTo>
                    <a:pt x="150" y="299"/>
                    <a:pt x="157" y="305"/>
                    <a:pt x="163" y="305"/>
                  </a:cubicBezTo>
                  <a:cubicBezTo>
                    <a:pt x="171" y="307"/>
                    <a:pt x="178" y="308"/>
                    <a:pt x="185" y="308"/>
                  </a:cubicBezTo>
                  <a:cubicBezTo>
                    <a:pt x="238" y="308"/>
                    <a:pt x="257" y="247"/>
                    <a:pt x="251" y="185"/>
                  </a:cubicBezTo>
                  <a:lnTo>
                    <a:pt x="251" y="135"/>
                  </a:lnTo>
                  <a:cubicBezTo>
                    <a:pt x="245" y="110"/>
                    <a:pt x="232" y="78"/>
                    <a:pt x="214" y="59"/>
                  </a:cubicBezTo>
                  <a:cubicBezTo>
                    <a:pt x="214" y="53"/>
                    <a:pt x="207" y="47"/>
                    <a:pt x="201" y="40"/>
                  </a:cubicBezTo>
                  <a:lnTo>
                    <a:pt x="201" y="34"/>
                  </a:lnTo>
                  <a:lnTo>
                    <a:pt x="195" y="34"/>
                  </a:lnTo>
                  <a:cubicBezTo>
                    <a:pt x="188" y="28"/>
                    <a:pt x="182" y="21"/>
                    <a:pt x="176" y="15"/>
                  </a:cubicBezTo>
                  <a:lnTo>
                    <a:pt x="176" y="21"/>
                  </a:lnTo>
                  <a:cubicBezTo>
                    <a:pt x="161" y="7"/>
                    <a:pt x="144" y="0"/>
                    <a:pt x="12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6"/>
            <p:cNvSpPr/>
            <p:nvPr/>
          </p:nvSpPr>
          <p:spPr>
            <a:xfrm>
              <a:off x="1190025" y="3375950"/>
              <a:ext cx="8500" cy="10275"/>
            </a:xfrm>
            <a:custGeom>
              <a:avLst/>
              <a:gdLst/>
              <a:ahLst/>
              <a:cxnLst/>
              <a:rect l="l" t="t" r="r" b="b"/>
              <a:pathLst>
                <a:path w="340" h="411" extrusionOk="0">
                  <a:moveTo>
                    <a:pt x="140" y="0"/>
                  </a:moveTo>
                  <a:cubicBezTo>
                    <a:pt x="0" y="0"/>
                    <a:pt x="71" y="283"/>
                    <a:pt x="125" y="343"/>
                  </a:cubicBezTo>
                  <a:cubicBezTo>
                    <a:pt x="151" y="368"/>
                    <a:pt x="182" y="393"/>
                    <a:pt x="220" y="406"/>
                  </a:cubicBezTo>
                  <a:cubicBezTo>
                    <a:pt x="227" y="409"/>
                    <a:pt x="234" y="410"/>
                    <a:pt x="241" y="410"/>
                  </a:cubicBezTo>
                  <a:cubicBezTo>
                    <a:pt x="293" y="410"/>
                    <a:pt x="328" y="331"/>
                    <a:pt x="333" y="286"/>
                  </a:cubicBezTo>
                  <a:cubicBezTo>
                    <a:pt x="340" y="173"/>
                    <a:pt x="302" y="28"/>
                    <a:pt x="163" y="2"/>
                  </a:cubicBezTo>
                  <a:cubicBezTo>
                    <a:pt x="155" y="1"/>
                    <a:pt x="147" y="0"/>
                    <a:pt x="14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6"/>
            <p:cNvSpPr/>
            <p:nvPr/>
          </p:nvSpPr>
          <p:spPr>
            <a:xfrm>
              <a:off x="1204975" y="3380875"/>
              <a:ext cx="7125" cy="8525"/>
            </a:xfrm>
            <a:custGeom>
              <a:avLst/>
              <a:gdLst/>
              <a:ahLst/>
              <a:cxnLst/>
              <a:rect l="l" t="t" r="r" b="b"/>
              <a:pathLst>
                <a:path w="285" h="341" extrusionOk="0">
                  <a:moveTo>
                    <a:pt x="130" y="1"/>
                  </a:moveTo>
                  <a:cubicBezTo>
                    <a:pt x="120" y="1"/>
                    <a:pt x="110" y="3"/>
                    <a:pt x="101" y="7"/>
                  </a:cubicBezTo>
                  <a:lnTo>
                    <a:pt x="82" y="20"/>
                  </a:lnTo>
                  <a:cubicBezTo>
                    <a:pt x="76" y="26"/>
                    <a:pt x="71" y="31"/>
                    <a:pt x="68" y="35"/>
                  </a:cubicBezTo>
                  <a:lnTo>
                    <a:pt x="68" y="35"/>
                  </a:lnTo>
                  <a:cubicBezTo>
                    <a:pt x="68" y="34"/>
                    <a:pt x="69" y="33"/>
                    <a:pt x="70" y="32"/>
                  </a:cubicBezTo>
                  <a:lnTo>
                    <a:pt x="70" y="32"/>
                  </a:lnTo>
                  <a:cubicBezTo>
                    <a:pt x="0" y="45"/>
                    <a:pt x="26" y="165"/>
                    <a:pt x="51" y="203"/>
                  </a:cubicBezTo>
                  <a:cubicBezTo>
                    <a:pt x="43" y="191"/>
                    <a:pt x="39" y="187"/>
                    <a:pt x="38" y="187"/>
                  </a:cubicBezTo>
                  <a:cubicBezTo>
                    <a:pt x="34" y="187"/>
                    <a:pt x="71" y="259"/>
                    <a:pt x="76" y="259"/>
                  </a:cubicBezTo>
                  <a:cubicBezTo>
                    <a:pt x="89" y="285"/>
                    <a:pt x="108" y="310"/>
                    <a:pt x="133" y="323"/>
                  </a:cubicBezTo>
                  <a:cubicBezTo>
                    <a:pt x="147" y="334"/>
                    <a:pt x="163" y="340"/>
                    <a:pt x="179" y="340"/>
                  </a:cubicBezTo>
                  <a:cubicBezTo>
                    <a:pt x="205" y="340"/>
                    <a:pt x="231" y="325"/>
                    <a:pt x="246" y="297"/>
                  </a:cubicBezTo>
                  <a:cubicBezTo>
                    <a:pt x="284" y="222"/>
                    <a:pt x="278" y="133"/>
                    <a:pt x="234" y="64"/>
                  </a:cubicBezTo>
                  <a:cubicBezTo>
                    <a:pt x="234" y="64"/>
                    <a:pt x="227" y="58"/>
                    <a:pt x="227" y="58"/>
                  </a:cubicBezTo>
                  <a:cubicBezTo>
                    <a:pt x="203" y="24"/>
                    <a:pt x="164" y="1"/>
                    <a:pt x="13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6"/>
            <p:cNvSpPr/>
            <p:nvPr/>
          </p:nvSpPr>
          <p:spPr>
            <a:xfrm>
              <a:off x="1202125" y="3359150"/>
              <a:ext cx="8225" cy="11400"/>
            </a:xfrm>
            <a:custGeom>
              <a:avLst/>
              <a:gdLst/>
              <a:ahLst/>
              <a:cxnLst/>
              <a:rect l="l" t="t" r="r" b="b"/>
              <a:pathLst>
                <a:path w="329" h="456" extrusionOk="0">
                  <a:moveTo>
                    <a:pt x="129" y="0"/>
                  </a:moveTo>
                  <a:cubicBezTo>
                    <a:pt x="103" y="0"/>
                    <a:pt x="77" y="13"/>
                    <a:pt x="58" y="44"/>
                  </a:cubicBezTo>
                  <a:cubicBezTo>
                    <a:pt x="1" y="145"/>
                    <a:pt x="7" y="271"/>
                    <a:pt x="70" y="365"/>
                  </a:cubicBezTo>
                  <a:cubicBezTo>
                    <a:pt x="99" y="410"/>
                    <a:pt x="152" y="456"/>
                    <a:pt x="202" y="456"/>
                  </a:cubicBezTo>
                  <a:cubicBezTo>
                    <a:pt x="230" y="456"/>
                    <a:pt x="256" y="443"/>
                    <a:pt x="278" y="409"/>
                  </a:cubicBezTo>
                  <a:cubicBezTo>
                    <a:pt x="329" y="302"/>
                    <a:pt x="322" y="182"/>
                    <a:pt x="259" y="88"/>
                  </a:cubicBezTo>
                  <a:cubicBezTo>
                    <a:pt x="231" y="43"/>
                    <a:pt x="178" y="0"/>
                    <a:pt x="12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6"/>
            <p:cNvSpPr/>
            <p:nvPr/>
          </p:nvSpPr>
          <p:spPr>
            <a:xfrm>
              <a:off x="1173475" y="3355825"/>
              <a:ext cx="9600" cy="12200"/>
            </a:xfrm>
            <a:custGeom>
              <a:avLst/>
              <a:gdLst/>
              <a:ahLst/>
              <a:cxnLst/>
              <a:rect l="l" t="t" r="r" b="b"/>
              <a:pathLst>
                <a:path w="384" h="488" extrusionOk="0">
                  <a:moveTo>
                    <a:pt x="117" y="1"/>
                  </a:moveTo>
                  <a:cubicBezTo>
                    <a:pt x="4" y="1"/>
                    <a:pt x="1" y="208"/>
                    <a:pt x="18" y="278"/>
                  </a:cubicBezTo>
                  <a:cubicBezTo>
                    <a:pt x="34" y="362"/>
                    <a:pt x="99" y="488"/>
                    <a:pt x="194" y="488"/>
                  </a:cubicBezTo>
                  <a:cubicBezTo>
                    <a:pt x="212" y="488"/>
                    <a:pt x="231" y="483"/>
                    <a:pt x="251" y="473"/>
                  </a:cubicBezTo>
                  <a:cubicBezTo>
                    <a:pt x="340" y="423"/>
                    <a:pt x="384" y="328"/>
                    <a:pt x="358" y="233"/>
                  </a:cubicBezTo>
                  <a:cubicBezTo>
                    <a:pt x="327" y="126"/>
                    <a:pt x="251" y="44"/>
                    <a:pt x="150" y="6"/>
                  </a:cubicBezTo>
                  <a:cubicBezTo>
                    <a:pt x="138" y="3"/>
                    <a:pt x="127" y="1"/>
                    <a:pt x="11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6"/>
            <p:cNvSpPr/>
            <p:nvPr/>
          </p:nvSpPr>
          <p:spPr>
            <a:xfrm>
              <a:off x="1161625" y="3390400"/>
              <a:ext cx="7425" cy="8450"/>
            </a:xfrm>
            <a:custGeom>
              <a:avLst/>
              <a:gdLst/>
              <a:ahLst/>
              <a:cxnLst/>
              <a:rect l="l" t="t" r="r" b="b"/>
              <a:pathLst>
                <a:path w="297" h="338" extrusionOk="0">
                  <a:moveTo>
                    <a:pt x="114" y="1"/>
                  </a:moveTo>
                  <a:cubicBezTo>
                    <a:pt x="0" y="1"/>
                    <a:pt x="37" y="338"/>
                    <a:pt x="154" y="338"/>
                  </a:cubicBezTo>
                  <a:cubicBezTo>
                    <a:pt x="168" y="338"/>
                    <a:pt x="185" y="332"/>
                    <a:pt x="202" y="320"/>
                  </a:cubicBezTo>
                  <a:cubicBezTo>
                    <a:pt x="214" y="307"/>
                    <a:pt x="227" y="288"/>
                    <a:pt x="240" y="276"/>
                  </a:cubicBezTo>
                  <a:cubicBezTo>
                    <a:pt x="296" y="219"/>
                    <a:pt x="252" y="74"/>
                    <a:pt x="189" y="36"/>
                  </a:cubicBezTo>
                  <a:cubicBezTo>
                    <a:pt x="159" y="11"/>
                    <a:pt x="134" y="1"/>
                    <a:pt x="11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6"/>
            <p:cNvSpPr/>
            <p:nvPr/>
          </p:nvSpPr>
          <p:spPr>
            <a:xfrm>
              <a:off x="1211275" y="3405875"/>
              <a:ext cx="8225" cy="11550"/>
            </a:xfrm>
            <a:custGeom>
              <a:avLst/>
              <a:gdLst/>
              <a:ahLst/>
              <a:cxnLst/>
              <a:rect l="l" t="t" r="r" b="b"/>
              <a:pathLst>
                <a:path w="329" h="462" extrusionOk="0">
                  <a:moveTo>
                    <a:pt x="129" y="0"/>
                  </a:moveTo>
                  <a:cubicBezTo>
                    <a:pt x="101" y="0"/>
                    <a:pt x="74" y="14"/>
                    <a:pt x="51" y="48"/>
                  </a:cubicBezTo>
                  <a:cubicBezTo>
                    <a:pt x="1" y="149"/>
                    <a:pt x="7" y="275"/>
                    <a:pt x="70" y="376"/>
                  </a:cubicBezTo>
                  <a:cubicBezTo>
                    <a:pt x="98" y="420"/>
                    <a:pt x="149" y="462"/>
                    <a:pt x="199" y="462"/>
                  </a:cubicBezTo>
                  <a:cubicBezTo>
                    <a:pt x="227" y="462"/>
                    <a:pt x="255" y="448"/>
                    <a:pt x="278" y="414"/>
                  </a:cubicBezTo>
                  <a:cubicBezTo>
                    <a:pt x="329" y="313"/>
                    <a:pt x="322" y="187"/>
                    <a:pt x="259" y="92"/>
                  </a:cubicBezTo>
                  <a:cubicBezTo>
                    <a:pt x="231" y="43"/>
                    <a:pt x="179" y="0"/>
                    <a:pt x="12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6"/>
            <p:cNvSpPr/>
            <p:nvPr/>
          </p:nvSpPr>
          <p:spPr>
            <a:xfrm>
              <a:off x="1195200" y="3403775"/>
              <a:ext cx="7425" cy="9825"/>
            </a:xfrm>
            <a:custGeom>
              <a:avLst/>
              <a:gdLst/>
              <a:ahLst/>
              <a:cxnLst/>
              <a:rect l="l" t="t" r="r" b="b"/>
              <a:pathLst>
                <a:path w="297" h="393" extrusionOk="0">
                  <a:moveTo>
                    <a:pt x="106" y="1"/>
                  </a:moveTo>
                  <a:cubicBezTo>
                    <a:pt x="60" y="1"/>
                    <a:pt x="20" y="39"/>
                    <a:pt x="13" y="113"/>
                  </a:cubicBezTo>
                  <a:cubicBezTo>
                    <a:pt x="0" y="201"/>
                    <a:pt x="26" y="283"/>
                    <a:pt x="82" y="353"/>
                  </a:cubicBezTo>
                  <a:cubicBezTo>
                    <a:pt x="99" y="374"/>
                    <a:pt x="128" y="392"/>
                    <a:pt x="158" y="392"/>
                  </a:cubicBezTo>
                  <a:cubicBezTo>
                    <a:pt x="173" y="392"/>
                    <a:pt x="188" y="388"/>
                    <a:pt x="202" y="378"/>
                  </a:cubicBezTo>
                  <a:cubicBezTo>
                    <a:pt x="234" y="353"/>
                    <a:pt x="253" y="315"/>
                    <a:pt x="253" y="277"/>
                  </a:cubicBezTo>
                  <a:cubicBezTo>
                    <a:pt x="297" y="226"/>
                    <a:pt x="265" y="126"/>
                    <a:pt x="208" y="88"/>
                  </a:cubicBezTo>
                  <a:lnTo>
                    <a:pt x="208" y="75"/>
                  </a:lnTo>
                  <a:cubicBezTo>
                    <a:pt x="181" y="25"/>
                    <a:pt x="142" y="1"/>
                    <a:pt x="10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6"/>
            <p:cNvSpPr/>
            <p:nvPr/>
          </p:nvSpPr>
          <p:spPr>
            <a:xfrm>
              <a:off x="1238075" y="3372375"/>
              <a:ext cx="7450" cy="9325"/>
            </a:xfrm>
            <a:custGeom>
              <a:avLst/>
              <a:gdLst/>
              <a:ahLst/>
              <a:cxnLst/>
              <a:rect l="l" t="t" r="r" b="b"/>
              <a:pathLst>
                <a:path w="298" h="373" extrusionOk="0">
                  <a:moveTo>
                    <a:pt x="133" y="0"/>
                  </a:moveTo>
                  <a:cubicBezTo>
                    <a:pt x="1" y="0"/>
                    <a:pt x="58" y="253"/>
                    <a:pt x="95" y="303"/>
                  </a:cubicBezTo>
                  <a:cubicBezTo>
                    <a:pt x="121" y="349"/>
                    <a:pt x="162" y="372"/>
                    <a:pt x="200" y="372"/>
                  </a:cubicBezTo>
                  <a:cubicBezTo>
                    <a:pt x="246" y="372"/>
                    <a:pt x="287" y="338"/>
                    <a:pt x="291" y="265"/>
                  </a:cubicBezTo>
                  <a:lnTo>
                    <a:pt x="291" y="240"/>
                  </a:lnTo>
                  <a:cubicBezTo>
                    <a:pt x="297" y="152"/>
                    <a:pt x="266" y="0"/>
                    <a:pt x="15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6"/>
            <p:cNvSpPr/>
            <p:nvPr/>
          </p:nvSpPr>
          <p:spPr>
            <a:xfrm>
              <a:off x="1201825" y="3443325"/>
              <a:ext cx="7275" cy="9275"/>
            </a:xfrm>
            <a:custGeom>
              <a:avLst/>
              <a:gdLst/>
              <a:ahLst/>
              <a:cxnLst/>
              <a:rect l="l" t="t" r="r" b="b"/>
              <a:pathLst>
                <a:path w="291" h="371" extrusionOk="0">
                  <a:moveTo>
                    <a:pt x="164" y="0"/>
                  </a:moveTo>
                  <a:cubicBezTo>
                    <a:pt x="76" y="0"/>
                    <a:pt x="63" y="19"/>
                    <a:pt x="32" y="95"/>
                  </a:cubicBezTo>
                  <a:cubicBezTo>
                    <a:pt x="0" y="171"/>
                    <a:pt x="38" y="335"/>
                    <a:pt x="133" y="360"/>
                  </a:cubicBezTo>
                  <a:lnTo>
                    <a:pt x="158" y="366"/>
                  </a:lnTo>
                  <a:cubicBezTo>
                    <a:pt x="165" y="369"/>
                    <a:pt x="173" y="370"/>
                    <a:pt x="180" y="370"/>
                  </a:cubicBezTo>
                  <a:cubicBezTo>
                    <a:pt x="219" y="370"/>
                    <a:pt x="248" y="329"/>
                    <a:pt x="259" y="297"/>
                  </a:cubicBezTo>
                  <a:cubicBezTo>
                    <a:pt x="284" y="221"/>
                    <a:pt x="290" y="0"/>
                    <a:pt x="16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6"/>
            <p:cNvSpPr/>
            <p:nvPr/>
          </p:nvSpPr>
          <p:spPr>
            <a:xfrm>
              <a:off x="1163375" y="3449700"/>
              <a:ext cx="5975" cy="7225"/>
            </a:xfrm>
            <a:custGeom>
              <a:avLst/>
              <a:gdLst/>
              <a:ahLst/>
              <a:cxnLst/>
              <a:rect l="l" t="t" r="r" b="b"/>
              <a:pathLst>
                <a:path w="239" h="289" extrusionOk="0">
                  <a:moveTo>
                    <a:pt x="45" y="0"/>
                  </a:moveTo>
                  <a:cubicBezTo>
                    <a:pt x="8" y="0"/>
                    <a:pt x="0" y="84"/>
                    <a:pt x="6" y="105"/>
                  </a:cubicBezTo>
                  <a:cubicBezTo>
                    <a:pt x="18" y="194"/>
                    <a:pt x="63" y="289"/>
                    <a:pt x="158" y="289"/>
                  </a:cubicBezTo>
                  <a:cubicBezTo>
                    <a:pt x="164" y="289"/>
                    <a:pt x="170" y="289"/>
                    <a:pt x="176" y="288"/>
                  </a:cubicBezTo>
                  <a:cubicBezTo>
                    <a:pt x="239" y="288"/>
                    <a:pt x="214" y="162"/>
                    <a:pt x="195" y="130"/>
                  </a:cubicBezTo>
                  <a:cubicBezTo>
                    <a:pt x="157" y="86"/>
                    <a:pt x="119" y="42"/>
                    <a:pt x="69" y="10"/>
                  </a:cubicBezTo>
                  <a:cubicBezTo>
                    <a:pt x="60" y="3"/>
                    <a:pt x="52" y="0"/>
                    <a:pt x="4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6"/>
            <p:cNvSpPr/>
            <p:nvPr/>
          </p:nvSpPr>
          <p:spPr>
            <a:xfrm>
              <a:off x="1105175" y="3307000"/>
              <a:ext cx="5700" cy="7600"/>
            </a:xfrm>
            <a:custGeom>
              <a:avLst/>
              <a:gdLst/>
              <a:ahLst/>
              <a:cxnLst/>
              <a:rect l="l" t="t" r="r" b="b"/>
              <a:pathLst>
                <a:path w="228" h="304" extrusionOk="0">
                  <a:moveTo>
                    <a:pt x="77" y="1"/>
                  </a:moveTo>
                  <a:cubicBezTo>
                    <a:pt x="36" y="1"/>
                    <a:pt x="11" y="42"/>
                    <a:pt x="6" y="86"/>
                  </a:cubicBezTo>
                  <a:cubicBezTo>
                    <a:pt x="0" y="156"/>
                    <a:pt x="25" y="225"/>
                    <a:pt x="76" y="269"/>
                  </a:cubicBezTo>
                  <a:lnTo>
                    <a:pt x="101" y="294"/>
                  </a:lnTo>
                  <a:cubicBezTo>
                    <a:pt x="114" y="301"/>
                    <a:pt x="126" y="304"/>
                    <a:pt x="138" y="304"/>
                  </a:cubicBezTo>
                  <a:cubicBezTo>
                    <a:pt x="150" y="304"/>
                    <a:pt x="161" y="301"/>
                    <a:pt x="170" y="294"/>
                  </a:cubicBezTo>
                  <a:lnTo>
                    <a:pt x="177" y="288"/>
                  </a:lnTo>
                  <a:cubicBezTo>
                    <a:pt x="214" y="275"/>
                    <a:pt x="227" y="238"/>
                    <a:pt x="221" y="200"/>
                  </a:cubicBezTo>
                  <a:lnTo>
                    <a:pt x="221" y="168"/>
                  </a:lnTo>
                  <a:cubicBezTo>
                    <a:pt x="221" y="168"/>
                    <a:pt x="208" y="124"/>
                    <a:pt x="203" y="124"/>
                  </a:cubicBezTo>
                  <a:cubicBezTo>
                    <a:pt x="202" y="124"/>
                    <a:pt x="202" y="126"/>
                    <a:pt x="202" y="130"/>
                  </a:cubicBezTo>
                  <a:cubicBezTo>
                    <a:pt x="189" y="80"/>
                    <a:pt x="158" y="36"/>
                    <a:pt x="114" y="11"/>
                  </a:cubicBezTo>
                  <a:cubicBezTo>
                    <a:pt x="100" y="4"/>
                    <a:pt x="88" y="1"/>
                    <a:pt x="7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6"/>
            <p:cNvSpPr/>
            <p:nvPr/>
          </p:nvSpPr>
          <p:spPr>
            <a:xfrm>
              <a:off x="1115875" y="3309300"/>
              <a:ext cx="5875" cy="7525"/>
            </a:xfrm>
            <a:custGeom>
              <a:avLst/>
              <a:gdLst/>
              <a:ahLst/>
              <a:cxnLst/>
              <a:rect l="l" t="t" r="r" b="b"/>
              <a:pathLst>
                <a:path w="235" h="301" extrusionOk="0">
                  <a:moveTo>
                    <a:pt x="90" y="0"/>
                  </a:moveTo>
                  <a:cubicBezTo>
                    <a:pt x="9" y="0"/>
                    <a:pt x="0" y="222"/>
                    <a:pt x="89" y="272"/>
                  </a:cubicBezTo>
                  <a:cubicBezTo>
                    <a:pt x="108" y="284"/>
                    <a:pt x="127" y="291"/>
                    <a:pt x="146" y="297"/>
                  </a:cubicBezTo>
                  <a:cubicBezTo>
                    <a:pt x="151" y="299"/>
                    <a:pt x="156" y="300"/>
                    <a:pt x="160" y="300"/>
                  </a:cubicBezTo>
                  <a:cubicBezTo>
                    <a:pt x="180" y="300"/>
                    <a:pt x="199" y="282"/>
                    <a:pt x="209" y="272"/>
                  </a:cubicBezTo>
                  <a:cubicBezTo>
                    <a:pt x="209" y="265"/>
                    <a:pt x="209" y="265"/>
                    <a:pt x="209" y="265"/>
                  </a:cubicBezTo>
                  <a:cubicBezTo>
                    <a:pt x="234" y="202"/>
                    <a:pt x="234" y="133"/>
                    <a:pt x="196" y="76"/>
                  </a:cubicBezTo>
                  <a:lnTo>
                    <a:pt x="184" y="64"/>
                  </a:lnTo>
                  <a:cubicBezTo>
                    <a:pt x="171" y="45"/>
                    <a:pt x="159" y="32"/>
                    <a:pt x="140" y="26"/>
                  </a:cubicBezTo>
                  <a:lnTo>
                    <a:pt x="127" y="13"/>
                  </a:lnTo>
                  <a:cubicBezTo>
                    <a:pt x="114" y="4"/>
                    <a:pt x="101" y="0"/>
                    <a:pt x="9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6"/>
            <p:cNvSpPr/>
            <p:nvPr/>
          </p:nvSpPr>
          <p:spPr>
            <a:xfrm>
              <a:off x="1268050" y="3130975"/>
              <a:ext cx="6250" cy="6750"/>
            </a:xfrm>
            <a:custGeom>
              <a:avLst/>
              <a:gdLst/>
              <a:ahLst/>
              <a:cxnLst/>
              <a:rect l="l" t="t" r="r" b="b"/>
              <a:pathLst>
                <a:path w="250" h="270" extrusionOk="0">
                  <a:moveTo>
                    <a:pt x="89" y="0"/>
                  </a:moveTo>
                  <a:cubicBezTo>
                    <a:pt x="1" y="0"/>
                    <a:pt x="14" y="140"/>
                    <a:pt x="51" y="183"/>
                  </a:cubicBezTo>
                  <a:cubicBezTo>
                    <a:pt x="63" y="209"/>
                    <a:pt x="82" y="227"/>
                    <a:pt x="101" y="246"/>
                  </a:cubicBezTo>
                  <a:cubicBezTo>
                    <a:pt x="119" y="263"/>
                    <a:pt x="136" y="270"/>
                    <a:pt x="151" y="270"/>
                  </a:cubicBezTo>
                  <a:cubicBezTo>
                    <a:pt x="232" y="270"/>
                    <a:pt x="249" y="55"/>
                    <a:pt x="126" y="7"/>
                  </a:cubicBezTo>
                  <a:cubicBezTo>
                    <a:pt x="114" y="7"/>
                    <a:pt x="101" y="0"/>
                    <a:pt x="95" y="0"/>
                  </a:cubicBezTo>
                  <a:cubicBezTo>
                    <a:pt x="93" y="0"/>
                    <a:pt x="91" y="0"/>
                    <a:pt x="8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6"/>
            <p:cNvSpPr/>
            <p:nvPr/>
          </p:nvSpPr>
          <p:spPr>
            <a:xfrm>
              <a:off x="1281125" y="3138450"/>
              <a:ext cx="7275" cy="9375"/>
            </a:xfrm>
            <a:custGeom>
              <a:avLst/>
              <a:gdLst/>
              <a:ahLst/>
              <a:cxnLst/>
              <a:rect l="l" t="t" r="r" b="b"/>
              <a:pathLst>
                <a:path w="291" h="375" extrusionOk="0">
                  <a:moveTo>
                    <a:pt x="126" y="0"/>
                  </a:moveTo>
                  <a:cubicBezTo>
                    <a:pt x="109" y="0"/>
                    <a:pt x="93" y="10"/>
                    <a:pt x="83" y="29"/>
                  </a:cubicBezTo>
                  <a:cubicBezTo>
                    <a:pt x="1" y="118"/>
                    <a:pt x="64" y="269"/>
                    <a:pt x="127" y="345"/>
                  </a:cubicBezTo>
                  <a:cubicBezTo>
                    <a:pt x="146" y="366"/>
                    <a:pt x="167" y="374"/>
                    <a:pt x="188" y="374"/>
                  </a:cubicBezTo>
                  <a:cubicBezTo>
                    <a:pt x="236" y="374"/>
                    <a:pt x="280" y="326"/>
                    <a:pt x="284" y="269"/>
                  </a:cubicBezTo>
                  <a:cubicBezTo>
                    <a:pt x="291" y="187"/>
                    <a:pt x="259" y="55"/>
                    <a:pt x="165" y="23"/>
                  </a:cubicBezTo>
                  <a:cubicBezTo>
                    <a:pt x="156" y="8"/>
                    <a:pt x="141" y="0"/>
                    <a:pt x="12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6"/>
            <p:cNvSpPr/>
            <p:nvPr/>
          </p:nvSpPr>
          <p:spPr>
            <a:xfrm>
              <a:off x="1038675" y="3231275"/>
              <a:ext cx="6450" cy="8475"/>
            </a:xfrm>
            <a:custGeom>
              <a:avLst/>
              <a:gdLst/>
              <a:ahLst/>
              <a:cxnLst/>
              <a:rect l="l" t="t" r="r" b="b"/>
              <a:pathLst>
                <a:path w="258" h="339" extrusionOk="0">
                  <a:moveTo>
                    <a:pt x="128" y="1"/>
                  </a:moveTo>
                  <a:cubicBezTo>
                    <a:pt x="114" y="1"/>
                    <a:pt x="104" y="16"/>
                    <a:pt x="99" y="37"/>
                  </a:cubicBezTo>
                  <a:cubicBezTo>
                    <a:pt x="87" y="44"/>
                    <a:pt x="80" y="56"/>
                    <a:pt x="68" y="69"/>
                  </a:cubicBezTo>
                  <a:cubicBezTo>
                    <a:pt x="0" y="161"/>
                    <a:pt x="92" y="339"/>
                    <a:pt x="167" y="339"/>
                  </a:cubicBezTo>
                  <a:cubicBezTo>
                    <a:pt x="190" y="339"/>
                    <a:pt x="211" y="323"/>
                    <a:pt x="226" y="283"/>
                  </a:cubicBezTo>
                  <a:cubicBezTo>
                    <a:pt x="226" y="271"/>
                    <a:pt x="232" y="264"/>
                    <a:pt x="238" y="258"/>
                  </a:cubicBezTo>
                  <a:cubicBezTo>
                    <a:pt x="257" y="189"/>
                    <a:pt x="244" y="107"/>
                    <a:pt x="194" y="50"/>
                  </a:cubicBezTo>
                  <a:cubicBezTo>
                    <a:pt x="181" y="37"/>
                    <a:pt x="162" y="25"/>
                    <a:pt x="150" y="12"/>
                  </a:cubicBezTo>
                  <a:cubicBezTo>
                    <a:pt x="142" y="4"/>
                    <a:pt x="134" y="1"/>
                    <a:pt x="12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6"/>
            <p:cNvSpPr/>
            <p:nvPr/>
          </p:nvSpPr>
          <p:spPr>
            <a:xfrm>
              <a:off x="994475" y="3279800"/>
              <a:ext cx="10750" cy="15100"/>
            </a:xfrm>
            <a:custGeom>
              <a:avLst/>
              <a:gdLst/>
              <a:ahLst/>
              <a:cxnLst/>
              <a:rect l="l" t="t" r="r" b="b"/>
              <a:pathLst>
                <a:path w="430" h="604" extrusionOk="0">
                  <a:moveTo>
                    <a:pt x="171" y="0"/>
                  </a:moveTo>
                  <a:cubicBezTo>
                    <a:pt x="137" y="0"/>
                    <a:pt x="104" y="18"/>
                    <a:pt x="76" y="64"/>
                  </a:cubicBezTo>
                  <a:cubicBezTo>
                    <a:pt x="57" y="89"/>
                    <a:pt x="45" y="121"/>
                    <a:pt x="32" y="152"/>
                  </a:cubicBezTo>
                  <a:cubicBezTo>
                    <a:pt x="1" y="266"/>
                    <a:pt x="19" y="392"/>
                    <a:pt x="83" y="493"/>
                  </a:cubicBezTo>
                  <a:cubicBezTo>
                    <a:pt x="116" y="545"/>
                    <a:pt x="173" y="604"/>
                    <a:pt x="235" y="604"/>
                  </a:cubicBezTo>
                  <a:cubicBezTo>
                    <a:pt x="255" y="604"/>
                    <a:pt x="276" y="597"/>
                    <a:pt x="297" y="581"/>
                  </a:cubicBezTo>
                  <a:cubicBezTo>
                    <a:pt x="303" y="575"/>
                    <a:pt x="316" y="569"/>
                    <a:pt x="322" y="562"/>
                  </a:cubicBezTo>
                  <a:cubicBezTo>
                    <a:pt x="429" y="474"/>
                    <a:pt x="411" y="298"/>
                    <a:pt x="366" y="178"/>
                  </a:cubicBezTo>
                  <a:cubicBezTo>
                    <a:pt x="340" y="106"/>
                    <a:pt x="253" y="0"/>
                    <a:pt x="17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6"/>
            <p:cNvSpPr/>
            <p:nvPr/>
          </p:nvSpPr>
          <p:spPr>
            <a:xfrm>
              <a:off x="1014825" y="3291975"/>
              <a:ext cx="7725" cy="10375"/>
            </a:xfrm>
            <a:custGeom>
              <a:avLst/>
              <a:gdLst/>
              <a:ahLst/>
              <a:cxnLst/>
              <a:rect l="l" t="t" r="r" b="b"/>
              <a:pathLst>
                <a:path w="309" h="415" extrusionOk="0">
                  <a:moveTo>
                    <a:pt x="150" y="1"/>
                  </a:moveTo>
                  <a:cubicBezTo>
                    <a:pt x="141" y="1"/>
                    <a:pt x="131" y="3"/>
                    <a:pt x="120" y="6"/>
                  </a:cubicBezTo>
                  <a:cubicBezTo>
                    <a:pt x="95" y="12"/>
                    <a:pt x="76" y="25"/>
                    <a:pt x="51" y="44"/>
                  </a:cubicBezTo>
                  <a:cubicBezTo>
                    <a:pt x="0" y="82"/>
                    <a:pt x="13" y="183"/>
                    <a:pt x="32" y="233"/>
                  </a:cubicBezTo>
                  <a:cubicBezTo>
                    <a:pt x="32" y="239"/>
                    <a:pt x="38" y="246"/>
                    <a:pt x="44" y="252"/>
                  </a:cubicBezTo>
                  <a:cubicBezTo>
                    <a:pt x="51" y="284"/>
                    <a:pt x="63" y="315"/>
                    <a:pt x="82" y="340"/>
                  </a:cubicBezTo>
                  <a:cubicBezTo>
                    <a:pt x="115" y="390"/>
                    <a:pt x="157" y="414"/>
                    <a:pt x="195" y="414"/>
                  </a:cubicBezTo>
                  <a:cubicBezTo>
                    <a:pt x="243" y="414"/>
                    <a:pt x="286" y="374"/>
                    <a:pt x="297" y="296"/>
                  </a:cubicBezTo>
                  <a:cubicBezTo>
                    <a:pt x="308" y="221"/>
                    <a:pt x="261" y="1"/>
                    <a:pt x="15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6"/>
            <p:cNvSpPr/>
            <p:nvPr/>
          </p:nvSpPr>
          <p:spPr>
            <a:xfrm>
              <a:off x="1017050" y="3274725"/>
              <a:ext cx="3775" cy="6050"/>
            </a:xfrm>
            <a:custGeom>
              <a:avLst/>
              <a:gdLst/>
              <a:ahLst/>
              <a:cxnLst/>
              <a:rect l="l" t="t" r="r" b="b"/>
              <a:pathLst>
                <a:path w="151" h="242" extrusionOk="0">
                  <a:moveTo>
                    <a:pt x="70" y="0"/>
                  </a:moveTo>
                  <a:cubicBezTo>
                    <a:pt x="34" y="0"/>
                    <a:pt x="1" y="39"/>
                    <a:pt x="18" y="110"/>
                  </a:cubicBezTo>
                  <a:cubicBezTo>
                    <a:pt x="25" y="135"/>
                    <a:pt x="37" y="166"/>
                    <a:pt x="50" y="192"/>
                  </a:cubicBezTo>
                  <a:cubicBezTo>
                    <a:pt x="64" y="226"/>
                    <a:pt x="86" y="242"/>
                    <a:pt x="106" y="242"/>
                  </a:cubicBezTo>
                  <a:cubicBezTo>
                    <a:pt x="130" y="242"/>
                    <a:pt x="151" y="218"/>
                    <a:pt x="151" y="173"/>
                  </a:cubicBezTo>
                  <a:cubicBezTo>
                    <a:pt x="145" y="141"/>
                    <a:pt x="145" y="110"/>
                    <a:pt x="138" y="78"/>
                  </a:cubicBezTo>
                  <a:cubicBezTo>
                    <a:pt x="130" y="25"/>
                    <a:pt x="99" y="0"/>
                    <a:pt x="7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6"/>
            <p:cNvSpPr/>
            <p:nvPr/>
          </p:nvSpPr>
          <p:spPr>
            <a:xfrm>
              <a:off x="959000" y="3084975"/>
              <a:ext cx="6800" cy="8650"/>
            </a:xfrm>
            <a:custGeom>
              <a:avLst/>
              <a:gdLst/>
              <a:ahLst/>
              <a:cxnLst/>
              <a:rect l="l" t="t" r="r" b="b"/>
              <a:pathLst>
                <a:path w="272" h="346" extrusionOk="0">
                  <a:moveTo>
                    <a:pt x="101" y="0"/>
                  </a:moveTo>
                  <a:cubicBezTo>
                    <a:pt x="1" y="0"/>
                    <a:pt x="42" y="248"/>
                    <a:pt x="95" y="289"/>
                  </a:cubicBezTo>
                  <a:cubicBezTo>
                    <a:pt x="114" y="314"/>
                    <a:pt x="146" y="333"/>
                    <a:pt x="177" y="346"/>
                  </a:cubicBezTo>
                  <a:cubicBezTo>
                    <a:pt x="215" y="346"/>
                    <a:pt x="246" y="320"/>
                    <a:pt x="259" y="289"/>
                  </a:cubicBezTo>
                  <a:cubicBezTo>
                    <a:pt x="265" y="264"/>
                    <a:pt x="265" y="245"/>
                    <a:pt x="272" y="219"/>
                  </a:cubicBezTo>
                  <a:cubicBezTo>
                    <a:pt x="272" y="168"/>
                    <a:pt x="261" y="84"/>
                    <a:pt x="207" y="56"/>
                  </a:cubicBezTo>
                  <a:lnTo>
                    <a:pt x="207" y="56"/>
                  </a:lnTo>
                  <a:cubicBezTo>
                    <a:pt x="210" y="57"/>
                    <a:pt x="212" y="57"/>
                    <a:pt x="213" y="57"/>
                  </a:cubicBezTo>
                  <a:cubicBezTo>
                    <a:pt x="216" y="57"/>
                    <a:pt x="208" y="51"/>
                    <a:pt x="190" y="37"/>
                  </a:cubicBezTo>
                  <a:cubicBezTo>
                    <a:pt x="171" y="24"/>
                    <a:pt x="146" y="11"/>
                    <a:pt x="127" y="5"/>
                  </a:cubicBezTo>
                  <a:cubicBezTo>
                    <a:pt x="117" y="2"/>
                    <a:pt x="109" y="0"/>
                    <a:pt x="10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6"/>
            <p:cNvSpPr/>
            <p:nvPr/>
          </p:nvSpPr>
          <p:spPr>
            <a:xfrm>
              <a:off x="1046675" y="3078550"/>
              <a:ext cx="6475" cy="9275"/>
            </a:xfrm>
            <a:custGeom>
              <a:avLst/>
              <a:gdLst/>
              <a:ahLst/>
              <a:cxnLst/>
              <a:rect l="l" t="t" r="r" b="b"/>
              <a:pathLst>
                <a:path w="259" h="371" extrusionOk="0">
                  <a:moveTo>
                    <a:pt x="126" y="1"/>
                  </a:moveTo>
                  <a:cubicBezTo>
                    <a:pt x="112" y="1"/>
                    <a:pt x="97" y="5"/>
                    <a:pt x="82" y="16"/>
                  </a:cubicBezTo>
                  <a:cubicBezTo>
                    <a:pt x="0" y="79"/>
                    <a:pt x="32" y="262"/>
                    <a:pt x="101" y="325"/>
                  </a:cubicBezTo>
                  <a:cubicBezTo>
                    <a:pt x="120" y="344"/>
                    <a:pt x="145" y="363"/>
                    <a:pt x="170" y="369"/>
                  </a:cubicBezTo>
                  <a:cubicBezTo>
                    <a:pt x="175" y="370"/>
                    <a:pt x="179" y="371"/>
                    <a:pt x="184" y="371"/>
                  </a:cubicBezTo>
                  <a:cubicBezTo>
                    <a:pt x="206" y="371"/>
                    <a:pt x="229" y="359"/>
                    <a:pt x="240" y="338"/>
                  </a:cubicBezTo>
                  <a:lnTo>
                    <a:pt x="240" y="325"/>
                  </a:lnTo>
                  <a:cubicBezTo>
                    <a:pt x="246" y="306"/>
                    <a:pt x="252" y="287"/>
                    <a:pt x="252" y="275"/>
                  </a:cubicBezTo>
                  <a:lnTo>
                    <a:pt x="252" y="262"/>
                  </a:lnTo>
                  <a:cubicBezTo>
                    <a:pt x="259" y="249"/>
                    <a:pt x="259" y="231"/>
                    <a:pt x="252" y="218"/>
                  </a:cubicBezTo>
                  <a:cubicBezTo>
                    <a:pt x="252" y="218"/>
                    <a:pt x="252" y="212"/>
                    <a:pt x="252" y="212"/>
                  </a:cubicBezTo>
                  <a:cubicBezTo>
                    <a:pt x="252" y="205"/>
                    <a:pt x="252" y="199"/>
                    <a:pt x="252" y="199"/>
                  </a:cubicBezTo>
                  <a:cubicBezTo>
                    <a:pt x="259" y="186"/>
                    <a:pt x="259" y="167"/>
                    <a:pt x="252" y="155"/>
                  </a:cubicBezTo>
                  <a:cubicBezTo>
                    <a:pt x="242" y="108"/>
                    <a:pt x="193" y="1"/>
                    <a:pt x="12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6"/>
            <p:cNvSpPr/>
            <p:nvPr/>
          </p:nvSpPr>
          <p:spPr>
            <a:xfrm>
              <a:off x="1030775" y="3021725"/>
              <a:ext cx="7875" cy="11075"/>
            </a:xfrm>
            <a:custGeom>
              <a:avLst/>
              <a:gdLst/>
              <a:ahLst/>
              <a:cxnLst/>
              <a:rect l="l" t="t" r="r" b="b"/>
              <a:pathLst>
                <a:path w="315" h="443" extrusionOk="0">
                  <a:moveTo>
                    <a:pt x="120" y="1"/>
                  </a:moveTo>
                  <a:cubicBezTo>
                    <a:pt x="69" y="1"/>
                    <a:pt x="23" y="38"/>
                    <a:pt x="12" y="126"/>
                  </a:cubicBezTo>
                  <a:cubicBezTo>
                    <a:pt x="1" y="231"/>
                    <a:pt x="57" y="442"/>
                    <a:pt x="182" y="442"/>
                  </a:cubicBezTo>
                  <a:cubicBezTo>
                    <a:pt x="199" y="442"/>
                    <a:pt x="218" y="438"/>
                    <a:pt x="239" y="429"/>
                  </a:cubicBezTo>
                  <a:cubicBezTo>
                    <a:pt x="244" y="431"/>
                    <a:pt x="250" y="432"/>
                    <a:pt x="255" y="432"/>
                  </a:cubicBezTo>
                  <a:cubicBezTo>
                    <a:pt x="279" y="432"/>
                    <a:pt x="297" y="408"/>
                    <a:pt x="302" y="372"/>
                  </a:cubicBezTo>
                  <a:cubicBezTo>
                    <a:pt x="315" y="290"/>
                    <a:pt x="302" y="208"/>
                    <a:pt x="277" y="132"/>
                  </a:cubicBezTo>
                  <a:cubicBezTo>
                    <a:pt x="246" y="51"/>
                    <a:pt x="179" y="1"/>
                    <a:pt x="12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6"/>
            <p:cNvSpPr/>
            <p:nvPr/>
          </p:nvSpPr>
          <p:spPr>
            <a:xfrm>
              <a:off x="1000800" y="3008775"/>
              <a:ext cx="7250" cy="9650"/>
            </a:xfrm>
            <a:custGeom>
              <a:avLst/>
              <a:gdLst/>
              <a:ahLst/>
              <a:cxnLst/>
              <a:rect l="l" t="t" r="r" b="b"/>
              <a:pathLst>
                <a:path w="290" h="386" extrusionOk="0">
                  <a:moveTo>
                    <a:pt x="143" y="0"/>
                  </a:moveTo>
                  <a:cubicBezTo>
                    <a:pt x="129" y="0"/>
                    <a:pt x="114" y="6"/>
                    <a:pt x="101" y="19"/>
                  </a:cubicBezTo>
                  <a:cubicBezTo>
                    <a:pt x="94" y="26"/>
                    <a:pt x="88" y="32"/>
                    <a:pt x="82" y="32"/>
                  </a:cubicBezTo>
                  <a:cubicBezTo>
                    <a:pt x="0" y="102"/>
                    <a:pt x="42" y="385"/>
                    <a:pt x="158" y="385"/>
                  </a:cubicBezTo>
                  <a:cubicBezTo>
                    <a:pt x="168" y="385"/>
                    <a:pt x="178" y="383"/>
                    <a:pt x="189" y="379"/>
                  </a:cubicBezTo>
                  <a:cubicBezTo>
                    <a:pt x="214" y="373"/>
                    <a:pt x="239" y="354"/>
                    <a:pt x="258" y="328"/>
                  </a:cubicBezTo>
                  <a:cubicBezTo>
                    <a:pt x="290" y="259"/>
                    <a:pt x="290" y="183"/>
                    <a:pt x="258" y="114"/>
                  </a:cubicBezTo>
                  <a:cubicBezTo>
                    <a:pt x="244" y="74"/>
                    <a:pt x="194" y="0"/>
                    <a:pt x="14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6"/>
            <p:cNvSpPr/>
            <p:nvPr/>
          </p:nvSpPr>
          <p:spPr>
            <a:xfrm>
              <a:off x="1022275" y="3002625"/>
              <a:ext cx="7800" cy="9625"/>
            </a:xfrm>
            <a:custGeom>
              <a:avLst/>
              <a:gdLst/>
              <a:ahLst/>
              <a:cxnLst/>
              <a:rect l="l" t="t" r="r" b="b"/>
              <a:pathLst>
                <a:path w="312" h="385" extrusionOk="0">
                  <a:moveTo>
                    <a:pt x="125" y="1"/>
                  </a:moveTo>
                  <a:cubicBezTo>
                    <a:pt x="104" y="1"/>
                    <a:pt x="82" y="14"/>
                    <a:pt x="62" y="45"/>
                  </a:cubicBezTo>
                  <a:cubicBezTo>
                    <a:pt x="0" y="142"/>
                    <a:pt x="93" y="385"/>
                    <a:pt x="184" y="385"/>
                  </a:cubicBezTo>
                  <a:cubicBezTo>
                    <a:pt x="205" y="385"/>
                    <a:pt x="226" y="372"/>
                    <a:pt x="245" y="341"/>
                  </a:cubicBezTo>
                  <a:cubicBezTo>
                    <a:pt x="311" y="244"/>
                    <a:pt x="220" y="1"/>
                    <a:pt x="12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 name="Google Shape;406;p16"/>
          <p:cNvGrpSpPr/>
          <p:nvPr/>
        </p:nvGrpSpPr>
        <p:grpSpPr>
          <a:xfrm>
            <a:off x="7620263" y="3496072"/>
            <a:ext cx="448549" cy="402861"/>
            <a:chOff x="6563050" y="2079925"/>
            <a:chExt cx="123025" cy="110500"/>
          </a:xfrm>
        </p:grpSpPr>
        <p:sp>
          <p:nvSpPr>
            <p:cNvPr id="407" name="Google Shape;407;p16"/>
            <p:cNvSpPr/>
            <p:nvPr/>
          </p:nvSpPr>
          <p:spPr>
            <a:xfrm>
              <a:off x="6563050" y="2135850"/>
              <a:ext cx="65000" cy="54575"/>
            </a:xfrm>
            <a:custGeom>
              <a:avLst/>
              <a:gdLst/>
              <a:ahLst/>
              <a:cxnLst/>
              <a:rect l="l" t="t" r="r" b="b"/>
              <a:pathLst>
                <a:path w="2600" h="2183" extrusionOk="0">
                  <a:moveTo>
                    <a:pt x="1643" y="1"/>
                  </a:moveTo>
                  <a:cubicBezTo>
                    <a:pt x="1116" y="1"/>
                    <a:pt x="150" y="129"/>
                    <a:pt x="51" y="601"/>
                  </a:cubicBezTo>
                  <a:cubicBezTo>
                    <a:pt x="1" y="854"/>
                    <a:pt x="184" y="1075"/>
                    <a:pt x="335" y="1251"/>
                  </a:cubicBezTo>
                  <a:cubicBezTo>
                    <a:pt x="556" y="1510"/>
                    <a:pt x="796" y="1762"/>
                    <a:pt x="1042" y="2002"/>
                  </a:cubicBezTo>
                  <a:cubicBezTo>
                    <a:pt x="1181" y="2129"/>
                    <a:pt x="1309" y="2182"/>
                    <a:pt x="1424" y="2182"/>
                  </a:cubicBezTo>
                  <a:cubicBezTo>
                    <a:pt x="1791" y="2182"/>
                    <a:pt x="2033" y="1643"/>
                    <a:pt x="2158" y="1283"/>
                  </a:cubicBezTo>
                  <a:cubicBezTo>
                    <a:pt x="2316" y="797"/>
                    <a:pt x="2599" y="53"/>
                    <a:pt x="1843" y="9"/>
                  </a:cubicBezTo>
                  <a:cubicBezTo>
                    <a:pt x="1788" y="4"/>
                    <a:pt x="1720" y="1"/>
                    <a:pt x="1643" y="1"/>
                  </a:cubicBezTo>
                  <a:close/>
                </a:path>
              </a:pathLst>
            </a:custGeom>
            <a:solidFill>
              <a:srgbClr val="49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6"/>
            <p:cNvSpPr/>
            <p:nvPr/>
          </p:nvSpPr>
          <p:spPr>
            <a:xfrm>
              <a:off x="6620925" y="2079925"/>
              <a:ext cx="65150" cy="54450"/>
            </a:xfrm>
            <a:custGeom>
              <a:avLst/>
              <a:gdLst/>
              <a:ahLst/>
              <a:cxnLst/>
              <a:rect l="l" t="t" r="r" b="b"/>
              <a:pathLst>
                <a:path w="2606" h="2178" extrusionOk="0">
                  <a:moveTo>
                    <a:pt x="1662" y="1"/>
                  </a:moveTo>
                  <a:cubicBezTo>
                    <a:pt x="1142" y="1"/>
                    <a:pt x="158" y="122"/>
                    <a:pt x="57" y="606"/>
                  </a:cubicBezTo>
                  <a:cubicBezTo>
                    <a:pt x="1" y="852"/>
                    <a:pt x="183" y="1073"/>
                    <a:pt x="335" y="1243"/>
                  </a:cubicBezTo>
                  <a:cubicBezTo>
                    <a:pt x="562" y="1508"/>
                    <a:pt x="795" y="1760"/>
                    <a:pt x="1048" y="1993"/>
                  </a:cubicBezTo>
                  <a:cubicBezTo>
                    <a:pt x="1187" y="2124"/>
                    <a:pt x="1314" y="2178"/>
                    <a:pt x="1430" y="2178"/>
                  </a:cubicBezTo>
                  <a:cubicBezTo>
                    <a:pt x="1794" y="2178"/>
                    <a:pt x="2038" y="1640"/>
                    <a:pt x="2158" y="1281"/>
                  </a:cubicBezTo>
                  <a:cubicBezTo>
                    <a:pt x="2315" y="795"/>
                    <a:pt x="2605" y="51"/>
                    <a:pt x="1842" y="7"/>
                  </a:cubicBezTo>
                  <a:cubicBezTo>
                    <a:pt x="1793" y="3"/>
                    <a:pt x="1732" y="1"/>
                    <a:pt x="1662" y="1"/>
                  </a:cubicBezTo>
                  <a:close/>
                </a:path>
              </a:pathLst>
            </a:custGeom>
            <a:solidFill>
              <a:srgbClr val="49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6"/>
            <p:cNvSpPr/>
            <p:nvPr/>
          </p:nvSpPr>
          <p:spPr>
            <a:xfrm>
              <a:off x="6652150" y="2098800"/>
              <a:ext cx="8925" cy="4050"/>
            </a:xfrm>
            <a:custGeom>
              <a:avLst/>
              <a:gdLst/>
              <a:ahLst/>
              <a:cxnLst/>
              <a:rect l="l" t="t" r="r" b="b"/>
              <a:pathLst>
                <a:path w="357" h="162" extrusionOk="0">
                  <a:moveTo>
                    <a:pt x="210" y="0"/>
                  </a:moveTo>
                  <a:cubicBezTo>
                    <a:pt x="200" y="0"/>
                    <a:pt x="191" y="1"/>
                    <a:pt x="183" y="2"/>
                  </a:cubicBezTo>
                  <a:lnTo>
                    <a:pt x="145" y="2"/>
                  </a:lnTo>
                  <a:cubicBezTo>
                    <a:pt x="44" y="9"/>
                    <a:pt x="0" y="109"/>
                    <a:pt x="108" y="154"/>
                  </a:cubicBezTo>
                  <a:cubicBezTo>
                    <a:pt x="120" y="159"/>
                    <a:pt x="145" y="162"/>
                    <a:pt x="174" y="162"/>
                  </a:cubicBezTo>
                  <a:cubicBezTo>
                    <a:pt x="251" y="162"/>
                    <a:pt x="357" y="139"/>
                    <a:pt x="316" y="65"/>
                  </a:cubicBezTo>
                  <a:lnTo>
                    <a:pt x="303" y="40"/>
                  </a:lnTo>
                  <a:cubicBezTo>
                    <a:pt x="283" y="10"/>
                    <a:pt x="244" y="0"/>
                    <a:pt x="21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6"/>
            <p:cNvSpPr/>
            <p:nvPr/>
          </p:nvSpPr>
          <p:spPr>
            <a:xfrm>
              <a:off x="6650725" y="2091525"/>
              <a:ext cx="6800" cy="4200"/>
            </a:xfrm>
            <a:custGeom>
              <a:avLst/>
              <a:gdLst/>
              <a:ahLst/>
              <a:cxnLst/>
              <a:rect l="l" t="t" r="r" b="b"/>
              <a:pathLst>
                <a:path w="272" h="168" extrusionOk="0">
                  <a:moveTo>
                    <a:pt x="130" y="1"/>
                  </a:moveTo>
                  <a:cubicBezTo>
                    <a:pt x="81" y="1"/>
                    <a:pt x="32" y="20"/>
                    <a:pt x="20" y="60"/>
                  </a:cubicBezTo>
                  <a:cubicBezTo>
                    <a:pt x="20" y="60"/>
                    <a:pt x="20" y="66"/>
                    <a:pt x="13" y="66"/>
                  </a:cubicBezTo>
                  <a:cubicBezTo>
                    <a:pt x="1" y="110"/>
                    <a:pt x="32" y="136"/>
                    <a:pt x="70" y="154"/>
                  </a:cubicBezTo>
                  <a:cubicBezTo>
                    <a:pt x="61" y="150"/>
                    <a:pt x="57" y="148"/>
                    <a:pt x="56" y="148"/>
                  </a:cubicBezTo>
                  <a:lnTo>
                    <a:pt x="56" y="148"/>
                  </a:lnTo>
                  <a:cubicBezTo>
                    <a:pt x="53" y="148"/>
                    <a:pt x="85" y="167"/>
                    <a:pt x="95" y="167"/>
                  </a:cubicBezTo>
                  <a:cubicBezTo>
                    <a:pt x="114" y="167"/>
                    <a:pt x="139" y="167"/>
                    <a:pt x="165" y="161"/>
                  </a:cubicBezTo>
                  <a:cubicBezTo>
                    <a:pt x="209" y="154"/>
                    <a:pt x="272" y="123"/>
                    <a:pt x="253" y="66"/>
                  </a:cubicBezTo>
                  <a:cubicBezTo>
                    <a:pt x="253" y="66"/>
                    <a:pt x="253" y="60"/>
                    <a:pt x="247" y="60"/>
                  </a:cubicBezTo>
                  <a:cubicBezTo>
                    <a:pt x="234" y="21"/>
                    <a:pt x="181" y="1"/>
                    <a:pt x="13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6"/>
            <p:cNvSpPr/>
            <p:nvPr/>
          </p:nvSpPr>
          <p:spPr>
            <a:xfrm>
              <a:off x="6596175" y="2159900"/>
              <a:ext cx="11200" cy="4650"/>
            </a:xfrm>
            <a:custGeom>
              <a:avLst/>
              <a:gdLst/>
              <a:ahLst/>
              <a:cxnLst/>
              <a:rect l="l" t="t" r="r" b="b"/>
              <a:pathLst>
                <a:path w="448" h="186" extrusionOk="0">
                  <a:moveTo>
                    <a:pt x="209" y="0"/>
                  </a:moveTo>
                  <a:cubicBezTo>
                    <a:pt x="174" y="0"/>
                    <a:pt x="139" y="8"/>
                    <a:pt x="108" y="24"/>
                  </a:cubicBezTo>
                  <a:cubicBezTo>
                    <a:pt x="0" y="87"/>
                    <a:pt x="95" y="163"/>
                    <a:pt x="171" y="182"/>
                  </a:cubicBezTo>
                  <a:lnTo>
                    <a:pt x="183" y="182"/>
                  </a:lnTo>
                  <a:cubicBezTo>
                    <a:pt x="191" y="184"/>
                    <a:pt x="201" y="186"/>
                    <a:pt x="213" y="186"/>
                  </a:cubicBezTo>
                  <a:cubicBezTo>
                    <a:pt x="292" y="186"/>
                    <a:pt x="448" y="133"/>
                    <a:pt x="360" y="56"/>
                  </a:cubicBezTo>
                  <a:cubicBezTo>
                    <a:pt x="354" y="56"/>
                    <a:pt x="354" y="49"/>
                    <a:pt x="354" y="49"/>
                  </a:cubicBezTo>
                  <a:cubicBezTo>
                    <a:pt x="309" y="16"/>
                    <a:pt x="259" y="0"/>
                    <a:pt x="20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6"/>
            <p:cNvSpPr/>
            <p:nvPr/>
          </p:nvSpPr>
          <p:spPr>
            <a:xfrm>
              <a:off x="6594125" y="2171000"/>
              <a:ext cx="8525" cy="4350"/>
            </a:xfrm>
            <a:custGeom>
              <a:avLst/>
              <a:gdLst/>
              <a:ahLst/>
              <a:cxnLst/>
              <a:rect l="l" t="t" r="r" b="b"/>
              <a:pathLst>
                <a:path w="341" h="174" extrusionOk="0">
                  <a:moveTo>
                    <a:pt x="161" y="1"/>
                  </a:moveTo>
                  <a:cubicBezTo>
                    <a:pt x="140" y="1"/>
                    <a:pt x="120" y="3"/>
                    <a:pt x="101" y="9"/>
                  </a:cubicBezTo>
                  <a:cubicBezTo>
                    <a:pt x="57" y="28"/>
                    <a:pt x="0" y="78"/>
                    <a:pt x="51" y="129"/>
                  </a:cubicBezTo>
                  <a:cubicBezTo>
                    <a:pt x="84" y="158"/>
                    <a:pt x="128" y="173"/>
                    <a:pt x="172" y="173"/>
                  </a:cubicBezTo>
                  <a:cubicBezTo>
                    <a:pt x="195" y="173"/>
                    <a:pt x="218" y="169"/>
                    <a:pt x="240" y="160"/>
                  </a:cubicBezTo>
                  <a:cubicBezTo>
                    <a:pt x="291" y="142"/>
                    <a:pt x="341" y="91"/>
                    <a:pt x="297" y="47"/>
                  </a:cubicBezTo>
                  <a:cubicBezTo>
                    <a:pt x="257" y="16"/>
                    <a:pt x="208" y="1"/>
                    <a:pt x="16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6"/>
            <p:cNvSpPr/>
            <p:nvPr/>
          </p:nvSpPr>
          <p:spPr>
            <a:xfrm>
              <a:off x="6586550" y="2166800"/>
              <a:ext cx="9025" cy="4600"/>
            </a:xfrm>
            <a:custGeom>
              <a:avLst/>
              <a:gdLst/>
              <a:ahLst/>
              <a:cxnLst/>
              <a:rect l="l" t="t" r="r" b="b"/>
              <a:pathLst>
                <a:path w="361" h="184" extrusionOk="0">
                  <a:moveTo>
                    <a:pt x="179" y="0"/>
                  </a:moveTo>
                  <a:cubicBezTo>
                    <a:pt x="155" y="0"/>
                    <a:pt x="131" y="5"/>
                    <a:pt x="108" y="13"/>
                  </a:cubicBezTo>
                  <a:cubicBezTo>
                    <a:pt x="57" y="32"/>
                    <a:pt x="1" y="89"/>
                    <a:pt x="51" y="139"/>
                  </a:cubicBezTo>
                  <a:cubicBezTo>
                    <a:pt x="88" y="168"/>
                    <a:pt x="134" y="184"/>
                    <a:pt x="182" y="184"/>
                  </a:cubicBezTo>
                  <a:cubicBezTo>
                    <a:pt x="207" y="184"/>
                    <a:pt x="233" y="179"/>
                    <a:pt x="259" y="171"/>
                  </a:cubicBezTo>
                  <a:cubicBezTo>
                    <a:pt x="303" y="158"/>
                    <a:pt x="360" y="101"/>
                    <a:pt x="316" y="51"/>
                  </a:cubicBezTo>
                  <a:cubicBezTo>
                    <a:pt x="274" y="17"/>
                    <a:pt x="226" y="0"/>
                    <a:pt x="17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6"/>
            <p:cNvSpPr/>
            <p:nvPr/>
          </p:nvSpPr>
          <p:spPr>
            <a:xfrm>
              <a:off x="6601450" y="2148800"/>
              <a:ext cx="9725" cy="5450"/>
            </a:xfrm>
            <a:custGeom>
              <a:avLst/>
              <a:gdLst/>
              <a:ahLst/>
              <a:cxnLst/>
              <a:rect l="l" t="t" r="r" b="b"/>
              <a:pathLst>
                <a:path w="389" h="218" extrusionOk="0">
                  <a:moveTo>
                    <a:pt x="206" y="1"/>
                  </a:moveTo>
                  <a:cubicBezTo>
                    <a:pt x="142" y="1"/>
                    <a:pt x="1" y="45"/>
                    <a:pt x="48" y="128"/>
                  </a:cubicBezTo>
                  <a:cubicBezTo>
                    <a:pt x="54" y="128"/>
                    <a:pt x="54" y="134"/>
                    <a:pt x="54" y="140"/>
                  </a:cubicBezTo>
                  <a:cubicBezTo>
                    <a:pt x="79" y="189"/>
                    <a:pt x="159" y="218"/>
                    <a:pt x="234" y="218"/>
                  </a:cubicBezTo>
                  <a:cubicBezTo>
                    <a:pt x="314" y="218"/>
                    <a:pt x="389" y="186"/>
                    <a:pt x="389" y="115"/>
                  </a:cubicBezTo>
                  <a:lnTo>
                    <a:pt x="389" y="109"/>
                  </a:lnTo>
                  <a:cubicBezTo>
                    <a:pt x="389" y="27"/>
                    <a:pt x="281" y="1"/>
                    <a:pt x="218" y="1"/>
                  </a:cubicBezTo>
                  <a:cubicBezTo>
                    <a:pt x="215" y="1"/>
                    <a:pt x="211" y="1"/>
                    <a:pt x="20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16"/>
          <p:cNvGrpSpPr/>
          <p:nvPr/>
        </p:nvGrpSpPr>
        <p:grpSpPr>
          <a:xfrm>
            <a:off x="7308373" y="2225199"/>
            <a:ext cx="2033309" cy="2333560"/>
            <a:chOff x="6162250" y="2307925"/>
            <a:chExt cx="766650" cy="879825"/>
          </a:xfrm>
        </p:grpSpPr>
        <p:sp>
          <p:nvSpPr>
            <p:cNvPr id="416" name="Google Shape;416;p16"/>
            <p:cNvSpPr/>
            <p:nvPr/>
          </p:nvSpPr>
          <p:spPr>
            <a:xfrm>
              <a:off x="6162250" y="2393075"/>
              <a:ext cx="766650" cy="784125"/>
            </a:xfrm>
            <a:custGeom>
              <a:avLst/>
              <a:gdLst/>
              <a:ahLst/>
              <a:cxnLst/>
              <a:rect l="l" t="t" r="r" b="b"/>
              <a:pathLst>
                <a:path w="30666" h="31365" extrusionOk="0">
                  <a:moveTo>
                    <a:pt x="29467" y="0"/>
                  </a:moveTo>
                  <a:cubicBezTo>
                    <a:pt x="26709" y="0"/>
                    <a:pt x="24051" y="2095"/>
                    <a:pt x="23021" y="3891"/>
                  </a:cubicBezTo>
                  <a:cubicBezTo>
                    <a:pt x="21413" y="6692"/>
                    <a:pt x="20587" y="9795"/>
                    <a:pt x="19786" y="12803"/>
                  </a:cubicBezTo>
                  <a:cubicBezTo>
                    <a:pt x="18732" y="16764"/>
                    <a:pt x="17647" y="20863"/>
                    <a:pt x="14740" y="24200"/>
                  </a:cubicBezTo>
                  <a:cubicBezTo>
                    <a:pt x="12722" y="26546"/>
                    <a:pt x="10029" y="28495"/>
                    <a:pt x="7348" y="29542"/>
                  </a:cubicBezTo>
                  <a:cubicBezTo>
                    <a:pt x="4870" y="30519"/>
                    <a:pt x="2252" y="30904"/>
                    <a:pt x="1" y="31188"/>
                  </a:cubicBezTo>
                  <a:lnTo>
                    <a:pt x="19" y="31364"/>
                  </a:lnTo>
                  <a:cubicBezTo>
                    <a:pt x="2290" y="31080"/>
                    <a:pt x="4920" y="30696"/>
                    <a:pt x="7418" y="29706"/>
                  </a:cubicBezTo>
                  <a:cubicBezTo>
                    <a:pt x="10123" y="28646"/>
                    <a:pt x="12842" y="26685"/>
                    <a:pt x="14879" y="24319"/>
                  </a:cubicBezTo>
                  <a:cubicBezTo>
                    <a:pt x="17811" y="20945"/>
                    <a:pt x="18903" y="16827"/>
                    <a:pt x="19962" y="12847"/>
                  </a:cubicBezTo>
                  <a:cubicBezTo>
                    <a:pt x="20757" y="9851"/>
                    <a:pt x="21577" y="6755"/>
                    <a:pt x="23172" y="3986"/>
                  </a:cubicBezTo>
                  <a:cubicBezTo>
                    <a:pt x="24181" y="2228"/>
                    <a:pt x="26779" y="180"/>
                    <a:pt x="29460" y="180"/>
                  </a:cubicBezTo>
                  <a:cubicBezTo>
                    <a:pt x="29847" y="180"/>
                    <a:pt x="30235" y="223"/>
                    <a:pt x="30621" y="315"/>
                  </a:cubicBezTo>
                  <a:lnTo>
                    <a:pt x="30665" y="139"/>
                  </a:lnTo>
                  <a:cubicBezTo>
                    <a:pt x="30267" y="44"/>
                    <a:pt x="29866" y="0"/>
                    <a:pt x="294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6"/>
            <p:cNvSpPr/>
            <p:nvPr/>
          </p:nvSpPr>
          <p:spPr>
            <a:xfrm>
              <a:off x="6396250" y="2974400"/>
              <a:ext cx="241100" cy="213350"/>
            </a:xfrm>
            <a:custGeom>
              <a:avLst/>
              <a:gdLst/>
              <a:ahLst/>
              <a:cxnLst/>
              <a:rect l="l" t="t" r="r" b="b"/>
              <a:pathLst>
                <a:path w="9644" h="8534" extrusionOk="0">
                  <a:moveTo>
                    <a:pt x="9486" y="1"/>
                  </a:moveTo>
                  <a:cubicBezTo>
                    <a:pt x="8899" y="1079"/>
                    <a:pt x="8199" y="2101"/>
                    <a:pt x="7392" y="3028"/>
                  </a:cubicBezTo>
                  <a:cubicBezTo>
                    <a:pt x="5374" y="5368"/>
                    <a:pt x="2681" y="7317"/>
                    <a:pt x="0" y="8364"/>
                  </a:cubicBezTo>
                  <a:lnTo>
                    <a:pt x="63" y="8534"/>
                  </a:lnTo>
                  <a:cubicBezTo>
                    <a:pt x="2775" y="7474"/>
                    <a:pt x="5493" y="5513"/>
                    <a:pt x="7531" y="3148"/>
                  </a:cubicBezTo>
                  <a:cubicBezTo>
                    <a:pt x="8344" y="2208"/>
                    <a:pt x="9051" y="1180"/>
                    <a:pt x="9643" y="83"/>
                  </a:cubicBezTo>
                  <a:lnTo>
                    <a:pt x="948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6"/>
            <p:cNvSpPr/>
            <p:nvPr/>
          </p:nvSpPr>
          <p:spPr>
            <a:xfrm>
              <a:off x="6672650" y="2331575"/>
              <a:ext cx="134050" cy="141775"/>
            </a:xfrm>
            <a:custGeom>
              <a:avLst/>
              <a:gdLst/>
              <a:ahLst/>
              <a:cxnLst/>
              <a:rect l="l" t="t" r="r" b="b"/>
              <a:pathLst>
                <a:path w="5362" h="5671" extrusionOk="0">
                  <a:moveTo>
                    <a:pt x="5317" y="0"/>
                  </a:moveTo>
                  <a:cubicBezTo>
                    <a:pt x="3097" y="543"/>
                    <a:pt x="486" y="2542"/>
                    <a:pt x="0" y="5645"/>
                  </a:cubicBezTo>
                  <a:lnTo>
                    <a:pt x="183" y="5670"/>
                  </a:lnTo>
                  <a:cubicBezTo>
                    <a:pt x="656" y="2649"/>
                    <a:pt x="3198" y="700"/>
                    <a:pt x="5361" y="177"/>
                  </a:cubicBezTo>
                  <a:lnTo>
                    <a:pt x="531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6"/>
            <p:cNvSpPr/>
            <p:nvPr/>
          </p:nvSpPr>
          <p:spPr>
            <a:xfrm>
              <a:off x="6674850" y="2307925"/>
              <a:ext cx="49850" cy="48100"/>
            </a:xfrm>
            <a:custGeom>
              <a:avLst/>
              <a:gdLst/>
              <a:ahLst/>
              <a:cxnLst/>
              <a:rect l="l" t="t" r="r" b="b"/>
              <a:pathLst>
                <a:path w="1994" h="1924" extrusionOk="0">
                  <a:moveTo>
                    <a:pt x="1930" y="0"/>
                  </a:moveTo>
                  <a:cubicBezTo>
                    <a:pt x="1161" y="278"/>
                    <a:pt x="259" y="965"/>
                    <a:pt x="1" y="1873"/>
                  </a:cubicBezTo>
                  <a:lnTo>
                    <a:pt x="171" y="1924"/>
                  </a:lnTo>
                  <a:cubicBezTo>
                    <a:pt x="417" y="1079"/>
                    <a:pt x="1287" y="423"/>
                    <a:pt x="1994" y="170"/>
                  </a:cubicBezTo>
                  <a:lnTo>
                    <a:pt x="193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20"/>
        <p:cNvGrpSpPr/>
        <p:nvPr/>
      </p:nvGrpSpPr>
      <p:grpSpPr>
        <a:xfrm>
          <a:off x="0" y="0"/>
          <a:ext cx="0" cy="0"/>
          <a:chOff x="0" y="0"/>
          <a:chExt cx="0" cy="0"/>
        </a:xfrm>
      </p:grpSpPr>
      <p:sp>
        <p:nvSpPr>
          <p:cNvPr id="421" name="Google Shape;421;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22" name="Google Shape;422;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23" name="Google Shape;423;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4"/>
        <p:cNvGrpSpPr/>
        <p:nvPr/>
      </p:nvGrpSpPr>
      <p:grpSpPr>
        <a:xfrm>
          <a:off x="0" y="0"/>
          <a:ext cx="0" cy="0"/>
          <a:chOff x="0" y="0"/>
          <a:chExt cx="0" cy="0"/>
        </a:xfrm>
      </p:grpSpPr>
      <p:sp>
        <p:nvSpPr>
          <p:cNvPr id="425" name="Google Shape;425;p18"/>
          <p:cNvSpPr txBox="1">
            <a:spLocks noGrp="1"/>
          </p:cNvSpPr>
          <p:nvPr>
            <p:ph type="title"/>
          </p:nvPr>
        </p:nvSpPr>
        <p:spPr>
          <a:xfrm>
            <a:off x="457175" y="411475"/>
            <a:ext cx="8229600" cy="359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2700"/>
              <a:buNone/>
              <a:defRPr sz="2700" b="0"/>
            </a:lvl1pPr>
            <a:lvl2pPr lvl="1" algn="ctr" rtl="0">
              <a:spcBef>
                <a:spcPts val="0"/>
              </a:spcBef>
              <a:spcAft>
                <a:spcPts val="0"/>
              </a:spcAft>
              <a:buClr>
                <a:srgbClr val="000000"/>
              </a:buClr>
              <a:buSzPts val="2700"/>
              <a:buNone/>
              <a:defRPr sz="2700">
                <a:solidFill>
                  <a:srgbClr val="000000"/>
                </a:solidFill>
              </a:defRPr>
            </a:lvl2pPr>
            <a:lvl3pPr lvl="2" algn="ctr" rtl="0">
              <a:spcBef>
                <a:spcPts val="0"/>
              </a:spcBef>
              <a:spcAft>
                <a:spcPts val="0"/>
              </a:spcAft>
              <a:buClr>
                <a:srgbClr val="000000"/>
              </a:buClr>
              <a:buSzPts val="2700"/>
              <a:buNone/>
              <a:defRPr sz="2700">
                <a:solidFill>
                  <a:srgbClr val="000000"/>
                </a:solidFill>
              </a:defRPr>
            </a:lvl3pPr>
            <a:lvl4pPr lvl="3" algn="ctr" rtl="0">
              <a:spcBef>
                <a:spcPts val="0"/>
              </a:spcBef>
              <a:spcAft>
                <a:spcPts val="0"/>
              </a:spcAft>
              <a:buClr>
                <a:srgbClr val="000000"/>
              </a:buClr>
              <a:buSzPts val="2700"/>
              <a:buNone/>
              <a:defRPr sz="2700">
                <a:solidFill>
                  <a:srgbClr val="000000"/>
                </a:solidFill>
              </a:defRPr>
            </a:lvl4pPr>
            <a:lvl5pPr lvl="4" algn="ctr" rtl="0">
              <a:spcBef>
                <a:spcPts val="0"/>
              </a:spcBef>
              <a:spcAft>
                <a:spcPts val="0"/>
              </a:spcAft>
              <a:buClr>
                <a:srgbClr val="000000"/>
              </a:buClr>
              <a:buSzPts val="2700"/>
              <a:buNone/>
              <a:defRPr sz="2700">
                <a:solidFill>
                  <a:srgbClr val="000000"/>
                </a:solidFill>
              </a:defRPr>
            </a:lvl5pPr>
            <a:lvl6pPr lvl="5" algn="ctr" rtl="0">
              <a:spcBef>
                <a:spcPts val="0"/>
              </a:spcBef>
              <a:spcAft>
                <a:spcPts val="0"/>
              </a:spcAft>
              <a:buClr>
                <a:srgbClr val="000000"/>
              </a:buClr>
              <a:buSzPts val="2700"/>
              <a:buNone/>
              <a:defRPr sz="2700">
                <a:solidFill>
                  <a:srgbClr val="000000"/>
                </a:solidFill>
              </a:defRPr>
            </a:lvl6pPr>
            <a:lvl7pPr lvl="6" algn="ctr" rtl="0">
              <a:spcBef>
                <a:spcPts val="0"/>
              </a:spcBef>
              <a:spcAft>
                <a:spcPts val="0"/>
              </a:spcAft>
              <a:buClr>
                <a:srgbClr val="000000"/>
              </a:buClr>
              <a:buSzPts val="2700"/>
              <a:buNone/>
              <a:defRPr sz="2700">
                <a:solidFill>
                  <a:srgbClr val="000000"/>
                </a:solidFill>
              </a:defRPr>
            </a:lvl7pPr>
            <a:lvl8pPr lvl="7" algn="ctr" rtl="0">
              <a:spcBef>
                <a:spcPts val="0"/>
              </a:spcBef>
              <a:spcAft>
                <a:spcPts val="0"/>
              </a:spcAft>
              <a:buClr>
                <a:srgbClr val="000000"/>
              </a:buClr>
              <a:buSzPts val="2700"/>
              <a:buNone/>
              <a:defRPr sz="2700">
                <a:solidFill>
                  <a:srgbClr val="000000"/>
                </a:solidFill>
              </a:defRPr>
            </a:lvl8pPr>
            <a:lvl9pPr lvl="8" algn="ctr" rtl="0">
              <a:spcBef>
                <a:spcPts val="0"/>
              </a:spcBef>
              <a:spcAft>
                <a:spcPts val="0"/>
              </a:spcAft>
              <a:buClr>
                <a:srgbClr val="000000"/>
              </a:buClr>
              <a:buSzPts val="2700"/>
              <a:buNone/>
              <a:defRPr sz="2700">
                <a:solidFill>
                  <a:srgbClr val="000000"/>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6"/>
        <p:cNvGrpSpPr/>
        <p:nvPr/>
      </p:nvGrpSpPr>
      <p:grpSpPr>
        <a:xfrm>
          <a:off x="0" y="0"/>
          <a:ext cx="0" cy="0"/>
          <a:chOff x="0" y="0"/>
          <a:chExt cx="0" cy="0"/>
        </a:xfrm>
      </p:grpSpPr>
      <p:sp>
        <p:nvSpPr>
          <p:cNvPr id="427" name="Google Shape;427;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28" name="Google Shape;428;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9"/>
        <p:cNvGrpSpPr/>
        <p:nvPr/>
      </p:nvGrpSpPr>
      <p:grpSpPr>
        <a:xfrm>
          <a:off x="0" y="0"/>
          <a:ext cx="0" cy="0"/>
          <a:chOff x="0" y="0"/>
          <a:chExt cx="0" cy="0"/>
        </a:xfrm>
      </p:grpSpPr>
      <p:sp>
        <p:nvSpPr>
          <p:cNvPr id="430" name="Google Shape;430;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1"/>
        <p:cNvGrpSpPr/>
        <p:nvPr/>
      </p:nvGrpSpPr>
      <p:grpSpPr>
        <a:xfrm>
          <a:off x="0" y="0"/>
          <a:ext cx="0" cy="0"/>
          <a:chOff x="0" y="0"/>
          <a:chExt cx="0" cy="0"/>
        </a:xfrm>
      </p:grpSpPr>
      <p:sp>
        <p:nvSpPr>
          <p:cNvPr id="432" name="Google Shape;432;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4" name="Google Shape;434;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5" name="Google Shape;435;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6"/>
        <p:cNvGrpSpPr/>
        <p:nvPr/>
      </p:nvGrpSpPr>
      <p:grpSpPr>
        <a:xfrm>
          <a:off x="0" y="0"/>
          <a:ext cx="0" cy="0"/>
          <a:chOff x="0" y="0"/>
          <a:chExt cx="0" cy="0"/>
        </a:xfrm>
      </p:grpSpPr>
      <p:sp>
        <p:nvSpPr>
          <p:cNvPr id="437" name="Google Shape;437;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38"/>
        <p:cNvGrpSpPr/>
        <p:nvPr/>
      </p:nvGrpSpPr>
      <p:grpSpPr>
        <a:xfrm>
          <a:off x="0" y="0"/>
          <a:ext cx="0" cy="0"/>
          <a:chOff x="0" y="0"/>
          <a:chExt cx="0" cy="0"/>
        </a:xfrm>
      </p:grpSpPr>
      <p:sp>
        <p:nvSpPr>
          <p:cNvPr id="439" name="Google Shape;439;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40" name="Google Shape;440;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Hammersmith One"/>
              <a:buNone/>
              <a:defRPr sz="2800" b="1">
                <a:solidFill>
                  <a:schemeClr val="dk1"/>
                </a:solidFill>
                <a:latin typeface="Hammersmith One"/>
                <a:ea typeface="Hammersmith One"/>
                <a:cs typeface="Hammersmith One"/>
                <a:sym typeface="Hammersmith One"/>
              </a:defRPr>
            </a:lvl1pPr>
            <a:lvl2pPr lvl="1">
              <a:spcBef>
                <a:spcPts val="0"/>
              </a:spcBef>
              <a:spcAft>
                <a:spcPts val="0"/>
              </a:spcAft>
              <a:buClr>
                <a:schemeClr val="dk1"/>
              </a:buClr>
              <a:buSzPts val="2800"/>
              <a:buFont typeface="Hammersmith One"/>
              <a:buNone/>
              <a:defRPr sz="2800" b="1">
                <a:solidFill>
                  <a:schemeClr val="dk1"/>
                </a:solidFill>
                <a:latin typeface="Hammersmith One"/>
                <a:ea typeface="Hammersmith One"/>
                <a:cs typeface="Hammersmith One"/>
                <a:sym typeface="Hammersmith One"/>
              </a:defRPr>
            </a:lvl2pPr>
            <a:lvl3pPr lvl="2">
              <a:spcBef>
                <a:spcPts val="0"/>
              </a:spcBef>
              <a:spcAft>
                <a:spcPts val="0"/>
              </a:spcAft>
              <a:buClr>
                <a:schemeClr val="dk1"/>
              </a:buClr>
              <a:buSzPts val="2800"/>
              <a:buFont typeface="Hammersmith One"/>
              <a:buNone/>
              <a:defRPr sz="2800" b="1">
                <a:solidFill>
                  <a:schemeClr val="dk1"/>
                </a:solidFill>
                <a:latin typeface="Hammersmith One"/>
                <a:ea typeface="Hammersmith One"/>
                <a:cs typeface="Hammersmith One"/>
                <a:sym typeface="Hammersmith One"/>
              </a:defRPr>
            </a:lvl3pPr>
            <a:lvl4pPr lvl="3">
              <a:spcBef>
                <a:spcPts val="0"/>
              </a:spcBef>
              <a:spcAft>
                <a:spcPts val="0"/>
              </a:spcAft>
              <a:buClr>
                <a:schemeClr val="dk1"/>
              </a:buClr>
              <a:buSzPts val="2800"/>
              <a:buFont typeface="Hammersmith One"/>
              <a:buNone/>
              <a:defRPr sz="2800" b="1">
                <a:solidFill>
                  <a:schemeClr val="dk1"/>
                </a:solidFill>
                <a:latin typeface="Hammersmith One"/>
                <a:ea typeface="Hammersmith One"/>
                <a:cs typeface="Hammersmith One"/>
                <a:sym typeface="Hammersmith One"/>
              </a:defRPr>
            </a:lvl4pPr>
            <a:lvl5pPr lvl="4">
              <a:spcBef>
                <a:spcPts val="0"/>
              </a:spcBef>
              <a:spcAft>
                <a:spcPts val="0"/>
              </a:spcAft>
              <a:buClr>
                <a:schemeClr val="dk1"/>
              </a:buClr>
              <a:buSzPts val="2800"/>
              <a:buFont typeface="Hammersmith One"/>
              <a:buNone/>
              <a:defRPr sz="2800" b="1">
                <a:solidFill>
                  <a:schemeClr val="dk1"/>
                </a:solidFill>
                <a:latin typeface="Hammersmith One"/>
                <a:ea typeface="Hammersmith One"/>
                <a:cs typeface="Hammersmith One"/>
                <a:sym typeface="Hammersmith One"/>
              </a:defRPr>
            </a:lvl5pPr>
            <a:lvl6pPr lvl="5">
              <a:spcBef>
                <a:spcPts val="0"/>
              </a:spcBef>
              <a:spcAft>
                <a:spcPts val="0"/>
              </a:spcAft>
              <a:buClr>
                <a:schemeClr val="dk1"/>
              </a:buClr>
              <a:buSzPts val="2800"/>
              <a:buFont typeface="Hammersmith One"/>
              <a:buNone/>
              <a:defRPr sz="2800" b="1">
                <a:solidFill>
                  <a:schemeClr val="dk1"/>
                </a:solidFill>
                <a:latin typeface="Hammersmith One"/>
                <a:ea typeface="Hammersmith One"/>
                <a:cs typeface="Hammersmith One"/>
                <a:sym typeface="Hammersmith One"/>
              </a:defRPr>
            </a:lvl6pPr>
            <a:lvl7pPr lvl="6">
              <a:spcBef>
                <a:spcPts val="0"/>
              </a:spcBef>
              <a:spcAft>
                <a:spcPts val="0"/>
              </a:spcAft>
              <a:buClr>
                <a:schemeClr val="dk1"/>
              </a:buClr>
              <a:buSzPts val="2800"/>
              <a:buFont typeface="Hammersmith One"/>
              <a:buNone/>
              <a:defRPr sz="2800" b="1">
                <a:solidFill>
                  <a:schemeClr val="dk1"/>
                </a:solidFill>
                <a:latin typeface="Hammersmith One"/>
                <a:ea typeface="Hammersmith One"/>
                <a:cs typeface="Hammersmith One"/>
                <a:sym typeface="Hammersmith One"/>
              </a:defRPr>
            </a:lvl7pPr>
            <a:lvl8pPr lvl="7">
              <a:spcBef>
                <a:spcPts val="0"/>
              </a:spcBef>
              <a:spcAft>
                <a:spcPts val="0"/>
              </a:spcAft>
              <a:buClr>
                <a:schemeClr val="dk1"/>
              </a:buClr>
              <a:buSzPts val="2800"/>
              <a:buFont typeface="Hammersmith One"/>
              <a:buNone/>
              <a:defRPr sz="2800" b="1">
                <a:solidFill>
                  <a:schemeClr val="dk1"/>
                </a:solidFill>
                <a:latin typeface="Hammersmith One"/>
                <a:ea typeface="Hammersmith One"/>
                <a:cs typeface="Hammersmith One"/>
                <a:sym typeface="Hammersmith One"/>
              </a:defRPr>
            </a:lvl8pPr>
            <a:lvl9pPr lvl="8">
              <a:spcBef>
                <a:spcPts val="0"/>
              </a:spcBef>
              <a:spcAft>
                <a:spcPts val="0"/>
              </a:spcAft>
              <a:buClr>
                <a:schemeClr val="dk1"/>
              </a:buClr>
              <a:buSzPts val="2800"/>
              <a:buFont typeface="Hammersmith One"/>
              <a:buNone/>
              <a:defRPr sz="2800" b="1">
                <a:solidFill>
                  <a:schemeClr val="dk1"/>
                </a:solidFill>
                <a:latin typeface="Hammersmith One"/>
                <a:ea typeface="Hammersmith One"/>
                <a:cs typeface="Hammersmith One"/>
                <a:sym typeface="Hammersmith One"/>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xygen"/>
              <a:buChar char="●"/>
              <a:defRPr sz="1800">
                <a:solidFill>
                  <a:schemeClr val="dk1"/>
                </a:solidFill>
                <a:latin typeface="Oxygen"/>
                <a:ea typeface="Oxygen"/>
                <a:cs typeface="Oxygen"/>
                <a:sym typeface="Oxygen"/>
              </a:defRPr>
            </a:lvl1pPr>
            <a:lvl2pPr marL="914400" lvl="1" indent="-317500">
              <a:lnSpc>
                <a:spcPct val="115000"/>
              </a:lnSpc>
              <a:spcBef>
                <a:spcPts val="1600"/>
              </a:spcBef>
              <a:spcAft>
                <a:spcPts val="0"/>
              </a:spcAft>
              <a:buClr>
                <a:schemeClr val="dk1"/>
              </a:buClr>
              <a:buSzPts val="1400"/>
              <a:buFont typeface="Oxygen"/>
              <a:buChar char="○"/>
              <a:defRPr>
                <a:solidFill>
                  <a:schemeClr val="dk1"/>
                </a:solidFill>
                <a:latin typeface="Oxygen"/>
                <a:ea typeface="Oxygen"/>
                <a:cs typeface="Oxygen"/>
                <a:sym typeface="Oxygen"/>
              </a:defRPr>
            </a:lvl2pPr>
            <a:lvl3pPr marL="1371600" lvl="2" indent="-317500">
              <a:lnSpc>
                <a:spcPct val="115000"/>
              </a:lnSpc>
              <a:spcBef>
                <a:spcPts val="1600"/>
              </a:spcBef>
              <a:spcAft>
                <a:spcPts val="0"/>
              </a:spcAft>
              <a:buClr>
                <a:schemeClr val="dk1"/>
              </a:buClr>
              <a:buSzPts val="1400"/>
              <a:buFont typeface="Oxygen"/>
              <a:buChar char="■"/>
              <a:defRPr>
                <a:solidFill>
                  <a:schemeClr val="dk1"/>
                </a:solidFill>
                <a:latin typeface="Oxygen"/>
                <a:ea typeface="Oxygen"/>
                <a:cs typeface="Oxygen"/>
                <a:sym typeface="Oxygen"/>
              </a:defRPr>
            </a:lvl3pPr>
            <a:lvl4pPr marL="1828800" lvl="3" indent="-317500">
              <a:lnSpc>
                <a:spcPct val="115000"/>
              </a:lnSpc>
              <a:spcBef>
                <a:spcPts val="1600"/>
              </a:spcBef>
              <a:spcAft>
                <a:spcPts val="0"/>
              </a:spcAft>
              <a:buClr>
                <a:schemeClr val="dk1"/>
              </a:buClr>
              <a:buSzPts val="1400"/>
              <a:buFont typeface="Oxygen"/>
              <a:buChar char="●"/>
              <a:defRPr>
                <a:solidFill>
                  <a:schemeClr val="dk1"/>
                </a:solidFill>
                <a:latin typeface="Oxygen"/>
                <a:ea typeface="Oxygen"/>
                <a:cs typeface="Oxygen"/>
                <a:sym typeface="Oxygen"/>
              </a:defRPr>
            </a:lvl4pPr>
            <a:lvl5pPr marL="2286000" lvl="4" indent="-317500">
              <a:lnSpc>
                <a:spcPct val="115000"/>
              </a:lnSpc>
              <a:spcBef>
                <a:spcPts val="1600"/>
              </a:spcBef>
              <a:spcAft>
                <a:spcPts val="0"/>
              </a:spcAft>
              <a:buClr>
                <a:schemeClr val="dk1"/>
              </a:buClr>
              <a:buSzPts val="1400"/>
              <a:buFont typeface="Oxygen"/>
              <a:buChar char="○"/>
              <a:defRPr>
                <a:solidFill>
                  <a:schemeClr val="dk1"/>
                </a:solidFill>
                <a:latin typeface="Oxygen"/>
                <a:ea typeface="Oxygen"/>
                <a:cs typeface="Oxygen"/>
                <a:sym typeface="Oxygen"/>
              </a:defRPr>
            </a:lvl5pPr>
            <a:lvl6pPr marL="2743200" lvl="5" indent="-317500">
              <a:lnSpc>
                <a:spcPct val="115000"/>
              </a:lnSpc>
              <a:spcBef>
                <a:spcPts val="1600"/>
              </a:spcBef>
              <a:spcAft>
                <a:spcPts val="0"/>
              </a:spcAft>
              <a:buClr>
                <a:schemeClr val="dk1"/>
              </a:buClr>
              <a:buSzPts val="1400"/>
              <a:buFont typeface="Oxygen"/>
              <a:buChar char="■"/>
              <a:defRPr>
                <a:solidFill>
                  <a:schemeClr val="dk1"/>
                </a:solidFill>
                <a:latin typeface="Oxygen"/>
                <a:ea typeface="Oxygen"/>
                <a:cs typeface="Oxygen"/>
                <a:sym typeface="Oxygen"/>
              </a:defRPr>
            </a:lvl6pPr>
            <a:lvl7pPr marL="3200400" lvl="6" indent="-317500">
              <a:lnSpc>
                <a:spcPct val="115000"/>
              </a:lnSpc>
              <a:spcBef>
                <a:spcPts val="1600"/>
              </a:spcBef>
              <a:spcAft>
                <a:spcPts val="0"/>
              </a:spcAft>
              <a:buClr>
                <a:schemeClr val="dk1"/>
              </a:buClr>
              <a:buSzPts val="1400"/>
              <a:buFont typeface="Oxygen"/>
              <a:buChar char="●"/>
              <a:defRPr>
                <a:solidFill>
                  <a:schemeClr val="dk1"/>
                </a:solidFill>
                <a:latin typeface="Oxygen"/>
                <a:ea typeface="Oxygen"/>
                <a:cs typeface="Oxygen"/>
                <a:sym typeface="Oxygen"/>
              </a:defRPr>
            </a:lvl7pPr>
            <a:lvl8pPr marL="3657600" lvl="7" indent="-317500">
              <a:lnSpc>
                <a:spcPct val="115000"/>
              </a:lnSpc>
              <a:spcBef>
                <a:spcPts val="1600"/>
              </a:spcBef>
              <a:spcAft>
                <a:spcPts val="0"/>
              </a:spcAft>
              <a:buClr>
                <a:schemeClr val="dk1"/>
              </a:buClr>
              <a:buSzPts val="1400"/>
              <a:buFont typeface="Oxygen"/>
              <a:buChar char="○"/>
              <a:defRPr>
                <a:solidFill>
                  <a:schemeClr val="dk1"/>
                </a:solidFill>
                <a:latin typeface="Oxygen"/>
                <a:ea typeface="Oxygen"/>
                <a:cs typeface="Oxygen"/>
                <a:sym typeface="Oxygen"/>
              </a:defRPr>
            </a:lvl8pPr>
            <a:lvl9pPr marL="4114800" lvl="8" indent="-317500">
              <a:lnSpc>
                <a:spcPct val="115000"/>
              </a:lnSpc>
              <a:spcBef>
                <a:spcPts val="1600"/>
              </a:spcBef>
              <a:spcAft>
                <a:spcPts val="1600"/>
              </a:spcAft>
              <a:buClr>
                <a:schemeClr val="dk1"/>
              </a:buClr>
              <a:buSzPts val="1400"/>
              <a:buFont typeface="Oxygen"/>
              <a:buChar char="■"/>
              <a:defRPr>
                <a:solidFill>
                  <a:schemeClr val="dk1"/>
                </a:solidFill>
                <a:latin typeface="Oxygen"/>
                <a:ea typeface="Oxygen"/>
                <a:cs typeface="Oxygen"/>
                <a:sym typeface="Oxygen"/>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microsoft.com/office/2007/relationships/hdphoto" Target="../media/hdphoto1.wdp"/><Relationship Id="rId1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27"/>
          <p:cNvSpPr txBox="1">
            <a:spLocks noGrp="1"/>
          </p:cNvSpPr>
          <p:nvPr>
            <p:ph type="ctrTitle"/>
          </p:nvPr>
        </p:nvSpPr>
        <p:spPr>
          <a:xfrm>
            <a:off x="1116750" y="596770"/>
            <a:ext cx="6910500" cy="138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Aula invertida</a:t>
            </a:r>
            <a:endParaRPr dirty="0"/>
          </a:p>
        </p:txBody>
      </p:sp>
      <p:sp>
        <p:nvSpPr>
          <p:cNvPr id="451" name="Google Shape;451;p27"/>
          <p:cNvSpPr txBox="1">
            <a:spLocks noGrp="1"/>
          </p:cNvSpPr>
          <p:nvPr>
            <p:ph type="subTitle" idx="1"/>
          </p:nvPr>
        </p:nvSpPr>
        <p:spPr>
          <a:xfrm>
            <a:off x="2059050" y="3375100"/>
            <a:ext cx="5025900" cy="59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Diana Cristina Hernandez Gonzalez</a:t>
            </a:r>
            <a:endParaRPr dirty="0"/>
          </a:p>
        </p:txBody>
      </p:sp>
      <p:pic>
        <p:nvPicPr>
          <p:cNvPr id="2" name="Imagen 1">
            <a:extLst>
              <a:ext uri="{FF2B5EF4-FFF2-40B4-BE49-F238E27FC236}">
                <a16:creationId xmlns:a16="http://schemas.microsoft.com/office/drawing/2014/main" id="{6C0ED27D-33C4-40C5-BEA3-09A8E877933C}"/>
              </a:ext>
            </a:extLst>
          </p:cNvPr>
          <p:cNvPicPr>
            <a:picLocks noChangeAspect="1"/>
          </p:cNvPicPr>
          <p:nvPr/>
        </p:nvPicPr>
        <p:blipFill>
          <a:blip r:embed="rId3"/>
          <a:stretch>
            <a:fillRect/>
          </a:stretch>
        </p:blipFill>
        <p:spPr>
          <a:xfrm>
            <a:off x="3419876" y="1821562"/>
            <a:ext cx="2027802" cy="126380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28"/>
          <p:cNvSpPr txBox="1">
            <a:spLocks noGrp="1"/>
          </p:cNvSpPr>
          <p:nvPr>
            <p:ph type="body" idx="1"/>
          </p:nvPr>
        </p:nvSpPr>
        <p:spPr>
          <a:xfrm>
            <a:off x="1137300" y="1557400"/>
            <a:ext cx="6869400" cy="2254200"/>
          </a:xfrm>
          <a:prstGeom prst="rect">
            <a:avLst/>
          </a:prstGeom>
        </p:spPr>
        <p:txBody>
          <a:bodyPr spcFirstLastPara="1" wrap="square" lIns="91425" tIns="91425" rIns="91425" bIns="91425" anchor="t" anchorCtr="0">
            <a:noAutofit/>
          </a:bodyPr>
          <a:lstStyle/>
          <a:p>
            <a:pPr marL="606425" lvl="1" indent="0" algn="l" rtl="0">
              <a:spcBef>
                <a:spcPts val="0"/>
              </a:spcBef>
              <a:spcAft>
                <a:spcPts val="0"/>
              </a:spcAft>
              <a:buClr>
                <a:schemeClr val="dk1"/>
              </a:buClr>
              <a:buSzPts val="1250"/>
              <a:buNone/>
            </a:pPr>
            <a:r>
              <a:rPr lang="es-MX" sz="1200" dirty="0">
                <a:solidFill>
                  <a:schemeClr val="bg2"/>
                </a:solidFill>
                <a:latin typeface="Times New Roman" panose="02020603050405020304" pitchFamily="18" charset="0"/>
                <a:cs typeface="Times New Roman" panose="02020603050405020304" pitchFamily="18" charset="0"/>
              </a:rPr>
              <a:t>El aula invertida es un método que propone acabar con las clases magistrales y aburridas. Con elementos multimediales, un enfoque individual y metas específicas, es ideal para que cada cual aprenda a su ritmo. Los alumnos aprenden en forma individual y multimedial. </a:t>
            </a:r>
            <a:r>
              <a:rPr lang="es-MX" sz="1200" i="0" dirty="0">
                <a:solidFill>
                  <a:schemeClr val="bg2"/>
                </a:solidFill>
                <a:effectLst/>
                <a:latin typeface="Times New Roman" panose="02020603050405020304" pitchFamily="18" charset="0"/>
                <a:cs typeface="Times New Roman" panose="02020603050405020304" pitchFamily="18" charset="0"/>
              </a:rPr>
              <a:t> Este tipo de aprendizaje pretende utilizar dos estrategias, la presencial y la virtual tomando en cada momento lo mejor de ellas.​</a:t>
            </a:r>
          </a:p>
          <a:p>
            <a:pPr marL="606425" lvl="1" indent="0" algn="l" rtl="0">
              <a:spcBef>
                <a:spcPts val="0"/>
              </a:spcBef>
              <a:spcAft>
                <a:spcPts val="0"/>
              </a:spcAft>
              <a:buClr>
                <a:schemeClr val="dk1"/>
              </a:buClr>
              <a:buSzPts val="1250"/>
              <a:buNone/>
            </a:pPr>
            <a:r>
              <a:rPr lang="es-MX" sz="1200" dirty="0">
                <a:solidFill>
                  <a:schemeClr val="bg2"/>
                </a:solidFill>
                <a:latin typeface="Times New Roman" panose="02020603050405020304" pitchFamily="18" charset="0"/>
                <a:cs typeface="Times New Roman" panose="02020603050405020304" pitchFamily="18" charset="0"/>
              </a:rPr>
              <a:t>Cuando el alumno asume el rol de profesor: Una experiencia de clase invertida. La premisa fundamental del aula invertida reside en que los aprendizajes teóricos se adquieren en casa, mientras que en el aula se realizan actividades que dotan al alumno de un rol más activo.</a:t>
            </a:r>
          </a:p>
          <a:p>
            <a:pPr marL="606425" lvl="1" indent="0" algn="l" rtl="0">
              <a:spcBef>
                <a:spcPts val="0"/>
              </a:spcBef>
              <a:spcAft>
                <a:spcPts val="0"/>
              </a:spcAft>
              <a:buClr>
                <a:schemeClr val="dk1"/>
              </a:buClr>
              <a:buSzPts val="1250"/>
              <a:buNone/>
            </a:pPr>
            <a:r>
              <a:rPr lang="es-MX" sz="1200" dirty="0">
                <a:solidFill>
                  <a:schemeClr val="bg2"/>
                </a:solidFill>
                <a:latin typeface="Times New Roman" panose="02020603050405020304" pitchFamily="18" charset="0"/>
                <a:cs typeface="Times New Roman" panose="02020603050405020304" pitchFamily="18" charset="0"/>
              </a:rPr>
              <a:t>Los cuatro pilares en los cuales se apoya el modelo de Aprendizaje Invertido son: Ambientes flexibles; Cultura del aprendizaje; Contenido intencional y Docente profesional.</a:t>
            </a:r>
          </a:p>
          <a:p>
            <a:pPr marL="606425" lvl="1" indent="0" algn="l" rtl="0">
              <a:spcBef>
                <a:spcPts val="0"/>
              </a:spcBef>
              <a:spcAft>
                <a:spcPts val="0"/>
              </a:spcAft>
              <a:buClr>
                <a:schemeClr val="dk1"/>
              </a:buClr>
              <a:buSzPts val="1250"/>
              <a:buNone/>
            </a:pPr>
            <a:endParaRPr sz="1200" dirty="0">
              <a:latin typeface="Times New Roman" panose="02020603050405020304" pitchFamily="18" charset="0"/>
              <a:cs typeface="Times New Roman" panose="02020603050405020304" pitchFamily="18" charset="0"/>
            </a:endParaRPr>
          </a:p>
        </p:txBody>
      </p:sp>
      <p:sp>
        <p:nvSpPr>
          <p:cNvPr id="457" name="Google Shape;457;p28"/>
          <p:cNvSpPr txBox="1">
            <a:spLocks noGrp="1"/>
          </p:cNvSpPr>
          <p:nvPr>
            <p:ph type="title"/>
          </p:nvPr>
        </p:nvSpPr>
        <p:spPr>
          <a:xfrm>
            <a:off x="457175" y="411475"/>
            <a:ext cx="8229600" cy="35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¿Qué es el alua invertida?</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p30"/>
          <p:cNvSpPr txBox="1">
            <a:spLocks noGrp="1"/>
          </p:cNvSpPr>
          <p:nvPr>
            <p:ph type="title"/>
          </p:nvPr>
        </p:nvSpPr>
        <p:spPr>
          <a:xfrm>
            <a:off x="457175" y="411475"/>
            <a:ext cx="8229600" cy="35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¿Cómo funciona la Aula invertida?</a:t>
            </a:r>
            <a:endParaRPr dirty="0"/>
          </a:p>
        </p:txBody>
      </p:sp>
      <p:grpSp>
        <p:nvGrpSpPr>
          <p:cNvPr id="814" name="Google Shape;814;p30"/>
          <p:cNvGrpSpPr/>
          <p:nvPr/>
        </p:nvGrpSpPr>
        <p:grpSpPr>
          <a:xfrm>
            <a:off x="2727866" y="3158090"/>
            <a:ext cx="2573905" cy="1764314"/>
            <a:chOff x="1837496" y="3248187"/>
            <a:chExt cx="2410858" cy="1377452"/>
          </a:xfrm>
        </p:grpSpPr>
        <p:grpSp>
          <p:nvGrpSpPr>
            <p:cNvPr id="815" name="Google Shape;815;p30"/>
            <p:cNvGrpSpPr/>
            <p:nvPr/>
          </p:nvGrpSpPr>
          <p:grpSpPr>
            <a:xfrm rot="10800000">
              <a:off x="1837496" y="3248187"/>
              <a:ext cx="2410858" cy="1377452"/>
              <a:chOff x="4252046" y="1704062"/>
              <a:chExt cx="2410858" cy="1377452"/>
            </a:xfrm>
          </p:grpSpPr>
          <p:sp>
            <p:nvSpPr>
              <p:cNvPr id="816" name="Google Shape;816;p30"/>
              <p:cNvSpPr/>
              <p:nvPr/>
            </p:nvSpPr>
            <p:spPr>
              <a:xfrm>
                <a:off x="4252046" y="1704062"/>
                <a:ext cx="2410858" cy="1377452"/>
              </a:xfrm>
              <a:custGeom>
                <a:avLst/>
                <a:gdLst/>
                <a:ahLst/>
                <a:cxnLst/>
                <a:rect l="l" t="t" r="r" b="b"/>
                <a:pathLst>
                  <a:path w="14739" h="11253" extrusionOk="0">
                    <a:moveTo>
                      <a:pt x="6504" y="1"/>
                    </a:moveTo>
                    <a:cubicBezTo>
                      <a:pt x="3553" y="1"/>
                      <a:pt x="757" y="1874"/>
                      <a:pt x="373" y="5342"/>
                    </a:cubicBezTo>
                    <a:cubicBezTo>
                      <a:pt x="1" y="8685"/>
                      <a:pt x="4535" y="11201"/>
                      <a:pt x="7361" y="11252"/>
                    </a:cubicBezTo>
                    <a:cubicBezTo>
                      <a:pt x="7379" y="11252"/>
                      <a:pt x="7396" y="11252"/>
                      <a:pt x="7414" y="11252"/>
                    </a:cubicBezTo>
                    <a:cubicBezTo>
                      <a:pt x="10494" y="11252"/>
                      <a:pt x="14738" y="6357"/>
                      <a:pt x="12192" y="2895"/>
                    </a:cubicBezTo>
                    <a:cubicBezTo>
                      <a:pt x="10747" y="933"/>
                      <a:pt x="8587" y="1"/>
                      <a:pt x="65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0"/>
              <p:cNvSpPr/>
              <p:nvPr/>
            </p:nvSpPr>
            <p:spPr>
              <a:xfrm>
                <a:off x="5211384" y="2822255"/>
                <a:ext cx="93071" cy="32683"/>
              </a:xfrm>
              <a:custGeom>
                <a:avLst/>
                <a:gdLst/>
                <a:ahLst/>
                <a:cxnLst/>
                <a:rect l="l" t="t" r="r" b="b"/>
                <a:pathLst>
                  <a:path w="569" h="267" extrusionOk="0">
                    <a:moveTo>
                      <a:pt x="411" y="0"/>
                    </a:moveTo>
                    <a:cubicBezTo>
                      <a:pt x="283" y="0"/>
                      <a:pt x="1" y="94"/>
                      <a:pt x="159" y="219"/>
                    </a:cubicBezTo>
                    <a:cubicBezTo>
                      <a:pt x="216" y="250"/>
                      <a:pt x="276" y="266"/>
                      <a:pt x="337" y="266"/>
                    </a:cubicBezTo>
                    <a:cubicBezTo>
                      <a:pt x="383" y="266"/>
                      <a:pt x="430" y="257"/>
                      <a:pt x="474" y="237"/>
                    </a:cubicBezTo>
                    <a:cubicBezTo>
                      <a:pt x="569" y="181"/>
                      <a:pt x="556" y="36"/>
                      <a:pt x="449" y="4"/>
                    </a:cubicBezTo>
                    <a:cubicBezTo>
                      <a:pt x="439" y="1"/>
                      <a:pt x="426" y="0"/>
                      <a:pt x="41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0"/>
              <p:cNvSpPr/>
              <p:nvPr/>
            </p:nvSpPr>
            <p:spPr>
              <a:xfrm>
                <a:off x="4590963" y="2192591"/>
                <a:ext cx="91436" cy="35253"/>
              </a:xfrm>
              <a:custGeom>
                <a:avLst/>
                <a:gdLst/>
                <a:ahLst/>
                <a:cxnLst/>
                <a:rect l="l" t="t" r="r" b="b"/>
                <a:pathLst>
                  <a:path w="559" h="288" extrusionOk="0">
                    <a:moveTo>
                      <a:pt x="348" y="0"/>
                    </a:moveTo>
                    <a:cubicBezTo>
                      <a:pt x="301" y="0"/>
                      <a:pt x="250" y="13"/>
                      <a:pt x="224" y="27"/>
                    </a:cubicBezTo>
                    <a:cubicBezTo>
                      <a:pt x="180" y="52"/>
                      <a:pt x="136" y="77"/>
                      <a:pt x="98" y="115"/>
                    </a:cubicBezTo>
                    <a:cubicBezTo>
                      <a:pt x="1" y="230"/>
                      <a:pt x="185" y="287"/>
                      <a:pt x="276" y="287"/>
                    </a:cubicBezTo>
                    <a:cubicBezTo>
                      <a:pt x="285" y="287"/>
                      <a:pt x="293" y="287"/>
                      <a:pt x="300" y="285"/>
                    </a:cubicBezTo>
                    <a:cubicBezTo>
                      <a:pt x="407" y="279"/>
                      <a:pt x="559" y="210"/>
                      <a:pt x="451" y="84"/>
                    </a:cubicBezTo>
                    <a:cubicBezTo>
                      <a:pt x="462" y="20"/>
                      <a:pt x="408" y="0"/>
                      <a:pt x="34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0"/>
              <p:cNvSpPr/>
              <p:nvPr/>
            </p:nvSpPr>
            <p:spPr>
              <a:xfrm>
                <a:off x="5663982" y="1917541"/>
                <a:ext cx="91926" cy="39660"/>
              </a:xfrm>
              <a:custGeom>
                <a:avLst/>
                <a:gdLst/>
                <a:ahLst/>
                <a:cxnLst/>
                <a:rect l="l" t="t" r="r" b="b"/>
                <a:pathLst>
                  <a:path w="562" h="324" extrusionOk="0">
                    <a:moveTo>
                      <a:pt x="258" y="0"/>
                    </a:moveTo>
                    <a:cubicBezTo>
                      <a:pt x="128" y="0"/>
                      <a:pt x="0" y="51"/>
                      <a:pt x="3" y="180"/>
                    </a:cubicBezTo>
                    <a:cubicBezTo>
                      <a:pt x="3" y="186"/>
                      <a:pt x="3" y="193"/>
                      <a:pt x="3" y="199"/>
                    </a:cubicBezTo>
                    <a:cubicBezTo>
                      <a:pt x="3" y="262"/>
                      <a:pt x="91" y="300"/>
                      <a:pt x="142" y="312"/>
                    </a:cubicBezTo>
                    <a:cubicBezTo>
                      <a:pt x="175" y="320"/>
                      <a:pt x="208" y="324"/>
                      <a:pt x="241" y="324"/>
                    </a:cubicBezTo>
                    <a:cubicBezTo>
                      <a:pt x="352" y="324"/>
                      <a:pt x="455" y="279"/>
                      <a:pt x="514" y="167"/>
                    </a:cubicBezTo>
                    <a:cubicBezTo>
                      <a:pt x="561" y="69"/>
                      <a:pt x="409" y="0"/>
                      <a:pt x="25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0"/>
              <p:cNvSpPr/>
              <p:nvPr/>
            </p:nvSpPr>
            <p:spPr>
              <a:xfrm>
                <a:off x="4727708" y="2668511"/>
                <a:ext cx="117770" cy="47127"/>
              </a:xfrm>
              <a:custGeom>
                <a:avLst/>
                <a:gdLst/>
                <a:ahLst/>
                <a:cxnLst/>
                <a:rect l="l" t="t" r="r" b="b"/>
                <a:pathLst>
                  <a:path w="720" h="385" extrusionOk="0">
                    <a:moveTo>
                      <a:pt x="452" y="0"/>
                    </a:moveTo>
                    <a:cubicBezTo>
                      <a:pt x="420" y="0"/>
                      <a:pt x="389" y="4"/>
                      <a:pt x="366" y="11"/>
                    </a:cubicBezTo>
                    <a:lnTo>
                      <a:pt x="290" y="37"/>
                    </a:lnTo>
                    <a:cubicBezTo>
                      <a:pt x="101" y="93"/>
                      <a:pt x="0" y="320"/>
                      <a:pt x="259" y="371"/>
                    </a:cubicBezTo>
                    <a:cubicBezTo>
                      <a:pt x="293" y="380"/>
                      <a:pt x="327" y="384"/>
                      <a:pt x="362" y="384"/>
                    </a:cubicBezTo>
                    <a:cubicBezTo>
                      <a:pt x="451" y="384"/>
                      <a:pt x="540" y="356"/>
                      <a:pt x="612" y="301"/>
                    </a:cubicBezTo>
                    <a:cubicBezTo>
                      <a:pt x="694" y="232"/>
                      <a:pt x="719" y="163"/>
                      <a:pt x="637" y="81"/>
                    </a:cubicBezTo>
                    <a:lnTo>
                      <a:pt x="606" y="49"/>
                    </a:lnTo>
                    <a:cubicBezTo>
                      <a:pt x="570" y="13"/>
                      <a:pt x="508" y="0"/>
                      <a:pt x="45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0"/>
              <p:cNvSpPr/>
              <p:nvPr/>
            </p:nvSpPr>
            <p:spPr>
              <a:xfrm>
                <a:off x="4792645" y="2775617"/>
                <a:ext cx="148685" cy="53859"/>
              </a:xfrm>
              <a:custGeom>
                <a:avLst/>
                <a:gdLst/>
                <a:ahLst/>
                <a:cxnLst/>
                <a:rect l="l" t="t" r="r" b="b"/>
                <a:pathLst>
                  <a:path w="909" h="440" extrusionOk="0">
                    <a:moveTo>
                      <a:pt x="518" y="0"/>
                    </a:moveTo>
                    <a:cubicBezTo>
                      <a:pt x="492" y="0"/>
                      <a:pt x="467" y="2"/>
                      <a:pt x="442" y="7"/>
                    </a:cubicBezTo>
                    <a:cubicBezTo>
                      <a:pt x="329" y="13"/>
                      <a:pt x="1" y="177"/>
                      <a:pt x="171" y="322"/>
                    </a:cubicBezTo>
                    <a:cubicBezTo>
                      <a:pt x="226" y="408"/>
                      <a:pt x="334" y="439"/>
                      <a:pt x="445" y="439"/>
                    </a:cubicBezTo>
                    <a:cubicBezTo>
                      <a:pt x="539" y="439"/>
                      <a:pt x="634" y="417"/>
                      <a:pt x="701" y="385"/>
                    </a:cubicBezTo>
                    <a:cubicBezTo>
                      <a:pt x="909" y="284"/>
                      <a:pt x="884" y="70"/>
                      <a:pt x="663" y="19"/>
                    </a:cubicBezTo>
                    <a:cubicBezTo>
                      <a:pt x="614" y="7"/>
                      <a:pt x="565" y="0"/>
                      <a:pt x="51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2" name="Google Shape;822;p30"/>
            <p:cNvSpPr txBox="1"/>
            <p:nvPr/>
          </p:nvSpPr>
          <p:spPr>
            <a:xfrm>
              <a:off x="2181555" y="3799151"/>
              <a:ext cx="2028779" cy="58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dk1"/>
                  </a:solidFill>
                  <a:latin typeface="Oxygen"/>
                  <a:ea typeface="Oxygen"/>
                  <a:cs typeface="Oxygen"/>
                  <a:sym typeface="Oxygen"/>
                </a:rPr>
                <a:t>Los estudiantes evalúan su entendimiento y extienden su aprendizaje </a:t>
              </a:r>
              <a:endParaRPr dirty="0">
                <a:solidFill>
                  <a:schemeClr val="dk1"/>
                </a:solidFill>
                <a:latin typeface="Oxygen"/>
                <a:ea typeface="Oxygen"/>
                <a:cs typeface="Oxygen"/>
                <a:sym typeface="Oxygen"/>
              </a:endParaRPr>
            </a:p>
          </p:txBody>
        </p:sp>
        <p:sp>
          <p:nvSpPr>
            <p:cNvPr id="823" name="Google Shape;823;p30"/>
            <p:cNvSpPr txBox="1"/>
            <p:nvPr/>
          </p:nvSpPr>
          <p:spPr>
            <a:xfrm>
              <a:off x="2296395" y="3511000"/>
              <a:ext cx="1799100" cy="254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chemeClr val="dk1"/>
                  </a:solidFill>
                  <a:latin typeface="Hammersmith One"/>
                  <a:ea typeface="Hammersmith One"/>
                  <a:cs typeface="Hammersmith One"/>
                  <a:sym typeface="Hammersmith One"/>
                </a:rPr>
                <a:t>Fuera de clase</a:t>
              </a:r>
              <a:endParaRPr sz="2000" dirty="0">
                <a:solidFill>
                  <a:schemeClr val="dk1"/>
                </a:solidFill>
                <a:latin typeface="Hammersmith One"/>
                <a:ea typeface="Hammersmith One"/>
                <a:cs typeface="Hammersmith One"/>
                <a:sym typeface="Hammersmith One"/>
              </a:endParaRPr>
            </a:p>
          </p:txBody>
        </p:sp>
      </p:grpSp>
      <p:grpSp>
        <p:nvGrpSpPr>
          <p:cNvPr id="824" name="Google Shape;824;p30"/>
          <p:cNvGrpSpPr/>
          <p:nvPr/>
        </p:nvGrpSpPr>
        <p:grpSpPr>
          <a:xfrm>
            <a:off x="226770" y="1026995"/>
            <a:ext cx="2769906" cy="1736636"/>
            <a:chOff x="490204" y="1447730"/>
            <a:chExt cx="2769906" cy="1736636"/>
          </a:xfrm>
        </p:grpSpPr>
        <p:grpSp>
          <p:nvGrpSpPr>
            <p:cNvPr id="825" name="Google Shape;825;p30"/>
            <p:cNvGrpSpPr/>
            <p:nvPr/>
          </p:nvGrpSpPr>
          <p:grpSpPr>
            <a:xfrm>
              <a:off x="490204" y="1447730"/>
              <a:ext cx="2769906" cy="1736636"/>
              <a:chOff x="490204" y="1447730"/>
              <a:chExt cx="2769906" cy="1736636"/>
            </a:xfrm>
          </p:grpSpPr>
          <p:sp>
            <p:nvSpPr>
              <p:cNvPr id="826" name="Google Shape;826;p30"/>
              <p:cNvSpPr/>
              <p:nvPr/>
            </p:nvSpPr>
            <p:spPr>
              <a:xfrm>
                <a:off x="490204" y="1447730"/>
                <a:ext cx="2769906" cy="1736636"/>
              </a:xfrm>
              <a:custGeom>
                <a:avLst/>
                <a:gdLst/>
                <a:ahLst/>
                <a:cxnLst/>
                <a:rect l="l" t="t" r="r" b="b"/>
                <a:pathLst>
                  <a:path w="13393" h="10386" extrusionOk="0">
                    <a:moveTo>
                      <a:pt x="7902" y="0"/>
                    </a:moveTo>
                    <a:cubicBezTo>
                      <a:pt x="3449" y="0"/>
                      <a:pt x="0" y="4648"/>
                      <a:pt x="2601" y="8721"/>
                    </a:cubicBezTo>
                    <a:cubicBezTo>
                      <a:pt x="3365" y="9917"/>
                      <a:pt x="4775" y="10385"/>
                      <a:pt x="6270" y="10385"/>
                    </a:cubicBezTo>
                    <a:cubicBezTo>
                      <a:pt x="8000" y="10385"/>
                      <a:pt x="9844" y="9760"/>
                      <a:pt x="10933" y="8911"/>
                    </a:cubicBezTo>
                    <a:cubicBezTo>
                      <a:pt x="13153" y="7182"/>
                      <a:pt x="13392" y="1222"/>
                      <a:pt x="9577" y="220"/>
                    </a:cubicBezTo>
                    <a:cubicBezTo>
                      <a:pt x="9010" y="70"/>
                      <a:pt x="8448" y="0"/>
                      <a:pt x="79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0"/>
              <p:cNvSpPr/>
              <p:nvPr/>
            </p:nvSpPr>
            <p:spPr>
              <a:xfrm>
                <a:off x="2313115" y="1886811"/>
                <a:ext cx="74343" cy="51591"/>
              </a:xfrm>
              <a:custGeom>
                <a:avLst/>
                <a:gdLst/>
                <a:ahLst/>
                <a:cxnLst/>
                <a:rect l="l" t="t" r="r" b="b"/>
                <a:pathLst>
                  <a:path w="413" h="389" extrusionOk="0">
                    <a:moveTo>
                      <a:pt x="306" y="1"/>
                    </a:moveTo>
                    <a:cubicBezTo>
                      <a:pt x="188" y="1"/>
                      <a:pt x="0" y="131"/>
                      <a:pt x="46" y="288"/>
                    </a:cubicBezTo>
                    <a:cubicBezTo>
                      <a:pt x="52" y="307"/>
                      <a:pt x="58" y="326"/>
                      <a:pt x="71" y="338"/>
                    </a:cubicBezTo>
                    <a:cubicBezTo>
                      <a:pt x="91" y="374"/>
                      <a:pt x="120" y="389"/>
                      <a:pt x="152" y="389"/>
                    </a:cubicBezTo>
                    <a:cubicBezTo>
                      <a:pt x="233" y="389"/>
                      <a:pt x="332" y="300"/>
                      <a:pt x="355" y="237"/>
                    </a:cubicBezTo>
                    <a:cubicBezTo>
                      <a:pt x="367" y="199"/>
                      <a:pt x="380" y="162"/>
                      <a:pt x="393" y="124"/>
                    </a:cubicBezTo>
                    <a:cubicBezTo>
                      <a:pt x="412" y="37"/>
                      <a:pt x="369" y="1"/>
                      <a:pt x="30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0"/>
              <p:cNvSpPr/>
              <p:nvPr/>
            </p:nvSpPr>
            <p:spPr>
              <a:xfrm>
                <a:off x="2045444" y="2694895"/>
                <a:ext cx="84244" cy="43236"/>
              </a:xfrm>
              <a:custGeom>
                <a:avLst/>
                <a:gdLst/>
                <a:ahLst/>
                <a:cxnLst/>
                <a:rect l="l" t="t" r="r" b="b"/>
                <a:pathLst>
                  <a:path w="468" h="326" extrusionOk="0">
                    <a:moveTo>
                      <a:pt x="329" y="1"/>
                    </a:moveTo>
                    <a:cubicBezTo>
                      <a:pt x="315" y="1"/>
                      <a:pt x="299" y="4"/>
                      <a:pt x="284" y="10"/>
                    </a:cubicBezTo>
                    <a:cubicBezTo>
                      <a:pt x="208" y="48"/>
                      <a:pt x="0" y="325"/>
                      <a:pt x="208" y="325"/>
                    </a:cubicBezTo>
                    <a:cubicBezTo>
                      <a:pt x="309" y="306"/>
                      <a:pt x="391" y="243"/>
                      <a:pt x="442" y="155"/>
                    </a:cubicBezTo>
                    <a:cubicBezTo>
                      <a:pt x="468" y="75"/>
                      <a:pt x="406" y="1"/>
                      <a:pt x="32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0"/>
              <p:cNvSpPr/>
              <p:nvPr/>
            </p:nvSpPr>
            <p:spPr>
              <a:xfrm>
                <a:off x="1626567" y="1794239"/>
                <a:ext cx="91984" cy="52387"/>
              </a:xfrm>
              <a:custGeom>
                <a:avLst/>
                <a:gdLst/>
                <a:ahLst/>
                <a:cxnLst/>
                <a:rect l="l" t="t" r="r" b="b"/>
                <a:pathLst>
                  <a:path w="511" h="395" extrusionOk="0">
                    <a:moveTo>
                      <a:pt x="397" y="0"/>
                    </a:moveTo>
                    <a:cubicBezTo>
                      <a:pt x="256" y="0"/>
                      <a:pt x="0" y="208"/>
                      <a:pt x="132" y="355"/>
                    </a:cubicBezTo>
                    <a:lnTo>
                      <a:pt x="139" y="368"/>
                    </a:lnTo>
                    <a:cubicBezTo>
                      <a:pt x="155" y="387"/>
                      <a:pt x="180" y="394"/>
                      <a:pt x="206" y="394"/>
                    </a:cubicBezTo>
                    <a:cubicBezTo>
                      <a:pt x="241" y="394"/>
                      <a:pt x="278" y="382"/>
                      <a:pt x="303" y="368"/>
                    </a:cubicBezTo>
                    <a:cubicBezTo>
                      <a:pt x="422" y="311"/>
                      <a:pt x="511" y="204"/>
                      <a:pt x="479" y="59"/>
                    </a:cubicBezTo>
                    <a:cubicBezTo>
                      <a:pt x="469" y="18"/>
                      <a:pt x="438" y="0"/>
                      <a:pt x="39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0"/>
              <p:cNvSpPr/>
              <p:nvPr/>
            </p:nvSpPr>
            <p:spPr>
              <a:xfrm>
                <a:off x="1875157" y="1853655"/>
                <a:ext cx="68223" cy="51591"/>
              </a:xfrm>
              <a:custGeom>
                <a:avLst/>
                <a:gdLst/>
                <a:ahLst/>
                <a:cxnLst/>
                <a:rect l="l" t="t" r="r" b="b"/>
                <a:pathLst>
                  <a:path w="379" h="389" extrusionOk="0">
                    <a:moveTo>
                      <a:pt x="292" y="0"/>
                    </a:moveTo>
                    <a:cubicBezTo>
                      <a:pt x="245" y="0"/>
                      <a:pt x="188" y="30"/>
                      <a:pt x="158" y="52"/>
                    </a:cubicBezTo>
                    <a:cubicBezTo>
                      <a:pt x="114" y="71"/>
                      <a:pt x="76" y="109"/>
                      <a:pt x="57" y="153"/>
                    </a:cubicBezTo>
                    <a:cubicBezTo>
                      <a:pt x="50" y="172"/>
                      <a:pt x="38" y="191"/>
                      <a:pt x="32" y="210"/>
                    </a:cubicBezTo>
                    <a:lnTo>
                      <a:pt x="32" y="229"/>
                    </a:lnTo>
                    <a:cubicBezTo>
                      <a:pt x="0" y="266"/>
                      <a:pt x="13" y="330"/>
                      <a:pt x="57" y="355"/>
                    </a:cubicBezTo>
                    <a:lnTo>
                      <a:pt x="82" y="374"/>
                    </a:lnTo>
                    <a:cubicBezTo>
                      <a:pt x="99" y="384"/>
                      <a:pt x="116" y="388"/>
                      <a:pt x="133" y="388"/>
                    </a:cubicBezTo>
                    <a:cubicBezTo>
                      <a:pt x="234" y="388"/>
                      <a:pt x="339" y="236"/>
                      <a:pt x="366" y="172"/>
                    </a:cubicBezTo>
                    <a:cubicBezTo>
                      <a:pt x="378" y="134"/>
                      <a:pt x="378" y="90"/>
                      <a:pt x="366" y="52"/>
                    </a:cubicBezTo>
                    <a:cubicBezTo>
                      <a:pt x="353" y="14"/>
                      <a:pt x="325" y="0"/>
                      <a:pt x="29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0"/>
              <p:cNvSpPr/>
              <p:nvPr/>
            </p:nvSpPr>
            <p:spPr>
              <a:xfrm>
                <a:off x="1691189" y="2836008"/>
                <a:ext cx="123665" cy="70822"/>
              </a:xfrm>
              <a:custGeom>
                <a:avLst/>
                <a:gdLst/>
                <a:ahLst/>
                <a:cxnLst/>
                <a:rect l="l" t="t" r="r" b="b"/>
                <a:pathLst>
                  <a:path w="687" h="534" extrusionOk="0">
                    <a:moveTo>
                      <a:pt x="493" y="1"/>
                    </a:moveTo>
                    <a:cubicBezTo>
                      <a:pt x="459" y="1"/>
                      <a:pt x="420" y="10"/>
                      <a:pt x="379" y="30"/>
                    </a:cubicBezTo>
                    <a:cubicBezTo>
                      <a:pt x="316" y="56"/>
                      <a:pt x="259" y="100"/>
                      <a:pt x="215" y="144"/>
                    </a:cubicBezTo>
                    <a:cubicBezTo>
                      <a:pt x="139" y="220"/>
                      <a:pt x="0" y="516"/>
                      <a:pt x="202" y="522"/>
                    </a:cubicBezTo>
                    <a:cubicBezTo>
                      <a:pt x="223" y="530"/>
                      <a:pt x="245" y="533"/>
                      <a:pt x="266" y="533"/>
                    </a:cubicBezTo>
                    <a:cubicBezTo>
                      <a:pt x="412" y="533"/>
                      <a:pt x="563" y="379"/>
                      <a:pt x="612" y="264"/>
                    </a:cubicBezTo>
                    <a:cubicBezTo>
                      <a:pt x="686" y="121"/>
                      <a:pt x="617" y="1"/>
                      <a:pt x="49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2" name="Google Shape;832;p30"/>
            <p:cNvSpPr txBox="1"/>
            <p:nvPr/>
          </p:nvSpPr>
          <p:spPr>
            <a:xfrm>
              <a:off x="1049148" y="2235598"/>
              <a:ext cx="1937625" cy="58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dk1"/>
                  </a:solidFill>
                  <a:latin typeface="Oxygen"/>
                  <a:ea typeface="Oxygen"/>
                  <a:cs typeface="Oxygen"/>
                  <a:sym typeface="Oxygen"/>
                </a:rPr>
                <a:t>Los alumnos estudian y se preparan para participar en las actividades</a:t>
              </a:r>
              <a:endParaRPr dirty="0">
                <a:solidFill>
                  <a:schemeClr val="dk1"/>
                </a:solidFill>
                <a:latin typeface="Oxygen"/>
                <a:ea typeface="Oxygen"/>
                <a:cs typeface="Oxygen"/>
                <a:sym typeface="Oxygen"/>
              </a:endParaRPr>
            </a:p>
          </p:txBody>
        </p:sp>
        <p:sp>
          <p:nvSpPr>
            <p:cNvPr id="833" name="Google Shape;833;p30"/>
            <p:cNvSpPr txBox="1"/>
            <p:nvPr/>
          </p:nvSpPr>
          <p:spPr>
            <a:xfrm>
              <a:off x="1049148" y="1692489"/>
              <a:ext cx="2026904" cy="37392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chemeClr val="dk1"/>
                  </a:solidFill>
                  <a:latin typeface="Hammersmith One"/>
                  <a:ea typeface="Hammersmith One"/>
                  <a:cs typeface="Hammersmith One"/>
                  <a:sym typeface="Hammersmith One"/>
                </a:rPr>
                <a:t>Fuera de clase</a:t>
              </a:r>
              <a:endParaRPr sz="2000" dirty="0">
                <a:solidFill>
                  <a:schemeClr val="dk1"/>
                </a:solidFill>
                <a:latin typeface="Hammersmith One"/>
                <a:ea typeface="Hammersmith One"/>
                <a:cs typeface="Hammersmith One"/>
                <a:sym typeface="Hammersmith One"/>
              </a:endParaRPr>
            </a:p>
          </p:txBody>
        </p:sp>
      </p:grpSp>
      <p:grpSp>
        <p:nvGrpSpPr>
          <p:cNvPr id="834" name="Google Shape;834;p30"/>
          <p:cNvGrpSpPr/>
          <p:nvPr/>
        </p:nvGrpSpPr>
        <p:grpSpPr>
          <a:xfrm>
            <a:off x="5950640" y="1026995"/>
            <a:ext cx="2878007" cy="1867355"/>
            <a:chOff x="4252046" y="1704062"/>
            <a:chExt cx="2410858" cy="1377452"/>
          </a:xfrm>
        </p:grpSpPr>
        <p:grpSp>
          <p:nvGrpSpPr>
            <p:cNvPr id="835" name="Google Shape;835;p30"/>
            <p:cNvGrpSpPr/>
            <p:nvPr/>
          </p:nvGrpSpPr>
          <p:grpSpPr>
            <a:xfrm>
              <a:off x="4252046" y="1704062"/>
              <a:ext cx="2410858" cy="1377452"/>
              <a:chOff x="4252046" y="1704062"/>
              <a:chExt cx="2410858" cy="1377452"/>
            </a:xfrm>
          </p:grpSpPr>
          <p:sp>
            <p:nvSpPr>
              <p:cNvPr id="836" name="Google Shape;836;p30"/>
              <p:cNvSpPr/>
              <p:nvPr/>
            </p:nvSpPr>
            <p:spPr>
              <a:xfrm>
                <a:off x="4252046" y="1704062"/>
                <a:ext cx="2410858" cy="1377452"/>
              </a:xfrm>
              <a:custGeom>
                <a:avLst/>
                <a:gdLst/>
                <a:ahLst/>
                <a:cxnLst/>
                <a:rect l="l" t="t" r="r" b="b"/>
                <a:pathLst>
                  <a:path w="14739" h="11253" extrusionOk="0">
                    <a:moveTo>
                      <a:pt x="6504" y="1"/>
                    </a:moveTo>
                    <a:cubicBezTo>
                      <a:pt x="3553" y="1"/>
                      <a:pt x="757" y="1874"/>
                      <a:pt x="373" y="5342"/>
                    </a:cubicBezTo>
                    <a:cubicBezTo>
                      <a:pt x="1" y="8685"/>
                      <a:pt x="4535" y="11201"/>
                      <a:pt x="7361" y="11252"/>
                    </a:cubicBezTo>
                    <a:cubicBezTo>
                      <a:pt x="7379" y="11252"/>
                      <a:pt x="7396" y="11252"/>
                      <a:pt x="7414" y="11252"/>
                    </a:cubicBezTo>
                    <a:cubicBezTo>
                      <a:pt x="10494" y="11252"/>
                      <a:pt x="14738" y="6357"/>
                      <a:pt x="12192" y="2895"/>
                    </a:cubicBezTo>
                    <a:cubicBezTo>
                      <a:pt x="10747" y="933"/>
                      <a:pt x="8587" y="1"/>
                      <a:pt x="65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0"/>
              <p:cNvSpPr/>
              <p:nvPr/>
            </p:nvSpPr>
            <p:spPr>
              <a:xfrm>
                <a:off x="5211384" y="2822255"/>
                <a:ext cx="93071" cy="32683"/>
              </a:xfrm>
              <a:custGeom>
                <a:avLst/>
                <a:gdLst/>
                <a:ahLst/>
                <a:cxnLst/>
                <a:rect l="l" t="t" r="r" b="b"/>
                <a:pathLst>
                  <a:path w="569" h="267" extrusionOk="0">
                    <a:moveTo>
                      <a:pt x="411" y="0"/>
                    </a:moveTo>
                    <a:cubicBezTo>
                      <a:pt x="283" y="0"/>
                      <a:pt x="1" y="94"/>
                      <a:pt x="159" y="219"/>
                    </a:cubicBezTo>
                    <a:cubicBezTo>
                      <a:pt x="216" y="250"/>
                      <a:pt x="276" y="266"/>
                      <a:pt x="337" y="266"/>
                    </a:cubicBezTo>
                    <a:cubicBezTo>
                      <a:pt x="383" y="266"/>
                      <a:pt x="430" y="257"/>
                      <a:pt x="474" y="237"/>
                    </a:cubicBezTo>
                    <a:cubicBezTo>
                      <a:pt x="569" y="181"/>
                      <a:pt x="556" y="36"/>
                      <a:pt x="449" y="4"/>
                    </a:cubicBezTo>
                    <a:cubicBezTo>
                      <a:pt x="439" y="1"/>
                      <a:pt x="426" y="0"/>
                      <a:pt x="41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0"/>
              <p:cNvSpPr/>
              <p:nvPr/>
            </p:nvSpPr>
            <p:spPr>
              <a:xfrm>
                <a:off x="4590963" y="2192591"/>
                <a:ext cx="91436" cy="35253"/>
              </a:xfrm>
              <a:custGeom>
                <a:avLst/>
                <a:gdLst/>
                <a:ahLst/>
                <a:cxnLst/>
                <a:rect l="l" t="t" r="r" b="b"/>
                <a:pathLst>
                  <a:path w="559" h="288" extrusionOk="0">
                    <a:moveTo>
                      <a:pt x="348" y="0"/>
                    </a:moveTo>
                    <a:cubicBezTo>
                      <a:pt x="301" y="0"/>
                      <a:pt x="250" y="13"/>
                      <a:pt x="224" y="27"/>
                    </a:cubicBezTo>
                    <a:cubicBezTo>
                      <a:pt x="180" y="52"/>
                      <a:pt x="136" y="77"/>
                      <a:pt x="98" y="115"/>
                    </a:cubicBezTo>
                    <a:cubicBezTo>
                      <a:pt x="1" y="230"/>
                      <a:pt x="185" y="287"/>
                      <a:pt x="276" y="287"/>
                    </a:cubicBezTo>
                    <a:cubicBezTo>
                      <a:pt x="285" y="287"/>
                      <a:pt x="293" y="287"/>
                      <a:pt x="300" y="285"/>
                    </a:cubicBezTo>
                    <a:cubicBezTo>
                      <a:pt x="407" y="279"/>
                      <a:pt x="559" y="210"/>
                      <a:pt x="451" y="84"/>
                    </a:cubicBezTo>
                    <a:cubicBezTo>
                      <a:pt x="462" y="20"/>
                      <a:pt x="408" y="0"/>
                      <a:pt x="34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0"/>
              <p:cNvSpPr/>
              <p:nvPr/>
            </p:nvSpPr>
            <p:spPr>
              <a:xfrm>
                <a:off x="5663982" y="1917541"/>
                <a:ext cx="91926" cy="39660"/>
              </a:xfrm>
              <a:custGeom>
                <a:avLst/>
                <a:gdLst/>
                <a:ahLst/>
                <a:cxnLst/>
                <a:rect l="l" t="t" r="r" b="b"/>
                <a:pathLst>
                  <a:path w="562" h="324" extrusionOk="0">
                    <a:moveTo>
                      <a:pt x="258" y="0"/>
                    </a:moveTo>
                    <a:cubicBezTo>
                      <a:pt x="128" y="0"/>
                      <a:pt x="0" y="51"/>
                      <a:pt x="3" y="180"/>
                    </a:cubicBezTo>
                    <a:cubicBezTo>
                      <a:pt x="3" y="186"/>
                      <a:pt x="3" y="193"/>
                      <a:pt x="3" y="199"/>
                    </a:cubicBezTo>
                    <a:cubicBezTo>
                      <a:pt x="3" y="262"/>
                      <a:pt x="91" y="300"/>
                      <a:pt x="142" y="312"/>
                    </a:cubicBezTo>
                    <a:cubicBezTo>
                      <a:pt x="175" y="320"/>
                      <a:pt x="208" y="324"/>
                      <a:pt x="241" y="324"/>
                    </a:cubicBezTo>
                    <a:cubicBezTo>
                      <a:pt x="352" y="324"/>
                      <a:pt x="455" y="279"/>
                      <a:pt x="514" y="167"/>
                    </a:cubicBezTo>
                    <a:cubicBezTo>
                      <a:pt x="561" y="69"/>
                      <a:pt x="409" y="0"/>
                      <a:pt x="25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0"/>
              <p:cNvSpPr/>
              <p:nvPr/>
            </p:nvSpPr>
            <p:spPr>
              <a:xfrm>
                <a:off x="4727708" y="2668511"/>
                <a:ext cx="117770" cy="47127"/>
              </a:xfrm>
              <a:custGeom>
                <a:avLst/>
                <a:gdLst/>
                <a:ahLst/>
                <a:cxnLst/>
                <a:rect l="l" t="t" r="r" b="b"/>
                <a:pathLst>
                  <a:path w="720" h="385" extrusionOk="0">
                    <a:moveTo>
                      <a:pt x="452" y="0"/>
                    </a:moveTo>
                    <a:cubicBezTo>
                      <a:pt x="420" y="0"/>
                      <a:pt x="389" y="4"/>
                      <a:pt x="366" y="11"/>
                    </a:cubicBezTo>
                    <a:lnTo>
                      <a:pt x="290" y="37"/>
                    </a:lnTo>
                    <a:cubicBezTo>
                      <a:pt x="101" y="93"/>
                      <a:pt x="0" y="320"/>
                      <a:pt x="259" y="371"/>
                    </a:cubicBezTo>
                    <a:cubicBezTo>
                      <a:pt x="293" y="380"/>
                      <a:pt x="327" y="384"/>
                      <a:pt x="362" y="384"/>
                    </a:cubicBezTo>
                    <a:cubicBezTo>
                      <a:pt x="451" y="384"/>
                      <a:pt x="540" y="356"/>
                      <a:pt x="612" y="301"/>
                    </a:cubicBezTo>
                    <a:cubicBezTo>
                      <a:pt x="694" y="232"/>
                      <a:pt x="719" y="163"/>
                      <a:pt x="637" y="81"/>
                    </a:cubicBezTo>
                    <a:lnTo>
                      <a:pt x="606" y="49"/>
                    </a:lnTo>
                    <a:cubicBezTo>
                      <a:pt x="570" y="13"/>
                      <a:pt x="508" y="0"/>
                      <a:pt x="45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0"/>
              <p:cNvSpPr/>
              <p:nvPr/>
            </p:nvSpPr>
            <p:spPr>
              <a:xfrm>
                <a:off x="4792645" y="2775617"/>
                <a:ext cx="148685" cy="53859"/>
              </a:xfrm>
              <a:custGeom>
                <a:avLst/>
                <a:gdLst/>
                <a:ahLst/>
                <a:cxnLst/>
                <a:rect l="l" t="t" r="r" b="b"/>
                <a:pathLst>
                  <a:path w="909" h="440" extrusionOk="0">
                    <a:moveTo>
                      <a:pt x="518" y="0"/>
                    </a:moveTo>
                    <a:cubicBezTo>
                      <a:pt x="492" y="0"/>
                      <a:pt x="467" y="2"/>
                      <a:pt x="442" y="7"/>
                    </a:cubicBezTo>
                    <a:cubicBezTo>
                      <a:pt x="329" y="13"/>
                      <a:pt x="1" y="177"/>
                      <a:pt x="171" y="322"/>
                    </a:cubicBezTo>
                    <a:cubicBezTo>
                      <a:pt x="226" y="408"/>
                      <a:pt x="334" y="439"/>
                      <a:pt x="445" y="439"/>
                    </a:cubicBezTo>
                    <a:cubicBezTo>
                      <a:pt x="539" y="439"/>
                      <a:pt x="634" y="417"/>
                      <a:pt x="701" y="385"/>
                    </a:cubicBezTo>
                    <a:cubicBezTo>
                      <a:pt x="909" y="284"/>
                      <a:pt x="884" y="70"/>
                      <a:pt x="663" y="19"/>
                    </a:cubicBezTo>
                    <a:cubicBezTo>
                      <a:pt x="614" y="7"/>
                      <a:pt x="565" y="0"/>
                      <a:pt x="51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2" name="Google Shape;842;p30"/>
            <p:cNvSpPr txBox="1"/>
            <p:nvPr/>
          </p:nvSpPr>
          <p:spPr>
            <a:xfrm>
              <a:off x="4450095" y="2209055"/>
              <a:ext cx="1930501" cy="58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dk1"/>
                  </a:solidFill>
                  <a:latin typeface="Oxygen"/>
                  <a:ea typeface="Oxygen"/>
                  <a:cs typeface="Oxygen"/>
                  <a:sym typeface="Oxygen"/>
                </a:rPr>
                <a:t>Los estudiantes practican aplicando conceptos clave, mientras reciven retroalimentacion</a:t>
              </a:r>
              <a:endParaRPr dirty="0">
                <a:solidFill>
                  <a:schemeClr val="dk1"/>
                </a:solidFill>
                <a:latin typeface="Oxygen"/>
                <a:ea typeface="Oxygen"/>
                <a:cs typeface="Oxygen"/>
                <a:sym typeface="Oxygen"/>
              </a:endParaRPr>
            </a:p>
          </p:txBody>
        </p:sp>
        <p:sp>
          <p:nvSpPr>
            <p:cNvPr id="843" name="Google Shape;843;p30"/>
            <p:cNvSpPr txBox="1"/>
            <p:nvPr/>
          </p:nvSpPr>
          <p:spPr>
            <a:xfrm>
              <a:off x="4618500" y="1937249"/>
              <a:ext cx="1615979" cy="246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chemeClr val="dk1"/>
                  </a:solidFill>
                  <a:latin typeface="Hammersmith One"/>
                  <a:ea typeface="Hammersmith One"/>
                  <a:cs typeface="Hammersmith One"/>
                  <a:sym typeface="Hammersmith One"/>
                </a:rPr>
                <a:t>Durante clase</a:t>
              </a:r>
              <a:endParaRPr sz="2000" dirty="0">
                <a:solidFill>
                  <a:schemeClr val="dk1"/>
                </a:solidFill>
                <a:latin typeface="Hammersmith One"/>
                <a:ea typeface="Hammersmith One"/>
                <a:cs typeface="Hammersmith One"/>
                <a:sym typeface="Hammersmith One"/>
              </a:endParaRPr>
            </a:p>
          </p:txBody>
        </p:sp>
      </p:grpSp>
      <p:sp>
        <p:nvSpPr>
          <p:cNvPr id="853" name="Google Shape;853;p30"/>
          <p:cNvSpPr/>
          <p:nvPr/>
        </p:nvSpPr>
        <p:spPr>
          <a:xfrm>
            <a:off x="2996676" y="1516638"/>
            <a:ext cx="2769906" cy="378675"/>
          </a:xfrm>
          <a:custGeom>
            <a:avLst/>
            <a:gdLst/>
            <a:ahLst/>
            <a:cxnLst/>
            <a:rect l="l" t="t" r="r" b="b"/>
            <a:pathLst>
              <a:path w="62874" h="15147" extrusionOk="0">
                <a:moveTo>
                  <a:pt x="0" y="12184"/>
                </a:moveTo>
                <a:cubicBezTo>
                  <a:pt x="2804" y="2367"/>
                  <a:pt x="19160" y="-2474"/>
                  <a:pt x="28639" y="1321"/>
                </a:cubicBezTo>
                <a:cubicBezTo>
                  <a:pt x="34148" y="3527"/>
                  <a:pt x="38299" y="8253"/>
                  <a:pt x="43452" y="11197"/>
                </a:cubicBezTo>
                <a:cubicBezTo>
                  <a:pt x="49188" y="14474"/>
                  <a:pt x="56267" y="15147"/>
                  <a:pt x="62874" y="15147"/>
                </a:cubicBezTo>
              </a:path>
            </a:pathLst>
          </a:custGeom>
          <a:noFill/>
          <a:ln w="9525" cap="flat" cmpd="sng">
            <a:solidFill>
              <a:schemeClr val="dk2"/>
            </a:solidFill>
            <a:prstDash val="solid"/>
            <a:round/>
            <a:headEnd type="none" w="med" len="med"/>
            <a:tailEnd type="triangle" w="med" len="med"/>
          </a:ln>
        </p:spPr>
      </p:sp>
      <p:sp>
        <p:nvSpPr>
          <p:cNvPr id="854" name="Google Shape;854;p30"/>
          <p:cNvSpPr/>
          <p:nvPr/>
        </p:nvSpPr>
        <p:spPr>
          <a:xfrm rot="1371848">
            <a:off x="5698574" y="3061317"/>
            <a:ext cx="1045986" cy="1035263"/>
          </a:xfrm>
          <a:custGeom>
            <a:avLst/>
            <a:gdLst/>
            <a:ahLst/>
            <a:cxnLst/>
            <a:rect l="l" t="t" r="r" b="b"/>
            <a:pathLst>
              <a:path w="21689" h="19717" extrusionOk="0">
                <a:moveTo>
                  <a:pt x="21689" y="0"/>
                </a:moveTo>
                <a:cubicBezTo>
                  <a:pt x="21689" y="9771"/>
                  <a:pt x="4370" y="10978"/>
                  <a:pt x="0" y="19717"/>
                </a:cubicBezTo>
              </a:path>
            </a:pathLst>
          </a:custGeom>
          <a:noFill/>
          <a:ln w="9525" cap="flat" cmpd="sng">
            <a:solidFill>
              <a:schemeClr val="dk2"/>
            </a:solidFill>
            <a:prstDash val="solid"/>
            <a:round/>
            <a:headEnd type="none" w="med" len="med"/>
            <a:tailEnd type="triangle" w="med" len="med"/>
          </a:ln>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3"/>
        <p:cNvGrpSpPr/>
        <p:nvPr/>
      </p:nvGrpSpPr>
      <p:grpSpPr>
        <a:xfrm>
          <a:off x="0" y="0"/>
          <a:ext cx="0" cy="0"/>
          <a:chOff x="0" y="0"/>
          <a:chExt cx="0" cy="0"/>
        </a:xfrm>
      </p:grpSpPr>
      <p:pic>
        <p:nvPicPr>
          <p:cNvPr id="18" name="Imagen 17">
            <a:extLst>
              <a:ext uri="{FF2B5EF4-FFF2-40B4-BE49-F238E27FC236}">
                <a16:creationId xmlns:a16="http://schemas.microsoft.com/office/drawing/2014/main" id="{93B74DD8-20A3-474D-873B-95FC8BA7D68E}"/>
              </a:ext>
            </a:extLst>
          </p:cNvPr>
          <p:cNvPicPr>
            <a:picLocks noChangeAspect="1"/>
          </p:cNvPicPr>
          <p:nvPr/>
        </p:nvPicPr>
        <p:blipFill rotWithShape="1">
          <a:blip r:embed="rId3"/>
          <a:srcRect l="6093" t="42515" r="33135" b="51507"/>
          <a:stretch/>
        </p:blipFill>
        <p:spPr>
          <a:xfrm>
            <a:off x="1278924" y="2257134"/>
            <a:ext cx="3473107" cy="284695"/>
          </a:xfrm>
          <a:prstGeom prst="rect">
            <a:avLst/>
          </a:prstGeom>
        </p:spPr>
      </p:pic>
      <p:pic>
        <p:nvPicPr>
          <p:cNvPr id="2" name="Imagen 1">
            <a:extLst>
              <a:ext uri="{FF2B5EF4-FFF2-40B4-BE49-F238E27FC236}">
                <a16:creationId xmlns:a16="http://schemas.microsoft.com/office/drawing/2014/main" id="{9C03682F-DC12-4682-8CE2-92093011BFAB}"/>
              </a:ext>
            </a:extLst>
          </p:cNvPr>
          <p:cNvPicPr>
            <a:picLocks noChangeAspect="1"/>
          </p:cNvPicPr>
          <p:nvPr/>
        </p:nvPicPr>
        <p:blipFill rotWithShape="1">
          <a:blip r:embed="rId3"/>
          <a:srcRect r="93577"/>
          <a:stretch/>
        </p:blipFill>
        <p:spPr>
          <a:xfrm>
            <a:off x="279817" y="190500"/>
            <a:ext cx="354715" cy="4762500"/>
          </a:xfrm>
          <a:prstGeom prst="rect">
            <a:avLst/>
          </a:prstGeom>
        </p:spPr>
      </p:pic>
      <p:pic>
        <p:nvPicPr>
          <p:cNvPr id="8" name="Imagen 7">
            <a:extLst>
              <a:ext uri="{FF2B5EF4-FFF2-40B4-BE49-F238E27FC236}">
                <a16:creationId xmlns:a16="http://schemas.microsoft.com/office/drawing/2014/main" id="{5490602F-9D70-4071-A3B2-88F1804CF42A}"/>
              </a:ext>
            </a:extLst>
          </p:cNvPr>
          <p:cNvPicPr>
            <a:picLocks noChangeAspect="1"/>
          </p:cNvPicPr>
          <p:nvPr/>
        </p:nvPicPr>
        <p:blipFill>
          <a:blip r:embed="rId4"/>
          <a:stretch>
            <a:fillRect/>
          </a:stretch>
        </p:blipFill>
        <p:spPr>
          <a:xfrm>
            <a:off x="1278924" y="2802099"/>
            <a:ext cx="3799595" cy="2179078"/>
          </a:xfrm>
          <a:prstGeom prst="rect">
            <a:avLst/>
          </a:prstGeom>
        </p:spPr>
      </p:pic>
      <p:pic>
        <p:nvPicPr>
          <p:cNvPr id="9" name="Imagen 8">
            <a:extLst>
              <a:ext uri="{FF2B5EF4-FFF2-40B4-BE49-F238E27FC236}">
                <a16:creationId xmlns:a16="http://schemas.microsoft.com/office/drawing/2014/main" id="{9C771304-2097-4290-BF83-D7DD7DE9D7C2}"/>
              </a:ext>
            </a:extLst>
          </p:cNvPr>
          <p:cNvPicPr>
            <a:picLocks noChangeAspect="1"/>
          </p:cNvPicPr>
          <p:nvPr/>
        </p:nvPicPr>
        <p:blipFill>
          <a:blip r:embed="rId5"/>
          <a:stretch>
            <a:fillRect/>
          </a:stretch>
        </p:blipFill>
        <p:spPr>
          <a:xfrm>
            <a:off x="5170246" y="2649973"/>
            <a:ext cx="3846340" cy="2017409"/>
          </a:xfrm>
          <a:prstGeom prst="rect">
            <a:avLst/>
          </a:prstGeom>
        </p:spPr>
      </p:pic>
      <p:pic>
        <p:nvPicPr>
          <p:cNvPr id="10" name="Imagen 9">
            <a:extLst>
              <a:ext uri="{FF2B5EF4-FFF2-40B4-BE49-F238E27FC236}">
                <a16:creationId xmlns:a16="http://schemas.microsoft.com/office/drawing/2014/main" id="{D39481AC-4FDF-4637-B581-FC516AECC375}"/>
              </a:ext>
            </a:extLst>
          </p:cNvPr>
          <p:cNvPicPr>
            <a:picLocks noChangeAspect="1"/>
          </p:cNvPicPr>
          <p:nvPr/>
        </p:nvPicPr>
        <p:blipFill>
          <a:blip r:embed="rId6"/>
          <a:stretch>
            <a:fillRect/>
          </a:stretch>
        </p:blipFill>
        <p:spPr>
          <a:xfrm>
            <a:off x="5143692" y="190500"/>
            <a:ext cx="3872894" cy="2221115"/>
          </a:xfrm>
          <a:prstGeom prst="rect">
            <a:avLst/>
          </a:prstGeom>
        </p:spPr>
      </p:pic>
      <p:pic>
        <p:nvPicPr>
          <p:cNvPr id="11" name="Imagen 10">
            <a:extLst>
              <a:ext uri="{FF2B5EF4-FFF2-40B4-BE49-F238E27FC236}">
                <a16:creationId xmlns:a16="http://schemas.microsoft.com/office/drawing/2014/main" id="{392191B3-823C-4F4C-AC67-8CDC5467C985}"/>
              </a:ext>
            </a:extLst>
          </p:cNvPr>
          <p:cNvPicPr>
            <a:picLocks noChangeAspect="1"/>
          </p:cNvPicPr>
          <p:nvPr/>
        </p:nvPicPr>
        <p:blipFill>
          <a:blip r:embed="rId7"/>
          <a:stretch>
            <a:fillRect/>
          </a:stretch>
        </p:blipFill>
        <p:spPr>
          <a:xfrm>
            <a:off x="1006459" y="308794"/>
            <a:ext cx="3884972" cy="2044722"/>
          </a:xfrm>
          <a:prstGeom prst="rect">
            <a:avLst/>
          </a:prstGeom>
        </p:spPr>
      </p:pic>
      <p:pic>
        <p:nvPicPr>
          <p:cNvPr id="14" name="Imagen 13">
            <a:extLst>
              <a:ext uri="{FF2B5EF4-FFF2-40B4-BE49-F238E27FC236}">
                <a16:creationId xmlns:a16="http://schemas.microsoft.com/office/drawing/2014/main" id="{5DD16813-C165-48AD-92DA-2EFDB4F882FF}"/>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5000" b="46200" l="10667" r="63500">
                        <a14:foregroundMark x1="13667" y1="9400" x2="13167" y2="23600"/>
                        <a14:foregroundMark x1="10667" y1="5800" x2="11000" y2="9000"/>
                        <a14:foregroundMark x1="23333" y1="9800" x2="23333" y2="9800"/>
                        <a14:foregroundMark x1="23333" y1="9800" x2="19667" y2="10200"/>
                        <a14:foregroundMark x1="16500" y1="12000" x2="17500" y2="12000"/>
                        <a14:foregroundMark x1="26167" y1="16600" x2="23500" y2="18800"/>
                        <a14:foregroundMark x1="23500" y1="18800" x2="25667" y2="25200"/>
                        <a14:foregroundMark x1="44167" y1="14000" x2="42167" y2="24000"/>
                        <a14:foregroundMark x1="42167" y1="24000" x2="50500" y2="29000"/>
                        <a14:foregroundMark x1="56833" y1="5200" x2="61500" y2="36200"/>
                        <a14:foregroundMark x1="54333" y1="9400" x2="49000" y2="17200"/>
                        <a14:foregroundMark x1="49000" y1="17200" x2="48333" y2="22800"/>
                        <a14:foregroundMark x1="52000" y1="20400" x2="52000" y2="20400"/>
                        <a14:foregroundMark x1="50500" y1="20800" x2="61667" y2="19400"/>
                        <a14:foregroundMark x1="61667" y1="19400" x2="52000" y2="20200"/>
                        <a14:foregroundMark x1="52000" y1="20200" x2="49667" y2="14800"/>
                        <a14:foregroundMark x1="63500" y1="34400" x2="63500" y2="31800"/>
                        <a14:foregroundMark x1="46667" y1="19600" x2="44500" y2="19600"/>
                        <a14:foregroundMark x1="43500" y1="46200" x2="43500" y2="46200"/>
                        <a14:backgroundMark x1="43167" y1="45600" x2="43167" y2="45600"/>
                        <a14:backgroundMark x1="43500" y1="46400" x2="43500" y2="46400"/>
                      </a14:backgroundRemoval>
                    </a14:imgEffect>
                  </a14:imgLayer>
                </a14:imgProps>
              </a:ext>
            </a:extLst>
          </a:blip>
          <a:srcRect l="7965" r="33256" b="50000"/>
          <a:stretch/>
        </p:blipFill>
        <p:spPr>
          <a:xfrm>
            <a:off x="1405584" y="162323"/>
            <a:ext cx="3359187" cy="2381250"/>
          </a:xfrm>
          <a:prstGeom prst="rect">
            <a:avLst/>
          </a:prstGeom>
        </p:spPr>
      </p:pic>
      <p:pic>
        <p:nvPicPr>
          <p:cNvPr id="15" name="Imagen 14">
            <a:extLst>
              <a:ext uri="{FF2B5EF4-FFF2-40B4-BE49-F238E27FC236}">
                <a16:creationId xmlns:a16="http://schemas.microsoft.com/office/drawing/2014/main" id="{89440CB9-E42C-48D3-BACD-330C912AC793}"/>
              </a:ext>
            </a:extLst>
          </p:cNvPr>
          <p:cNvPicPr>
            <a:picLocks noChangeAspect="1"/>
          </p:cNvPicPr>
          <p:nvPr/>
        </p:nvPicPr>
        <p:blipFill rotWithShape="1">
          <a:blip r:embed="rId10">
            <a:extLst>
              <a:ext uri="{BEBA8EAE-BF5A-486C-A8C5-ECC9F3942E4B}">
                <a14:imgProps xmlns:a14="http://schemas.microsoft.com/office/drawing/2010/main">
                  <a14:imgLayer r:embed="rId9">
                    <a14:imgEffect>
                      <a14:backgroundRemoval t="4200" b="41000" l="71167" r="96667">
                        <a14:foregroundMark x1="73667" y1="15000" x2="73500" y2="8200"/>
                        <a14:foregroundMark x1="82333" y1="8800" x2="88167" y2="12200"/>
                        <a14:foregroundMark x1="88167" y1="14800" x2="82667" y2="22400"/>
                        <a14:foregroundMark x1="82667" y1="22400" x2="77000" y2="13800"/>
                        <a14:foregroundMark x1="77000" y1="13800" x2="76833" y2="9800"/>
                        <a14:foregroundMark x1="85333" y1="10200" x2="89000" y2="19600"/>
                        <a14:foregroundMark x1="89000" y1="19600" x2="86167" y2="21400"/>
                        <a14:foregroundMark x1="91167" y1="16400" x2="89833" y2="5600"/>
                        <a14:foregroundMark x1="89833" y1="5600" x2="89833" y2="5600"/>
                        <a14:foregroundMark x1="71333" y1="6400" x2="71333" y2="6800"/>
                        <a14:foregroundMark x1="71333" y1="7200" x2="71333" y2="9400"/>
                        <a14:foregroundMark x1="74500" y1="39600" x2="92000" y2="41000"/>
                        <a14:foregroundMark x1="92000" y1="41000" x2="94167" y2="33600"/>
                        <a14:foregroundMark x1="81667" y1="12800" x2="79333" y2="10800"/>
                      </a14:backgroundRemoval>
                    </a14:imgEffect>
                  </a14:imgLayer>
                </a14:imgProps>
              </a:ext>
            </a:extLst>
          </a:blip>
          <a:srcRect l="69535" b="56893"/>
          <a:stretch/>
        </p:blipFill>
        <p:spPr>
          <a:xfrm>
            <a:off x="5997335" y="162323"/>
            <a:ext cx="1741081" cy="2052970"/>
          </a:xfrm>
          <a:prstGeom prst="rect">
            <a:avLst/>
          </a:prstGeom>
        </p:spPr>
      </p:pic>
      <p:pic>
        <p:nvPicPr>
          <p:cNvPr id="16" name="Imagen 15">
            <a:extLst>
              <a:ext uri="{FF2B5EF4-FFF2-40B4-BE49-F238E27FC236}">
                <a16:creationId xmlns:a16="http://schemas.microsoft.com/office/drawing/2014/main" id="{2EE0042F-ABC4-403F-834E-AA31CF04FEBB}"/>
              </a:ext>
            </a:extLst>
          </p:cNvPr>
          <p:cNvPicPr>
            <a:picLocks noChangeAspect="1"/>
          </p:cNvPicPr>
          <p:nvPr/>
        </p:nvPicPr>
        <p:blipFill rotWithShape="1">
          <a:blip r:embed="rId11">
            <a:extLst>
              <a:ext uri="{BEBA8EAE-BF5A-486C-A8C5-ECC9F3942E4B}">
                <a14:imgProps xmlns:a14="http://schemas.microsoft.com/office/drawing/2010/main">
                  <a14:imgLayer r:embed="rId9">
                    <a14:imgEffect>
                      <a14:backgroundRemoval t="54200" b="90800" l="9667" r="34167">
                        <a14:foregroundMark x1="15167" y1="54200" x2="13833" y2="73400"/>
                        <a14:foregroundMark x1="13500" y1="56800" x2="31167" y2="56000"/>
                        <a14:foregroundMark x1="31167" y1="56000" x2="34333" y2="69000"/>
                        <a14:foregroundMark x1="34333" y1="69000" x2="33667" y2="79200"/>
                        <a14:foregroundMark x1="33667" y1="79200" x2="28500" y2="88200"/>
                        <a14:foregroundMark x1="28500" y1="88200" x2="11667" y2="89800"/>
                        <a14:foregroundMark x1="11667" y1="89800" x2="12167" y2="54400"/>
                        <a14:foregroundMark x1="10000" y1="56800" x2="9833" y2="74000"/>
                        <a14:foregroundMark x1="12833" y1="80400" x2="31167" y2="81000"/>
                        <a14:foregroundMark x1="34167" y1="78400" x2="32833" y2="90800"/>
                        <a14:foregroundMark x1="25333" y1="60000" x2="16500" y2="66200"/>
                        <a14:foregroundMark x1="16500" y1="66200" x2="16000" y2="66200"/>
                        <a14:foregroundMark x1="22667" y1="61400" x2="28000" y2="72600"/>
                        <a14:foregroundMark x1="27333" y1="67400" x2="24667" y2="74400"/>
                        <a14:foregroundMark x1="26333" y1="66800" x2="14500" y2="66600"/>
                        <a14:foregroundMark x1="15833" y1="58000" x2="26333" y2="58000"/>
                        <a14:foregroundMark x1="17667" y1="61000" x2="14667" y2="60800"/>
                      </a14:backgroundRemoval>
                    </a14:imgEffect>
                  </a14:imgLayer>
                </a14:imgProps>
              </a:ext>
            </a:extLst>
          </a:blip>
          <a:srcRect l="8884" t="52224" r="63767" b="7324"/>
          <a:stretch/>
        </p:blipFill>
        <p:spPr>
          <a:xfrm>
            <a:off x="2121196" y="2908203"/>
            <a:ext cx="1562986" cy="1926503"/>
          </a:xfrm>
          <a:prstGeom prst="rect">
            <a:avLst/>
          </a:prstGeom>
        </p:spPr>
      </p:pic>
      <p:pic>
        <p:nvPicPr>
          <p:cNvPr id="17" name="Imagen 16">
            <a:extLst>
              <a:ext uri="{FF2B5EF4-FFF2-40B4-BE49-F238E27FC236}">
                <a16:creationId xmlns:a16="http://schemas.microsoft.com/office/drawing/2014/main" id="{F24F8D3B-DC98-4663-8811-4ED37266FD49}"/>
              </a:ext>
            </a:extLst>
          </p:cNvPr>
          <p:cNvPicPr>
            <a:picLocks noChangeAspect="1"/>
          </p:cNvPicPr>
          <p:nvPr/>
        </p:nvPicPr>
        <p:blipFill rotWithShape="1">
          <a:blip r:embed="rId12">
            <a:extLst>
              <a:ext uri="{BEBA8EAE-BF5A-486C-A8C5-ECC9F3942E4B}">
                <a14:imgProps xmlns:a14="http://schemas.microsoft.com/office/drawing/2010/main">
                  <a14:imgLayer r:embed="rId9">
                    <a14:imgEffect>
                      <a14:backgroundRemoval t="54600" b="91400" l="42500" r="94833">
                        <a14:foregroundMark x1="42500" y1="56800" x2="64833" y2="72400"/>
                        <a14:foregroundMark x1="70844" y1="79277" x2="72000" y2="80600"/>
                        <a14:foregroundMark x1="69806" y1="78090" x2="69752" y2="78028"/>
                        <a14:foregroundMark x1="69529" y1="77773" x2="69516" y2="77758"/>
                        <a14:foregroundMark x1="64833" y1="72400" x2="67183" y2="75089"/>
                        <a14:foregroundMark x1="69217" y1="81303" x2="68833" y2="81400"/>
                        <a14:foregroundMark x1="70687" y1="80932" x2="70012" y2="81102"/>
                        <a14:foregroundMark x1="72000" y1="80600" x2="71193" y2="80804"/>
                        <a14:foregroundMark x1="83000" y1="57400" x2="91500" y2="54800"/>
                        <a14:foregroundMark x1="91500" y1="54800" x2="93500" y2="86800"/>
                        <a14:foregroundMark x1="93500" y1="86800" x2="85500" y2="91600"/>
                        <a14:foregroundMark x1="85500" y1="91600" x2="76333" y2="91400"/>
                        <a14:foregroundMark x1="76333" y1="91400" x2="74667" y2="86600"/>
                        <a14:foregroundMark x1="94833" y1="80200" x2="94833" y2="80200"/>
                        <a14:foregroundMark x1="86667" y1="60000" x2="90167" y2="69000"/>
                        <a14:foregroundMark x1="80000" y1="64600" x2="80000" y2="57400"/>
                        <a14:backgroundMark x1="70333" y1="79600" x2="70333" y2="76400"/>
                        <a14:backgroundMark x1="69167" y1="82200" x2="69000" y2="75800"/>
                        <a14:backgroundMark x1="69000" y1="78200" x2="69500" y2="76800"/>
                        <a14:backgroundMark x1="69667" y1="78600" x2="69833" y2="76600"/>
                        <a14:backgroundMark x1="70667" y1="82400" x2="70500" y2="78000"/>
                        <a14:backgroundMark x1="69333" y1="84200" x2="69167" y2="79600"/>
                        <a14:backgroundMark x1="69667" y1="83000" x2="69667" y2="79800"/>
                        <a14:backgroundMark x1="70333" y1="82200" x2="70333" y2="79000"/>
                        <a14:backgroundMark x1="69000" y1="84200" x2="68833" y2="79800"/>
                        <a14:backgroundMark x1="68833" y1="78200" x2="69667" y2="73800"/>
                        <a14:backgroundMark x1="69333" y1="79600" x2="69333" y2="75800"/>
                        <a14:backgroundMark x1="67833" y1="76800" x2="67833" y2="74400"/>
                        <a14:backgroundMark x1="68167" y1="77800" x2="68167" y2="74800"/>
                        <a14:backgroundMark x1="68000" y1="76000" x2="67667" y2="76000"/>
                        <a14:backgroundMark x1="67833" y1="75000" x2="67833" y2="75000"/>
                        <a14:backgroundMark x1="67667" y1="75000" x2="67667" y2="75000"/>
                        <a14:backgroundMark x1="67500" y1="75000" x2="67333" y2="75000"/>
                      </a14:backgroundRemoval>
                    </a14:imgEffect>
                  </a14:imgLayer>
                </a14:imgProps>
              </a:ext>
            </a:extLst>
          </a:blip>
          <a:srcRect l="39768" t="50591" b="6475"/>
          <a:stretch/>
        </p:blipFill>
        <p:spPr>
          <a:xfrm>
            <a:off x="5411973" y="2599063"/>
            <a:ext cx="3442291" cy="2044722"/>
          </a:xfrm>
          <a:prstGeom prst="rect">
            <a:avLst/>
          </a:prstGeom>
        </p:spPr>
      </p:pic>
      <p:pic>
        <p:nvPicPr>
          <p:cNvPr id="19" name="Imagen 18">
            <a:extLst>
              <a:ext uri="{FF2B5EF4-FFF2-40B4-BE49-F238E27FC236}">
                <a16:creationId xmlns:a16="http://schemas.microsoft.com/office/drawing/2014/main" id="{F5109E1A-8657-4F87-94DA-FF96BFBE9221}"/>
              </a:ext>
            </a:extLst>
          </p:cNvPr>
          <p:cNvPicPr>
            <a:picLocks noChangeAspect="1"/>
          </p:cNvPicPr>
          <p:nvPr/>
        </p:nvPicPr>
        <p:blipFill rotWithShape="1">
          <a:blip r:embed="rId13">
            <a:extLst>
              <a:ext uri="{BEBA8EAE-BF5A-486C-A8C5-ECC9F3942E4B}">
                <a14:imgProps xmlns:a14="http://schemas.microsoft.com/office/drawing/2010/main">
                  <a14:imgLayer r:embed="rId9">
                    <a14:imgEffect>
                      <a14:backgroundRemoval t="43800" b="48600" l="73000" r="93667">
                        <a14:foregroundMark x1="73167" y1="47200" x2="73000" y2="45400"/>
                        <a14:foregroundMark x1="73000" y1="45400" x2="74000" y2="45000"/>
                        <a14:foregroundMark x1="77208" y1="45000" x2="77333" y2="44800"/>
                        <a14:foregroundMark x1="76599" y1="45974" x2="77208" y2="45000"/>
                        <a14:foregroundMark x1="84333" y1="45800" x2="84167" y2="45800"/>
                        <a14:foregroundMark x1="87833" y1="46400" x2="87833" y2="46400"/>
                        <a14:foregroundMark x1="89667" y1="46400" x2="89667" y2="46400"/>
                        <a14:foregroundMark x1="91500" y1="46600" x2="91500" y2="46600"/>
                        <a14:foregroundMark x1="93167" y1="46600" x2="93167" y2="46600"/>
                        <a14:foregroundMark x1="76500" y1="45600" x2="77333" y2="45200"/>
                        <a14:foregroundMark x1="76333" y1="45200" x2="76333" y2="45200"/>
                        <a14:foregroundMark x1="76333" y1="45000" x2="76333" y2="47000"/>
                        <a14:foregroundMark x1="76333" y1="47000" x2="77333" y2="47400"/>
                        <a14:foregroundMark x1="78333" y1="45800" x2="77667" y2="45800"/>
                        <a14:foregroundMark x1="77667" y1="46800" x2="77833" y2="47200"/>
                        <a14:foregroundMark x1="79500" y1="46800" x2="80333" y2="46800"/>
                        <a14:backgroundMark x1="76800" y1="48200" x2="78757" y2="48200"/>
                        <a14:backgroundMark x1="76000" y1="47200" x2="76000" y2="47000"/>
                        <a14:backgroundMark x1="77589" y1="47336" x2="77667" y2="47800"/>
                      </a14:backgroundRemoval>
                    </a14:imgEffect>
                  </a14:imgLayer>
                </a14:imgProps>
              </a:ext>
            </a:extLst>
          </a:blip>
          <a:srcRect l="72356" t="43394" r="3860" b="50628"/>
          <a:stretch/>
        </p:blipFill>
        <p:spPr>
          <a:xfrm>
            <a:off x="6181738" y="2295222"/>
            <a:ext cx="1372274" cy="287411"/>
          </a:xfrm>
          <a:prstGeom prst="rect">
            <a:avLst/>
          </a:prstGeom>
        </p:spPr>
      </p:pic>
      <p:pic>
        <p:nvPicPr>
          <p:cNvPr id="20" name="Imagen 19">
            <a:extLst>
              <a:ext uri="{FF2B5EF4-FFF2-40B4-BE49-F238E27FC236}">
                <a16:creationId xmlns:a16="http://schemas.microsoft.com/office/drawing/2014/main" id="{4D98C374-BD41-44F8-A50E-75E338FDFC07}"/>
              </a:ext>
            </a:extLst>
          </p:cNvPr>
          <p:cNvPicPr>
            <a:picLocks noChangeAspect="1"/>
          </p:cNvPicPr>
          <p:nvPr/>
        </p:nvPicPr>
        <p:blipFill rotWithShape="1">
          <a:blip r:embed="rId14">
            <a:extLst>
              <a:ext uri="{BEBA8EAE-BF5A-486C-A8C5-ECC9F3942E4B}">
                <a14:imgProps xmlns:a14="http://schemas.microsoft.com/office/drawing/2010/main">
                  <a14:imgLayer r:embed="rId9">
                    <a14:imgEffect>
                      <a14:backgroundRemoval t="94600" b="99400" l="11667" r="32500">
                        <a14:foregroundMark x1="11667" y1="95400" x2="11667" y2="95400"/>
                        <a14:foregroundMark x1="13000" y1="95400" x2="13000" y2="95400"/>
                        <a14:foregroundMark x1="15000" y1="95600" x2="15000" y2="95600"/>
                        <a14:foregroundMark x1="16500" y1="95800" x2="16500" y2="95800"/>
                        <a14:foregroundMark x1="18167" y1="95800" x2="18167" y2="95800"/>
                        <a14:foregroundMark x1="22667" y1="96200" x2="22667" y2="96200"/>
                        <a14:foregroundMark x1="24000" y1="96200" x2="24000" y2="96200"/>
                        <a14:foregroundMark x1="26667" y1="96800" x2="26667" y2="96800"/>
                        <a14:foregroundMark x1="28333" y1="96800" x2="28333" y2="96800"/>
                        <a14:foregroundMark x1="30000" y1="96600" x2="30000" y2="96600"/>
                        <a14:foregroundMark x1="31500" y1="96600" x2="31500" y2="96600"/>
                        <a14:foregroundMark x1="32500" y1="97200" x2="32500" y2="97200"/>
                      </a14:backgroundRemoval>
                    </a14:imgEffect>
                  </a14:imgLayer>
                </a14:imgProps>
              </a:ext>
            </a:extLst>
          </a:blip>
          <a:srcRect l="9815" t="94003" r="66557"/>
          <a:stretch/>
        </p:blipFill>
        <p:spPr>
          <a:xfrm>
            <a:off x="2062717" y="4852639"/>
            <a:ext cx="1562986" cy="330597"/>
          </a:xfrm>
          <a:prstGeom prst="rect">
            <a:avLst/>
          </a:prstGeom>
        </p:spPr>
      </p:pic>
      <p:pic>
        <p:nvPicPr>
          <p:cNvPr id="21" name="Imagen 20">
            <a:extLst>
              <a:ext uri="{FF2B5EF4-FFF2-40B4-BE49-F238E27FC236}">
                <a16:creationId xmlns:a16="http://schemas.microsoft.com/office/drawing/2014/main" id="{A951D556-1D2D-4E2E-943E-B6072C5CDFC8}"/>
              </a:ext>
            </a:extLst>
          </p:cNvPr>
          <p:cNvPicPr>
            <a:picLocks noChangeAspect="1"/>
          </p:cNvPicPr>
          <p:nvPr/>
        </p:nvPicPr>
        <p:blipFill rotWithShape="1">
          <a:blip r:embed="rId3"/>
          <a:srcRect l="41628" t="92934"/>
          <a:stretch/>
        </p:blipFill>
        <p:spPr>
          <a:xfrm>
            <a:off x="5518299" y="4694695"/>
            <a:ext cx="3335965" cy="33652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2"/>
        <p:cNvGrpSpPr/>
        <p:nvPr/>
      </p:nvGrpSpPr>
      <p:grpSpPr>
        <a:xfrm>
          <a:off x="0" y="0"/>
          <a:ext cx="0" cy="0"/>
          <a:chOff x="0" y="0"/>
          <a:chExt cx="0" cy="0"/>
        </a:xfrm>
      </p:grpSpPr>
      <p:sp>
        <p:nvSpPr>
          <p:cNvPr id="1413" name="Google Shape;1413;p36"/>
          <p:cNvSpPr txBox="1">
            <a:spLocks noGrp="1"/>
          </p:cNvSpPr>
          <p:nvPr>
            <p:ph type="title"/>
          </p:nvPr>
        </p:nvSpPr>
        <p:spPr>
          <a:xfrm>
            <a:off x="457175" y="411475"/>
            <a:ext cx="8229600" cy="35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¿Qué opinan del aula invertida?</a:t>
            </a:r>
            <a:endParaRPr dirty="0"/>
          </a:p>
        </p:txBody>
      </p:sp>
      <p:grpSp>
        <p:nvGrpSpPr>
          <p:cNvPr id="1414" name="Google Shape;1414;p36"/>
          <p:cNvGrpSpPr/>
          <p:nvPr/>
        </p:nvGrpSpPr>
        <p:grpSpPr>
          <a:xfrm>
            <a:off x="5012757" y="3378776"/>
            <a:ext cx="996418" cy="1018699"/>
            <a:chOff x="4719839" y="3564983"/>
            <a:chExt cx="816000" cy="830100"/>
          </a:xfrm>
        </p:grpSpPr>
        <p:sp>
          <p:nvSpPr>
            <p:cNvPr id="1415" name="Google Shape;1415;p36"/>
            <p:cNvSpPr/>
            <p:nvPr/>
          </p:nvSpPr>
          <p:spPr>
            <a:xfrm>
              <a:off x="4776550" y="3628725"/>
              <a:ext cx="702600" cy="7026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ublic Sans"/>
                <a:ea typeface="Public Sans"/>
                <a:cs typeface="Public Sans"/>
                <a:sym typeface="Public Sans"/>
              </a:endParaRPr>
            </a:p>
          </p:txBody>
        </p:sp>
        <p:sp>
          <p:nvSpPr>
            <p:cNvPr id="1416" name="Google Shape;1416;p36"/>
            <p:cNvSpPr/>
            <p:nvPr/>
          </p:nvSpPr>
          <p:spPr>
            <a:xfrm flipH="1">
              <a:off x="4719839" y="3564983"/>
              <a:ext cx="816000" cy="830100"/>
            </a:xfrm>
            <a:prstGeom prst="pie">
              <a:avLst>
                <a:gd name="adj1" fmla="val 1383659"/>
                <a:gd name="adj2" fmla="val 162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ublic Sans"/>
                <a:ea typeface="Public Sans"/>
                <a:cs typeface="Public Sans"/>
                <a:sym typeface="Public Sans"/>
              </a:endParaRPr>
            </a:p>
          </p:txBody>
        </p:sp>
      </p:grpSp>
      <p:grpSp>
        <p:nvGrpSpPr>
          <p:cNvPr id="1417" name="Google Shape;1417;p36"/>
          <p:cNvGrpSpPr/>
          <p:nvPr/>
        </p:nvGrpSpPr>
        <p:grpSpPr>
          <a:xfrm>
            <a:off x="942975" y="1704400"/>
            <a:ext cx="991500" cy="1018500"/>
            <a:chOff x="743313" y="1705200"/>
            <a:chExt cx="991500" cy="1018500"/>
          </a:xfrm>
        </p:grpSpPr>
        <p:grpSp>
          <p:nvGrpSpPr>
            <p:cNvPr id="1418" name="Google Shape;1418;p36"/>
            <p:cNvGrpSpPr/>
            <p:nvPr/>
          </p:nvGrpSpPr>
          <p:grpSpPr>
            <a:xfrm>
              <a:off x="743313" y="1705200"/>
              <a:ext cx="991500" cy="1018500"/>
              <a:chOff x="743313" y="1705200"/>
              <a:chExt cx="991500" cy="1018500"/>
            </a:xfrm>
          </p:grpSpPr>
          <p:sp>
            <p:nvSpPr>
              <p:cNvPr id="1419" name="Google Shape;1419;p36"/>
              <p:cNvSpPr/>
              <p:nvPr/>
            </p:nvSpPr>
            <p:spPr>
              <a:xfrm>
                <a:off x="812229" y="1783523"/>
                <a:ext cx="853800" cy="8622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ublic Sans"/>
                  <a:ea typeface="Public Sans"/>
                  <a:cs typeface="Public Sans"/>
                  <a:sym typeface="Public Sans"/>
                </a:endParaRPr>
              </a:p>
            </p:txBody>
          </p:sp>
          <p:sp>
            <p:nvSpPr>
              <p:cNvPr id="1420" name="Google Shape;1420;p36"/>
              <p:cNvSpPr/>
              <p:nvPr/>
            </p:nvSpPr>
            <p:spPr>
              <a:xfrm>
                <a:off x="743313" y="1705200"/>
                <a:ext cx="991500" cy="1018500"/>
              </a:xfrm>
              <a:prstGeom prst="pie">
                <a:avLst>
                  <a:gd name="adj1" fmla="val 19762186"/>
                  <a:gd name="adj2" fmla="val 162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ublic Sans"/>
                  <a:ea typeface="Public Sans"/>
                  <a:cs typeface="Public Sans"/>
                  <a:sym typeface="Public Sans"/>
                </a:endParaRPr>
              </a:p>
            </p:txBody>
          </p:sp>
        </p:grpSp>
        <p:grpSp>
          <p:nvGrpSpPr>
            <p:cNvPr id="1421" name="Google Shape;1421;p36"/>
            <p:cNvGrpSpPr/>
            <p:nvPr/>
          </p:nvGrpSpPr>
          <p:grpSpPr>
            <a:xfrm>
              <a:off x="933536" y="1899534"/>
              <a:ext cx="615383" cy="636933"/>
              <a:chOff x="-2052470" y="1832486"/>
              <a:chExt cx="709866" cy="734640"/>
            </a:xfrm>
          </p:grpSpPr>
          <p:sp>
            <p:nvSpPr>
              <p:cNvPr id="1422" name="Google Shape;1422;p36"/>
              <p:cNvSpPr/>
              <p:nvPr/>
            </p:nvSpPr>
            <p:spPr>
              <a:xfrm rot="10800000">
                <a:off x="-1952128" y="2280080"/>
                <a:ext cx="43874" cy="36953"/>
              </a:xfrm>
              <a:custGeom>
                <a:avLst/>
                <a:gdLst/>
                <a:ahLst/>
                <a:cxnLst/>
                <a:rect l="l" t="t" r="r" b="b"/>
                <a:pathLst>
                  <a:path w="317" h="267" extrusionOk="0">
                    <a:moveTo>
                      <a:pt x="212" y="0"/>
                    </a:moveTo>
                    <a:cubicBezTo>
                      <a:pt x="147" y="0"/>
                      <a:pt x="88" y="40"/>
                      <a:pt x="58" y="96"/>
                    </a:cubicBezTo>
                    <a:cubicBezTo>
                      <a:pt x="26" y="146"/>
                      <a:pt x="1" y="216"/>
                      <a:pt x="64" y="253"/>
                    </a:cubicBezTo>
                    <a:cubicBezTo>
                      <a:pt x="77" y="266"/>
                      <a:pt x="95" y="266"/>
                      <a:pt x="114" y="266"/>
                    </a:cubicBezTo>
                    <a:cubicBezTo>
                      <a:pt x="196" y="260"/>
                      <a:pt x="259" y="197"/>
                      <a:pt x="272" y="121"/>
                    </a:cubicBezTo>
                    <a:cubicBezTo>
                      <a:pt x="304" y="71"/>
                      <a:pt x="316" y="26"/>
                      <a:pt x="259" y="7"/>
                    </a:cubicBezTo>
                    <a:cubicBezTo>
                      <a:pt x="244" y="3"/>
                      <a:pt x="228" y="0"/>
                      <a:pt x="21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6"/>
              <p:cNvSpPr/>
              <p:nvPr/>
            </p:nvSpPr>
            <p:spPr>
              <a:xfrm rot="10800000">
                <a:off x="-2035862" y="2280080"/>
                <a:ext cx="68786" cy="43874"/>
              </a:xfrm>
              <a:custGeom>
                <a:avLst/>
                <a:gdLst/>
                <a:ahLst/>
                <a:cxnLst/>
                <a:rect l="l" t="t" r="r" b="b"/>
                <a:pathLst>
                  <a:path w="497" h="317" extrusionOk="0">
                    <a:moveTo>
                      <a:pt x="402" y="1"/>
                    </a:moveTo>
                    <a:cubicBezTo>
                      <a:pt x="276" y="7"/>
                      <a:pt x="162" y="64"/>
                      <a:pt x="74" y="152"/>
                    </a:cubicBezTo>
                    <a:cubicBezTo>
                      <a:pt x="0" y="221"/>
                      <a:pt x="19" y="317"/>
                      <a:pt x="90" y="317"/>
                    </a:cubicBezTo>
                    <a:cubicBezTo>
                      <a:pt x="110" y="317"/>
                      <a:pt x="135" y="309"/>
                      <a:pt x="162" y="291"/>
                    </a:cubicBezTo>
                    <a:lnTo>
                      <a:pt x="162" y="291"/>
                    </a:lnTo>
                    <a:cubicBezTo>
                      <a:pt x="143" y="303"/>
                      <a:pt x="238" y="310"/>
                      <a:pt x="251" y="310"/>
                    </a:cubicBezTo>
                    <a:cubicBezTo>
                      <a:pt x="345" y="297"/>
                      <a:pt x="427" y="240"/>
                      <a:pt x="465" y="152"/>
                    </a:cubicBezTo>
                    <a:cubicBezTo>
                      <a:pt x="497" y="95"/>
                      <a:pt x="490" y="1"/>
                      <a:pt x="40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6"/>
              <p:cNvSpPr/>
              <p:nvPr/>
            </p:nvSpPr>
            <p:spPr>
              <a:xfrm rot="10800000">
                <a:off x="-2042920" y="2208526"/>
                <a:ext cx="40829" cy="38614"/>
              </a:xfrm>
              <a:custGeom>
                <a:avLst/>
                <a:gdLst/>
                <a:ahLst/>
                <a:cxnLst/>
                <a:rect l="l" t="t" r="r" b="b"/>
                <a:pathLst>
                  <a:path w="295" h="279" extrusionOk="0">
                    <a:moveTo>
                      <a:pt x="210" y="0"/>
                    </a:moveTo>
                    <a:cubicBezTo>
                      <a:pt x="117" y="0"/>
                      <a:pt x="51" y="112"/>
                      <a:pt x="23" y="184"/>
                    </a:cubicBezTo>
                    <a:cubicBezTo>
                      <a:pt x="0" y="248"/>
                      <a:pt x="44" y="279"/>
                      <a:pt x="93" y="279"/>
                    </a:cubicBezTo>
                    <a:cubicBezTo>
                      <a:pt x="112" y="279"/>
                      <a:pt x="132" y="274"/>
                      <a:pt x="149" y="266"/>
                    </a:cubicBezTo>
                    <a:cubicBezTo>
                      <a:pt x="206" y="234"/>
                      <a:pt x="294" y="146"/>
                      <a:pt x="269" y="70"/>
                    </a:cubicBezTo>
                    <a:cubicBezTo>
                      <a:pt x="269" y="70"/>
                      <a:pt x="269" y="70"/>
                      <a:pt x="263" y="64"/>
                    </a:cubicBezTo>
                    <a:cubicBezTo>
                      <a:pt x="275" y="39"/>
                      <a:pt x="282" y="20"/>
                      <a:pt x="250" y="7"/>
                    </a:cubicBezTo>
                    <a:cubicBezTo>
                      <a:pt x="236" y="2"/>
                      <a:pt x="223" y="0"/>
                      <a:pt x="21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6"/>
              <p:cNvSpPr/>
              <p:nvPr/>
            </p:nvSpPr>
            <p:spPr>
              <a:xfrm rot="10800000">
                <a:off x="-1971228" y="2209772"/>
                <a:ext cx="40275" cy="26158"/>
              </a:xfrm>
              <a:custGeom>
                <a:avLst/>
                <a:gdLst/>
                <a:ahLst/>
                <a:cxnLst/>
                <a:rect l="l" t="t" r="r" b="b"/>
                <a:pathLst>
                  <a:path w="291" h="189" extrusionOk="0">
                    <a:moveTo>
                      <a:pt x="195" y="0"/>
                    </a:moveTo>
                    <a:cubicBezTo>
                      <a:pt x="183" y="0"/>
                      <a:pt x="170" y="3"/>
                      <a:pt x="159" y="8"/>
                    </a:cubicBezTo>
                    <a:lnTo>
                      <a:pt x="146" y="14"/>
                    </a:lnTo>
                    <a:cubicBezTo>
                      <a:pt x="95" y="33"/>
                      <a:pt x="1" y="147"/>
                      <a:pt x="83" y="185"/>
                    </a:cubicBezTo>
                    <a:cubicBezTo>
                      <a:pt x="90" y="188"/>
                      <a:pt x="98" y="189"/>
                      <a:pt x="106" y="189"/>
                    </a:cubicBezTo>
                    <a:cubicBezTo>
                      <a:pt x="132" y="189"/>
                      <a:pt x="160" y="175"/>
                      <a:pt x="184" y="166"/>
                    </a:cubicBezTo>
                    <a:cubicBezTo>
                      <a:pt x="215" y="153"/>
                      <a:pt x="291" y="71"/>
                      <a:pt x="247" y="40"/>
                    </a:cubicBezTo>
                    <a:cubicBezTo>
                      <a:pt x="241" y="34"/>
                      <a:pt x="237" y="31"/>
                      <a:pt x="234" y="30"/>
                    </a:cubicBezTo>
                    <a:lnTo>
                      <a:pt x="234" y="30"/>
                    </a:lnTo>
                    <a:cubicBezTo>
                      <a:pt x="232" y="8"/>
                      <a:pt x="215" y="0"/>
                      <a:pt x="19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6"/>
              <p:cNvSpPr/>
              <p:nvPr/>
            </p:nvSpPr>
            <p:spPr>
              <a:xfrm rot="10800000">
                <a:off x="-2017593" y="2471906"/>
                <a:ext cx="36261" cy="34462"/>
              </a:xfrm>
              <a:custGeom>
                <a:avLst/>
                <a:gdLst/>
                <a:ahLst/>
                <a:cxnLst/>
                <a:rect l="l" t="t" r="r" b="b"/>
                <a:pathLst>
                  <a:path w="262" h="249" extrusionOk="0">
                    <a:moveTo>
                      <a:pt x="196" y="0"/>
                    </a:moveTo>
                    <a:cubicBezTo>
                      <a:pt x="121" y="0"/>
                      <a:pt x="1" y="84"/>
                      <a:pt x="34" y="183"/>
                    </a:cubicBezTo>
                    <a:cubicBezTo>
                      <a:pt x="34" y="196"/>
                      <a:pt x="40" y="209"/>
                      <a:pt x="47" y="215"/>
                    </a:cubicBezTo>
                    <a:cubicBezTo>
                      <a:pt x="60" y="239"/>
                      <a:pt x="78" y="248"/>
                      <a:pt x="99" y="248"/>
                    </a:cubicBezTo>
                    <a:cubicBezTo>
                      <a:pt x="149" y="248"/>
                      <a:pt x="210" y="192"/>
                      <a:pt x="223" y="152"/>
                    </a:cubicBezTo>
                    <a:cubicBezTo>
                      <a:pt x="236" y="127"/>
                      <a:pt x="242" y="101"/>
                      <a:pt x="249" y="76"/>
                    </a:cubicBezTo>
                    <a:cubicBezTo>
                      <a:pt x="262" y="23"/>
                      <a:pt x="235" y="0"/>
                      <a:pt x="19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6"/>
              <p:cNvSpPr/>
              <p:nvPr/>
            </p:nvSpPr>
            <p:spPr>
              <a:xfrm rot="10800000">
                <a:off x="-1892200" y="1943208"/>
                <a:ext cx="41521" cy="28926"/>
              </a:xfrm>
              <a:custGeom>
                <a:avLst/>
                <a:gdLst/>
                <a:ahLst/>
                <a:cxnLst/>
                <a:rect l="l" t="t" r="r" b="b"/>
                <a:pathLst>
                  <a:path w="300" h="209" extrusionOk="0">
                    <a:moveTo>
                      <a:pt x="212" y="1"/>
                    </a:moveTo>
                    <a:cubicBezTo>
                      <a:pt x="203" y="1"/>
                      <a:pt x="193" y="2"/>
                      <a:pt x="183" y="7"/>
                    </a:cubicBezTo>
                    <a:cubicBezTo>
                      <a:pt x="127" y="32"/>
                      <a:pt x="1" y="209"/>
                      <a:pt x="133" y="209"/>
                    </a:cubicBezTo>
                    <a:cubicBezTo>
                      <a:pt x="196" y="196"/>
                      <a:pt x="247" y="158"/>
                      <a:pt x="278" y="101"/>
                    </a:cubicBezTo>
                    <a:cubicBezTo>
                      <a:pt x="299" y="49"/>
                      <a:pt x="259" y="1"/>
                      <a:pt x="21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6"/>
              <p:cNvSpPr/>
              <p:nvPr/>
            </p:nvSpPr>
            <p:spPr>
              <a:xfrm rot="10800000">
                <a:off x="-2052470" y="2038706"/>
                <a:ext cx="47610" cy="47610"/>
              </a:xfrm>
              <a:custGeom>
                <a:avLst/>
                <a:gdLst/>
                <a:ahLst/>
                <a:cxnLst/>
                <a:rect l="l" t="t" r="r" b="b"/>
                <a:pathLst>
                  <a:path w="344" h="344" extrusionOk="0">
                    <a:moveTo>
                      <a:pt x="250" y="1"/>
                    </a:moveTo>
                    <a:cubicBezTo>
                      <a:pt x="146" y="1"/>
                      <a:pt x="61" y="144"/>
                      <a:pt x="28" y="226"/>
                    </a:cubicBezTo>
                    <a:cubicBezTo>
                      <a:pt x="1" y="292"/>
                      <a:pt x="54" y="343"/>
                      <a:pt x="114" y="343"/>
                    </a:cubicBezTo>
                    <a:cubicBezTo>
                      <a:pt x="123" y="343"/>
                      <a:pt x="133" y="342"/>
                      <a:pt x="142" y="340"/>
                    </a:cubicBezTo>
                    <a:cubicBezTo>
                      <a:pt x="173" y="327"/>
                      <a:pt x="205" y="315"/>
                      <a:pt x="230" y="296"/>
                    </a:cubicBezTo>
                    <a:cubicBezTo>
                      <a:pt x="243" y="289"/>
                      <a:pt x="255" y="277"/>
                      <a:pt x="262" y="264"/>
                    </a:cubicBezTo>
                    <a:cubicBezTo>
                      <a:pt x="287" y="245"/>
                      <a:pt x="306" y="220"/>
                      <a:pt x="318" y="195"/>
                    </a:cubicBezTo>
                    <a:cubicBezTo>
                      <a:pt x="318" y="188"/>
                      <a:pt x="318" y="182"/>
                      <a:pt x="318" y="176"/>
                    </a:cubicBezTo>
                    <a:cubicBezTo>
                      <a:pt x="331" y="157"/>
                      <a:pt x="337" y="138"/>
                      <a:pt x="337" y="113"/>
                    </a:cubicBezTo>
                    <a:cubicBezTo>
                      <a:pt x="337" y="100"/>
                      <a:pt x="337" y="94"/>
                      <a:pt x="337" y="87"/>
                    </a:cubicBezTo>
                    <a:cubicBezTo>
                      <a:pt x="344" y="56"/>
                      <a:pt x="331" y="24"/>
                      <a:pt x="299" y="12"/>
                    </a:cubicBezTo>
                    <a:cubicBezTo>
                      <a:pt x="282" y="4"/>
                      <a:pt x="266" y="1"/>
                      <a:pt x="25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6"/>
              <p:cNvSpPr/>
              <p:nvPr/>
            </p:nvSpPr>
            <p:spPr>
              <a:xfrm rot="10800000">
                <a:off x="-1383848" y="2180569"/>
                <a:ext cx="41244" cy="38614"/>
              </a:xfrm>
              <a:custGeom>
                <a:avLst/>
                <a:gdLst/>
                <a:ahLst/>
                <a:cxnLst/>
                <a:rect l="l" t="t" r="r" b="b"/>
                <a:pathLst>
                  <a:path w="298" h="279" extrusionOk="0">
                    <a:moveTo>
                      <a:pt x="215" y="1"/>
                    </a:moveTo>
                    <a:cubicBezTo>
                      <a:pt x="133" y="7"/>
                      <a:pt x="58" y="57"/>
                      <a:pt x="26" y="139"/>
                    </a:cubicBezTo>
                    <a:cubicBezTo>
                      <a:pt x="1" y="190"/>
                      <a:pt x="1" y="278"/>
                      <a:pt x="83" y="278"/>
                    </a:cubicBezTo>
                    <a:cubicBezTo>
                      <a:pt x="165" y="272"/>
                      <a:pt x="241" y="215"/>
                      <a:pt x="272" y="139"/>
                    </a:cubicBezTo>
                    <a:cubicBezTo>
                      <a:pt x="297" y="89"/>
                      <a:pt x="297" y="1"/>
                      <a:pt x="21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6"/>
              <p:cNvSpPr/>
              <p:nvPr/>
            </p:nvSpPr>
            <p:spPr>
              <a:xfrm rot="10800000">
                <a:off x="-1399487" y="2069016"/>
                <a:ext cx="34462" cy="29757"/>
              </a:xfrm>
              <a:custGeom>
                <a:avLst/>
                <a:gdLst/>
                <a:ahLst/>
                <a:cxnLst/>
                <a:rect l="l" t="t" r="r" b="b"/>
                <a:pathLst>
                  <a:path w="249" h="215" extrusionOk="0">
                    <a:moveTo>
                      <a:pt x="118" y="0"/>
                    </a:moveTo>
                    <a:cubicBezTo>
                      <a:pt x="83" y="0"/>
                      <a:pt x="38" y="53"/>
                      <a:pt x="28" y="77"/>
                    </a:cubicBezTo>
                    <a:cubicBezTo>
                      <a:pt x="16" y="102"/>
                      <a:pt x="9" y="133"/>
                      <a:pt x="3" y="165"/>
                    </a:cubicBezTo>
                    <a:cubicBezTo>
                      <a:pt x="0" y="202"/>
                      <a:pt x="18" y="215"/>
                      <a:pt x="43" y="215"/>
                    </a:cubicBezTo>
                    <a:cubicBezTo>
                      <a:pt x="82" y="215"/>
                      <a:pt x="138" y="184"/>
                      <a:pt x="161" y="165"/>
                    </a:cubicBezTo>
                    <a:cubicBezTo>
                      <a:pt x="198" y="127"/>
                      <a:pt x="249" y="39"/>
                      <a:pt x="148" y="20"/>
                    </a:cubicBezTo>
                    <a:cubicBezTo>
                      <a:pt x="140" y="6"/>
                      <a:pt x="130" y="0"/>
                      <a:pt x="11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6"/>
              <p:cNvSpPr/>
              <p:nvPr/>
            </p:nvSpPr>
            <p:spPr>
              <a:xfrm rot="10800000">
                <a:off x="-1550346" y="2150674"/>
                <a:ext cx="47057" cy="37922"/>
              </a:xfrm>
              <a:custGeom>
                <a:avLst/>
                <a:gdLst/>
                <a:ahLst/>
                <a:cxnLst/>
                <a:rect l="l" t="t" r="r" b="b"/>
                <a:pathLst>
                  <a:path w="340" h="274" extrusionOk="0">
                    <a:moveTo>
                      <a:pt x="235" y="0"/>
                    </a:moveTo>
                    <a:cubicBezTo>
                      <a:pt x="233" y="0"/>
                      <a:pt x="230" y="0"/>
                      <a:pt x="227" y="0"/>
                    </a:cubicBezTo>
                    <a:cubicBezTo>
                      <a:pt x="127" y="7"/>
                      <a:pt x="0" y="114"/>
                      <a:pt x="7" y="215"/>
                    </a:cubicBezTo>
                    <a:cubicBezTo>
                      <a:pt x="7" y="240"/>
                      <a:pt x="19" y="265"/>
                      <a:pt x="45" y="271"/>
                    </a:cubicBezTo>
                    <a:cubicBezTo>
                      <a:pt x="53" y="273"/>
                      <a:pt x="61" y="274"/>
                      <a:pt x="70" y="274"/>
                    </a:cubicBezTo>
                    <a:cubicBezTo>
                      <a:pt x="93" y="274"/>
                      <a:pt x="114" y="268"/>
                      <a:pt x="133" y="259"/>
                    </a:cubicBezTo>
                    <a:cubicBezTo>
                      <a:pt x="139" y="259"/>
                      <a:pt x="145" y="253"/>
                      <a:pt x="145" y="253"/>
                    </a:cubicBezTo>
                    <a:lnTo>
                      <a:pt x="152" y="253"/>
                    </a:lnTo>
                    <a:cubicBezTo>
                      <a:pt x="157" y="254"/>
                      <a:pt x="163" y="255"/>
                      <a:pt x="168" y="255"/>
                    </a:cubicBezTo>
                    <a:cubicBezTo>
                      <a:pt x="212" y="255"/>
                      <a:pt x="249" y="211"/>
                      <a:pt x="272" y="183"/>
                    </a:cubicBezTo>
                    <a:cubicBezTo>
                      <a:pt x="302" y="122"/>
                      <a:pt x="339" y="0"/>
                      <a:pt x="23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6"/>
              <p:cNvSpPr/>
              <p:nvPr/>
            </p:nvSpPr>
            <p:spPr>
              <a:xfrm rot="10800000">
                <a:off x="-1472010" y="2182783"/>
                <a:ext cx="43735" cy="34324"/>
              </a:xfrm>
              <a:custGeom>
                <a:avLst/>
                <a:gdLst/>
                <a:ahLst/>
                <a:cxnLst/>
                <a:rect l="l" t="t" r="r" b="b"/>
                <a:pathLst>
                  <a:path w="316" h="248" extrusionOk="0">
                    <a:moveTo>
                      <a:pt x="245" y="0"/>
                    </a:moveTo>
                    <a:cubicBezTo>
                      <a:pt x="236" y="0"/>
                      <a:pt x="226" y="2"/>
                      <a:pt x="214" y="4"/>
                    </a:cubicBezTo>
                    <a:cubicBezTo>
                      <a:pt x="151" y="23"/>
                      <a:pt x="0" y="156"/>
                      <a:pt x="82" y="225"/>
                    </a:cubicBezTo>
                    <a:cubicBezTo>
                      <a:pt x="102" y="242"/>
                      <a:pt x="121" y="248"/>
                      <a:pt x="141" y="248"/>
                    </a:cubicBezTo>
                    <a:cubicBezTo>
                      <a:pt x="166" y="248"/>
                      <a:pt x="193" y="239"/>
                      <a:pt x="221" y="232"/>
                    </a:cubicBezTo>
                    <a:cubicBezTo>
                      <a:pt x="246" y="219"/>
                      <a:pt x="296" y="168"/>
                      <a:pt x="278" y="137"/>
                    </a:cubicBezTo>
                    <a:cubicBezTo>
                      <a:pt x="276" y="137"/>
                      <a:pt x="275" y="137"/>
                      <a:pt x="274" y="138"/>
                    </a:cubicBezTo>
                    <a:lnTo>
                      <a:pt x="274" y="138"/>
                    </a:lnTo>
                    <a:cubicBezTo>
                      <a:pt x="300" y="82"/>
                      <a:pt x="315" y="0"/>
                      <a:pt x="24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6"/>
              <p:cNvSpPr/>
              <p:nvPr/>
            </p:nvSpPr>
            <p:spPr>
              <a:xfrm rot="10800000">
                <a:off x="-1489172" y="2292952"/>
                <a:ext cx="32109" cy="35846"/>
              </a:xfrm>
              <a:custGeom>
                <a:avLst/>
                <a:gdLst/>
                <a:ahLst/>
                <a:cxnLst/>
                <a:rect l="l" t="t" r="r" b="b"/>
                <a:pathLst>
                  <a:path w="232" h="259" extrusionOk="0">
                    <a:moveTo>
                      <a:pt x="192" y="0"/>
                    </a:moveTo>
                    <a:cubicBezTo>
                      <a:pt x="186" y="0"/>
                      <a:pt x="179" y="1"/>
                      <a:pt x="170" y="4"/>
                    </a:cubicBezTo>
                    <a:cubicBezTo>
                      <a:pt x="101" y="29"/>
                      <a:pt x="51" y="74"/>
                      <a:pt x="19" y="137"/>
                    </a:cubicBezTo>
                    <a:cubicBezTo>
                      <a:pt x="0" y="174"/>
                      <a:pt x="0" y="231"/>
                      <a:pt x="44" y="244"/>
                    </a:cubicBezTo>
                    <a:lnTo>
                      <a:pt x="70" y="256"/>
                    </a:lnTo>
                    <a:cubicBezTo>
                      <a:pt x="75" y="258"/>
                      <a:pt x="80" y="259"/>
                      <a:pt x="85" y="259"/>
                    </a:cubicBezTo>
                    <a:cubicBezTo>
                      <a:pt x="117" y="259"/>
                      <a:pt x="148" y="228"/>
                      <a:pt x="164" y="206"/>
                    </a:cubicBezTo>
                    <a:cubicBezTo>
                      <a:pt x="196" y="174"/>
                      <a:pt x="221" y="130"/>
                      <a:pt x="221" y="80"/>
                    </a:cubicBezTo>
                    <a:cubicBezTo>
                      <a:pt x="232" y="42"/>
                      <a:pt x="229" y="0"/>
                      <a:pt x="19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6"/>
              <p:cNvSpPr/>
              <p:nvPr/>
            </p:nvSpPr>
            <p:spPr>
              <a:xfrm rot="10800000">
                <a:off x="-1691101" y="2532388"/>
                <a:ext cx="44150" cy="34739"/>
              </a:xfrm>
              <a:custGeom>
                <a:avLst/>
                <a:gdLst/>
                <a:ahLst/>
                <a:cxnLst/>
                <a:rect l="l" t="t" r="r" b="b"/>
                <a:pathLst>
                  <a:path w="319" h="251" extrusionOk="0">
                    <a:moveTo>
                      <a:pt x="253" y="0"/>
                    </a:moveTo>
                    <a:cubicBezTo>
                      <a:pt x="163" y="0"/>
                      <a:pt x="0" y="132"/>
                      <a:pt x="79" y="225"/>
                    </a:cubicBezTo>
                    <a:lnTo>
                      <a:pt x="85" y="231"/>
                    </a:lnTo>
                    <a:cubicBezTo>
                      <a:pt x="96" y="245"/>
                      <a:pt x="113" y="251"/>
                      <a:pt x="131" y="251"/>
                    </a:cubicBezTo>
                    <a:cubicBezTo>
                      <a:pt x="154" y="251"/>
                      <a:pt x="178" y="242"/>
                      <a:pt x="192" y="231"/>
                    </a:cubicBezTo>
                    <a:cubicBezTo>
                      <a:pt x="268" y="200"/>
                      <a:pt x="318" y="118"/>
                      <a:pt x="306" y="36"/>
                    </a:cubicBezTo>
                    <a:cubicBezTo>
                      <a:pt x="299" y="11"/>
                      <a:pt x="279" y="0"/>
                      <a:pt x="25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6"/>
              <p:cNvSpPr/>
              <p:nvPr/>
            </p:nvSpPr>
            <p:spPr>
              <a:xfrm rot="10800000">
                <a:off x="-1721688" y="2344991"/>
                <a:ext cx="48164" cy="40552"/>
              </a:xfrm>
              <a:custGeom>
                <a:avLst/>
                <a:gdLst/>
                <a:ahLst/>
                <a:cxnLst/>
                <a:rect l="l" t="t" r="r" b="b"/>
                <a:pathLst>
                  <a:path w="348" h="293" extrusionOk="0">
                    <a:moveTo>
                      <a:pt x="224" y="0"/>
                    </a:moveTo>
                    <a:cubicBezTo>
                      <a:pt x="209" y="0"/>
                      <a:pt x="190" y="6"/>
                      <a:pt x="171" y="17"/>
                    </a:cubicBezTo>
                    <a:cubicBezTo>
                      <a:pt x="95" y="67"/>
                      <a:pt x="0" y="181"/>
                      <a:pt x="70" y="269"/>
                    </a:cubicBezTo>
                    <a:cubicBezTo>
                      <a:pt x="83" y="286"/>
                      <a:pt x="101" y="293"/>
                      <a:pt x="120" y="293"/>
                    </a:cubicBezTo>
                    <a:cubicBezTo>
                      <a:pt x="213" y="293"/>
                      <a:pt x="347" y="135"/>
                      <a:pt x="259" y="67"/>
                    </a:cubicBezTo>
                    <a:cubicBezTo>
                      <a:pt x="271" y="22"/>
                      <a:pt x="254" y="0"/>
                      <a:pt x="22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6"/>
              <p:cNvSpPr/>
              <p:nvPr/>
            </p:nvSpPr>
            <p:spPr>
              <a:xfrm rot="10800000">
                <a:off x="-1801962" y="2493635"/>
                <a:ext cx="33355" cy="34185"/>
              </a:xfrm>
              <a:custGeom>
                <a:avLst/>
                <a:gdLst/>
                <a:ahLst/>
                <a:cxnLst/>
                <a:rect l="l" t="t" r="r" b="b"/>
                <a:pathLst>
                  <a:path w="241" h="247" extrusionOk="0">
                    <a:moveTo>
                      <a:pt x="182" y="1"/>
                    </a:moveTo>
                    <a:cubicBezTo>
                      <a:pt x="153" y="1"/>
                      <a:pt x="118" y="18"/>
                      <a:pt x="95" y="29"/>
                    </a:cubicBezTo>
                    <a:cubicBezTo>
                      <a:pt x="70" y="48"/>
                      <a:pt x="45" y="67"/>
                      <a:pt x="32" y="99"/>
                    </a:cubicBezTo>
                    <a:cubicBezTo>
                      <a:pt x="26" y="111"/>
                      <a:pt x="26" y="118"/>
                      <a:pt x="20" y="137"/>
                    </a:cubicBezTo>
                    <a:cubicBezTo>
                      <a:pt x="20" y="137"/>
                      <a:pt x="20" y="137"/>
                      <a:pt x="20" y="143"/>
                    </a:cubicBezTo>
                    <a:cubicBezTo>
                      <a:pt x="1" y="168"/>
                      <a:pt x="7" y="206"/>
                      <a:pt x="32" y="225"/>
                    </a:cubicBezTo>
                    <a:cubicBezTo>
                      <a:pt x="39" y="231"/>
                      <a:pt x="45" y="231"/>
                      <a:pt x="51" y="238"/>
                    </a:cubicBezTo>
                    <a:cubicBezTo>
                      <a:pt x="61" y="244"/>
                      <a:pt x="72" y="247"/>
                      <a:pt x="82" y="247"/>
                    </a:cubicBezTo>
                    <a:cubicBezTo>
                      <a:pt x="145" y="247"/>
                      <a:pt x="212" y="148"/>
                      <a:pt x="228" y="105"/>
                    </a:cubicBezTo>
                    <a:cubicBezTo>
                      <a:pt x="240" y="80"/>
                      <a:pt x="234" y="55"/>
                      <a:pt x="228" y="36"/>
                    </a:cubicBezTo>
                    <a:cubicBezTo>
                      <a:pt x="220" y="10"/>
                      <a:pt x="202" y="1"/>
                      <a:pt x="18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6"/>
              <p:cNvSpPr/>
              <p:nvPr/>
            </p:nvSpPr>
            <p:spPr>
              <a:xfrm rot="10800000">
                <a:off x="-1689302" y="1987774"/>
                <a:ext cx="51624" cy="29757"/>
              </a:xfrm>
              <a:custGeom>
                <a:avLst/>
                <a:gdLst/>
                <a:ahLst/>
                <a:cxnLst/>
                <a:rect l="l" t="t" r="r" b="b"/>
                <a:pathLst>
                  <a:path w="373" h="215" extrusionOk="0">
                    <a:moveTo>
                      <a:pt x="240" y="0"/>
                    </a:moveTo>
                    <a:cubicBezTo>
                      <a:pt x="139" y="0"/>
                      <a:pt x="1" y="215"/>
                      <a:pt x="133" y="215"/>
                    </a:cubicBezTo>
                    <a:cubicBezTo>
                      <a:pt x="234" y="215"/>
                      <a:pt x="373" y="0"/>
                      <a:pt x="24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6"/>
              <p:cNvSpPr/>
              <p:nvPr/>
            </p:nvSpPr>
            <p:spPr>
              <a:xfrm rot="10800000">
                <a:off x="-1656224" y="1866118"/>
                <a:ext cx="42766" cy="40552"/>
              </a:xfrm>
              <a:custGeom>
                <a:avLst/>
                <a:gdLst/>
                <a:ahLst/>
                <a:cxnLst/>
                <a:rect l="l" t="t" r="r" b="b"/>
                <a:pathLst>
                  <a:path w="309" h="293" extrusionOk="0">
                    <a:moveTo>
                      <a:pt x="195" y="0"/>
                    </a:moveTo>
                    <a:cubicBezTo>
                      <a:pt x="150" y="0"/>
                      <a:pt x="100" y="45"/>
                      <a:pt x="75" y="76"/>
                    </a:cubicBezTo>
                    <a:lnTo>
                      <a:pt x="56" y="114"/>
                    </a:lnTo>
                    <a:cubicBezTo>
                      <a:pt x="0" y="185"/>
                      <a:pt x="14" y="293"/>
                      <a:pt x="90" y="293"/>
                    </a:cubicBezTo>
                    <a:cubicBezTo>
                      <a:pt x="109" y="293"/>
                      <a:pt x="131" y="286"/>
                      <a:pt x="157" y="272"/>
                    </a:cubicBezTo>
                    <a:cubicBezTo>
                      <a:pt x="226" y="246"/>
                      <a:pt x="277" y="190"/>
                      <a:pt x="296" y="114"/>
                    </a:cubicBezTo>
                    <a:cubicBezTo>
                      <a:pt x="308" y="57"/>
                      <a:pt x="289" y="13"/>
                      <a:pt x="226" y="7"/>
                    </a:cubicBezTo>
                    <a:lnTo>
                      <a:pt x="195" y="0"/>
                    </a:ln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6"/>
              <p:cNvSpPr/>
              <p:nvPr/>
            </p:nvSpPr>
            <p:spPr>
              <a:xfrm rot="10800000">
                <a:off x="-1738158" y="1832486"/>
                <a:ext cx="59375" cy="46226"/>
              </a:xfrm>
              <a:custGeom>
                <a:avLst/>
                <a:gdLst/>
                <a:ahLst/>
                <a:cxnLst/>
                <a:rect l="l" t="t" r="r" b="b"/>
                <a:pathLst>
                  <a:path w="429" h="334" extrusionOk="0">
                    <a:moveTo>
                      <a:pt x="310" y="1"/>
                    </a:moveTo>
                    <a:cubicBezTo>
                      <a:pt x="287" y="1"/>
                      <a:pt x="262" y="7"/>
                      <a:pt x="233" y="19"/>
                    </a:cubicBezTo>
                    <a:cubicBezTo>
                      <a:pt x="196" y="38"/>
                      <a:pt x="164" y="57"/>
                      <a:pt x="133" y="89"/>
                    </a:cubicBezTo>
                    <a:cubicBezTo>
                      <a:pt x="82" y="139"/>
                      <a:pt x="0" y="328"/>
                      <a:pt x="126" y="328"/>
                    </a:cubicBezTo>
                    <a:cubicBezTo>
                      <a:pt x="138" y="332"/>
                      <a:pt x="150" y="334"/>
                      <a:pt x="162" y="334"/>
                    </a:cubicBezTo>
                    <a:cubicBezTo>
                      <a:pt x="254" y="334"/>
                      <a:pt x="351" y="237"/>
                      <a:pt x="385" y="164"/>
                    </a:cubicBezTo>
                    <a:cubicBezTo>
                      <a:pt x="429" y="71"/>
                      <a:pt x="389" y="1"/>
                      <a:pt x="31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40" name="Google Shape;1440;p36"/>
          <p:cNvGrpSpPr/>
          <p:nvPr/>
        </p:nvGrpSpPr>
        <p:grpSpPr>
          <a:xfrm>
            <a:off x="5013198" y="1706500"/>
            <a:ext cx="999300" cy="1014300"/>
            <a:chOff x="4813535" y="1710844"/>
            <a:chExt cx="999300" cy="1014300"/>
          </a:xfrm>
        </p:grpSpPr>
        <p:grpSp>
          <p:nvGrpSpPr>
            <p:cNvPr id="1441" name="Google Shape;1441;p36"/>
            <p:cNvGrpSpPr/>
            <p:nvPr/>
          </p:nvGrpSpPr>
          <p:grpSpPr>
            <a:xfrm>
              <a:off x="4813535" y="1710844"/>
              <a:ext cx="999300" cy="1014300"/>
              <a:chOff x="4813535" y="1710844"/>
              <a:chExt cx="999300" cy="1014300"/>
            </a:xfrm>
          </p:grpSpPr>
          <p:sp>
            <p:nvSpPr>
              <p:cNvPr id="1442" name="Google Shape;1442;p36"/>
              <p:cNvSpPr/>
              <p:nvPr/>
            </p:nvSpPr>
            <p:spPr>
              <a:xfrm>
                <a:off x="4882934" y="1788648"/>
                <a:ext cx="860400" cy="8583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ublic Sans"/>
                  <a:ea typeface="Public Sans"/>
                  <a:cs typeface="Public Sans"/>
                  <a:sym typeface="Public Sans"/>
                </a:endParaRPr>
              </a:p>
            </p:txBody>
          </p:sp>
          <p:sp>
            <p:nvSpPr>
              <p:cNvPr id="1443" name="Google Shape;1443;p36"/>
              <p:cNvSpPr/>
              <p:nvPr/>
            </p:nvSpPr>
            <p:spPr>
              <a:xfrm flipH="1">
                <a:off x="4813535" y="1710844"/>
                <a:ext cx="999300" cy="1014300"/>
              </a:xfrm>
              <a:prstGeom prst="pie">
                <a:avLst>
                  <a:gd name="adj1" fmla="val 9378864"/>
                  <a:gd name="adj2" fmla="val 162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ublic Sans"/>
                  <a:ea typeface="Public Sans"/>
                  <a:cs typeface="Public Sans"/>
                  <a:sym typeface="Public Sans"/>
                </a:endParaRPr>
              </a:p>
            </p:txBody>
          </p:sp>
        </p:grpSp>
        <p:grpSp>
          <p:nvGrpSpPr>
            <p:cNvPr id="1444" name="Google Shape;1444;p36"/>
            <p:cNvGrpSpPr/>
            <p:nvPr/>
          </p:nvGrpSpPr>
          <p:grpSpPr>
            <a:xfrm>
              <a:off x="5003611" y="1899534"/>
              <a:ext cx="615383" cy="636933"/>
              <a:chOff x="-2052470" y="1832486"/>
              <a:chExt cx="709866" cy="734640"/>
            </a:xfrm>
          </p:grpSpPr>
          <p:sp>
            <p:nvSpPr>
              <p:cNvPr id="1445" name="Google Shape;1445;p36"/>
              <p:cNvSpPr/>
              <p:nvPr/>
            </p:nvSpPr>
            <p:spPr>
              <a:xfrm rot="10800000">
                <a:off x="-1952128" y="2280080"/>
                <a:ext cx="43874" cy="36953"/>
              </a:xfrm>
              <a:custGeom>
                <a:avLst/>
                <a:gdLst/>
                <a:ahLst/>
                <a:cxnLst/>
                <a:rect l="l" t="t" r="r" b="b"/>
                <a:pathLst>
                  <a:path w="317" h="267" extrusionOk="0">
                    <a:moveTo>
                      <a:pt x="212" y="0"/>
                    </a:moveTo>
                    <a:cubicBezTo>
                      <a:pt x="147" y="0"/>
                      <a:pt x="88" y="40"/>
                      <a:pt x="58" y="96"/>
                    </a:cubicBezTo>
                    <a:cubicBezTo>
                      <a:pt x="26" y="146"/>
                      <a:pt x="1" y="216"/>
                      <a:pt x="64" y="253"/>
                    </a:cubicBezTo>
                    <a:cubicBezTo>
                      <a:pt x="77" y="266"/>
                      <a:pt x="95" y="266"/>
                      <a:pt x="114" y="266"/>
                    </a:cubicBezTo>
                    <a:cubicBezTo>
                      <a:pt x="196" y="260"/>
                      <a:pt x="259" y="197"/>
                      <a:pt x="272" y="121"/>
                    </a:cubicBezTo>
                    <a:cubicBezTo>
                      <a:pt x="304" y="71"/>
                      <a:pt x="316" y="26"/>
                      <a:pt x="259" y="7"/>
                    </a:cubicBezTo>
                    <a:cubicBezTo>
                      <a:pt x="244" y="3"/>
                      <a:pt x="228" y="0"/>
                      <a:pt x="21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6"/>
              <p:cNvSpPr/>
              <p:nvPr/>
            </p:nvSpPr>
            <p:spPr>
              <a:xfrm rot="10800000">
                <a:off x="-2035862" y="2280080"/>
                <a:ext cx="68786" cy="43874"/>
              </a:xfrm>
              <a:custGeom>
                <a:avLst/>
                <a:gdLst/>
                <a:ahLst/>
                <a:cxnLst/>
                <a:rect l="l" t="t" r="r" b="b"/>
                <a:pathLst>
                  <a:path w="497" h="317" extrusionOk="0">
                    <a:moveTo>
                      <a:pt x="402" y="1"/>
                    </a:moveTo>
                    <a:cubicBezTo>
                      <a:pt x="276" y="7"/>
                      <a:pt x="162" y="64"/>
                      <a:pt x="74" y="152"/>
                    </a:cubicBezTo>
                    <a:cubicBezTo>
                      <a:pt x="0" y="221"/>
                      <a:pt x="19" y="317"/>
                      <a:pt x="90" y="317"/>
                    </a:cubicBezTo>
                    <a:cubicBezTo>
                      <a:pt x="110" y="317"/>
                      <a:pt x="135" y="309"/>
                      <a:pt x="162" y="291"/>
                    </a:cubicBezTo>
                    <a:lnTo>
                      <a:pt x="162" y="291"/>
                    </a:lnTo>
                    <a:cubicBezTo>
                      <a:pt x="143" y="303"/>
                      <a:pt x="238" y="310"/>
                      <a:pt x="251" y="310"/>
                    </a:cubicBezTo>
                    <a:cubicBezTo>
                      <a:pt x="345" y="297"/>
                      <a:pt x="427" y="240"/>
                      <a:pt x="465" y="152"/>
                    </a:cubicBezTo>
                    <a:cubicBezTo>
                      <a:pt x="497" y="95"/>
                      <a:pt x="490" y="1"/>
                      <a:pt x="40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6"/>
              <p:cNvSpPr/>
              <p:nvPr/>
            </p:nvSpPr>
            <p:spPr>
              <a:xfrm rot="10800000">
                <a:off x="-2042920" y="2208526"/>
                <a:ext cx="40829" cy="38614"/>
              </a:xfrm>
              <a:custGeom>
                <a:avLst/>
                <a:gdLst/>
                <a:ahLst/>
                <a:cxnLst/>
                <a:rect l="l" t="t" r="r" b="b"/>
                <a:pathLst>
                  <a:path w="295" h="279" extrusionOk="0">
                    <a:moveTo>
                      <a:pt x="210" y="0"/>
                    </a:moveTo>
                    <a:cubicBezTo>
                      <a:pt x="117" y="0"/>
                      <a:pt x="51" y="112"/>
                      <a:pt x="23" y="184"/>
                    </a:cubicBezTo>
                    <a:cubicBezTo>
                      <a:pt x="0" y="248"/>
                      <a:pt x="44" y="279"/>
                      <a:pt x="93" y="279"/>
                    </a:cubicBezTo>
                    <a:cubicBezTo>
                      <a:pt x="112" y="279"/>
                      <a:pt x="132" y="274"/>
                      <a:pt x="149" y="266"/>
                    </a:cubicBezTo>
                    <a:cubicBezTo>
                      <a:pt x="206" y="234"/>
                      <a:pt x="294" y="146"/>
                      <a:pt x="269" y="70"/>
                    </a:cubicBezTo>
                    <a:cubicBezTo>
                      <a:pt x="269" y="70"/>
                      <a:pt x="269" y="70"/>
                      <a:pt x="263" y="64"/>
                    </a:cubicBezTo>
                    <a:cubicBezTo>
                      <a:pt x="275" y="39"/>
                      <a:pt x="282" y="20"/>
                      <a:pt x="250" y="7"/>
                    </a:cubicBezTo>
                    <a:cubicBezTo>
                      <a:pt x="236" y="2"/>
                      <a:pt x="223" y="0"/>
                      <a:pt x="21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6"/>
              <p:cNvSpPr/>
              <p:nvPr/>
            </p:nvSpPr>
            <p:spPr>
              <a:xfrm rot="10800000">
                <a:off x="-1971228" y="2209772"/>
                <a:ext cx="40275" cy="26158"/>
              </a:xfrm>
              <a:custGeom>
                <a:avLst/>
                <a:gdLst/>
                <a:ahLst/>
                <a:cxnLst/>
                <a:rect l="l" t="t" r="r" b="b"/>
                <a:pathLst>
                  <a:path w="291" h="189" extrusionOk="0">
                    <a:moveTo>
                      <a:pt x="195" y="0"/>
                    </a:moveTo>
                    <a:cubicBezTo>
                      <a:pt x="183" y="0"/>
                      <a:pt x="170" y="3"/>
                      <a:pt x="159" y="8"/>
                    </a:cubicBezTo>
                    <a:lnTo>
                      <a:pt x="146" y="14"/>
                    </a:lnTo>
                    <a:cubicBezTo>
                      <a:pt x="95" y="33"/>
                      <a:pt x="1" y="147"/>
                      <a:pt x="83" y="185"/>
                    </a:cubicBezTo>
                    <a:cubicBezTo>
                      <a:pt x="90" y="188"/>
                      <a:pt x="98" y="189"/>
                      <a:pt x="106" y="189"/>
                    </a:cubicBezTo>
                    <a:cubicBezTo>
                      <a:pt x="132" y="189"/>
                      <a:pt x="160" y="175"/>
                      <a:pt x="184" y="166"/>
                    </a:cubicBezTo>
                    <a:cubicBezTo>
                      <a:pt x="215" y="153"/>
                      <a:pt x="291" y="71"/>
                      <a:pt x="247" y="40"/>
                    </a:cubicBezTo>
                    <a:cubicBezTo>
                      <a:pt x="241" y="34"/>
                      <a:pt x="237" y="31"/>
                      <a:pt x="234" y="30"/>
                    </a:cubicBezTo>
                    <a:lnTo>
                      <a:pt x="234" y="30"/>
                    </a:lnTo>
                    <a:cubicBezTo>
                      <a:pt x="232" y="8"/>
                      <a:pt x="215" y="0"/>
                      <a:pt x="19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6"/>
              <p:cNvSpPr/>
              <p:nvPr/>
            </p:nvSpPr>
            <p:spPr>
              <a:xfrm rot="10800000">
                <a:off x="-2017593" y="2471906"/>
                <a:ext cx="36261" cy="34462"/>
              </a:xfrm>
              <a:custGeom>
                <a:avLst/>
                <a:gdLst/>
                <a:ahLst/>
                <a:cxnLst/>
                <a:rect l="l" t="t" r="r" b="b"/>
                <a:pathLst>
                  <a:path w="262" h="249" extrusionOk="0">
                    <a:moveTo>
                      <a:pt x="196" y="0"/>
                    </a:moveTo>
                    <a:cubicBezTo>
                      <a:pt x="121" y="0"/>
                      <a:pt x="1" y="84"/>
                      <a:pt x="34" y="183"/>
                    </a:cubicBezTo>
                    <a:cubicBezTo>
                      <a:pt x="34" y="196"/>
                      <a:pt x="40" y="209"/>
                      <a:pt x="47" y="215"/>
                    </a:cubicBezTo>
                    <a:cubicBezTo>
                      <a:pt x="60" y="239"/>
                      <a:pt x="78" y="248"/>
                      <a:pt x="99" y="248"/>
                    </a:cubicBezTo>
                    <a:cubicBezTo>
                      <a:pt x="149" y="248"/>
                      <a:pt x="210" y="192"/>
                      <a:pt x="223" y="152"/>
                    </a:cubicBezTo>
                    <a:cubicBezTo>
                      <a:pt x="236" y="127"/>
                      <a:pt x="242" y="101"/>
                      <a:pt x="249" y="76"/>
                    </a:cubicBezTo>
                    <a:cubicBezTo>
                      <a:pt x="262" y="23"/>
                      <a:pt x="235" y="0"/>
                      <a:pt x="19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6"/>
              <p:cNvSpPr/>
              <p:nvPr/>
            </p:nvSpPr>
            <p:spPr>
              <a:xfrm rot="10800000">
                <a:off x="-1892200" y="1943208"/>
                <a:ext cx="41521" cy="28926"/>
              </a:xfrm>
              <a:custGeom>
                <a:avLst/>
                <a:gdLst/>
                <a:ahLst/>
                <a:cxnLst/>
                <a:rect l="l" t="t" r="r" b="b"/>
                <a:pathLst>
                  <a:path w="300" h="209" extrusionOk="0">
                    <a:moveTo>
                      <a:pt x="212" y="1"/>
                    </a:moveTo>
                    <a:cubicBezTo>
                      <a:pt x="203" y="1"/>
                      <a:pt x="193" y="2"/>
                      <a:pt x="183" y="7"/>
                    </a:cubicBezTo>
                    <a:cubicBezTo>
                      <a:pt x="127" y="32"/>
                      <a:pt x="1" y="209"/>
                      <a:pt x="133" y="209"/>
                    </a:cubicBezTo>
                    <a:cubicBezTo>
                      <a:pt x="196" y="196"/>
                      <a:pt x="247" y="158"/>
                      <a:pt x="278" y="101"/>
                    </a:cubicBezTo>
                    <a:cubicBezTo>
                      <a:pt x="299" y="49"/>
                      <a:pt x="259" y="1"/>
                      <a:pt x="21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6"/>
              <p:cNvSpPr/>
              <p:nvPr/>
            </p:nvSpPr>
            <p:spPr>
              <a:xfrm rot="10800000">
                <a:off x="-2052470" y="2038706"/>
                <a:ext cx="47610" cy="47610"/>
              </a:xfrm>
              <a:custGeom>
                <a:avLst/>
                <a:gdLst/>
                <a:ahLst/>
                <a:cxnLst/>
                <a:rect l="l" t="t" r="r" b="b"/>
                <a:pathLst>
                  <a:path w="344" h="344" extrusionOk="0">
                    <a:moveTo>
                      <a:pt x="250" y="1"/>
                    </a:moveTo>
                    <a:cubicBezTo>
                      <a:pt x="146" y="1"/>
                      <a:pt x="61" y="144"/>
                      <a:pt x="28" y="226"/>
                    </a:cubicBezTo>
                    <a:cubicBezTo>
                      <a:pt x="1" y="292"/>
                      <a:pt x="54" y="343"/>
                      <a:pt x="114" y="343"/>
                    </a:cubicBezTo>
                    <a:cubicBezTo>
                      <a:pt x="123" y="343"/>
                      <a:pt x="133" y="342"/>
                      <a:pt x="142" y="340"/>
                    </a:cubicBezTo>
                    <a:cubicBezTo>
                      <a:pt x="173" y="327"/>
                      <a:pt x="205" y="315"/>
                      <a:pt x="230" y="296"/>
                    </a:cubicBezTo>
                    <a:cubicBezTo>
                      <a:pt x="243" y="289"/>
                      <a:pt x="255" y="277"/>
                      <a:pt x="262" y="264"/>
                    </a:cubicBezTo>
                    <a:cubicBezTo>
                      <a:pt x="287" y="245"/>
                      <a:pt x="306" y="220"/>
                      <a:pt x="318" y="195"/>
                    </a:cubicBezTo>
                    <a:cubicBezTo>
                      <a:pt x="318" y="188"/>
                      <a:pt x="318" y="182"/>
                      <a:pt x="318" y="176"/>
                    </a:cubicBezTo>
                    <a:cubicBezTo>
                      <a:pt x="331" y="157"/>
                      <a:pt x="337" y="138"/>
                      <a:pt x="337" y="113"/>
                    </a:cubicBezTo>
                    <a:cubicBezTo>
                      <a:pt x="337" y="100"/>
                      <a:pt x="337" y="94"/>
                      <a:pt x="337" y="87"/>
                    </a:cubicBezTo>
                    <a:cubicBezTo>
                      <a:pt x="344" y="56"/>
                      <a:pt x="331" y="24"/>
                      <a:pt x="299" y="12"/>
                    </a:cubicBezTo>
                    <a:cubicBezTo>
                      <a:pt x="282" y="4"/>
                      <a:pt x="266" y="1"/>
                      <a:pt x="25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6"/>
              <p:cNvSpPr/>
              <p:nvPr/>
            </p:nvSpPr>
            <p:spPr>
              <a:xfrm rot="10800000">
                <a:off x="-1383848" y="2180569"/>
                <a:ext cx="41244" cy="38614"/>
              </a:xfrm>
              <a:custGeom>
                <a:avLst/>
                <a:gdLst/>
                <a:ahLst/>
                <a:cxnLst/>
                <a:rect l="l" t="t" r="r" b="b"/>
                <a:pathLst>
                  <a:path w="298" h="279" extrusionOk="0">
                    <a:moveTo>
                      <a:pt x="215" y="1"/>
                    </a:moveTo>
                    <a:cubicBezTo>
                      <a:pt x="133" y="7"/>
                      <a:pt x="58" y="57"/>
                      <a:pt x="26" y="139"/>
                    </a:cubicBezTo>
                    <a:cubicBezTo>
                      <a:pt x="1" y="190"/>
                      <a:pt x="1" y="278"/>
                      <a:pt x="83" y="278"/>
                    </a:cubicBezTo>
                    <a:cubicBezTo>
                      <a:pt x="165" y="272"/>
                      <a:pt x="241" y="215"/>
                      <a:pt x="272" y="139"/>
                    </a:cubicBezTo>
                    <a:cubicBezTo>
                      <a:pt x="297" y="89"/>
                      <a:pt x="297" y="1"/>
                      <a:pt x="21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6"/>
              <p:cNvSpPr/>
              <p:nvPr/>
            </p:nvSpPr>
            <p:spPr>
              <a:xfrm rot="10800000">
                <a:off x="-1399487" y="2069016"/>
                <a:ext cx="34462" cy="29757"/>
              </a:xfrm>
              <a:custGeom>
                <a:avLst/>
                <a:gdLst/>
                <a:ahLst/>
                <a:cxnLst/>
                <a:rect l="l" t="t" r="r" b="b"/>
                <a:pathLst>
                  <a:path w="249" h="215" extrusionOk="0">
                    <a:moveTo>
                      <a:pt x="118" y="0"/>
                    </a:moveTo>
                    <a:cubicBezTo>
                      <a:pt x="83" y="0"/>
                      <a:pt x="38" y="53"/>
                      <a:pt x="28" y="77"/>
                    </a:cubicBezTo>
                    <a:cubicBezTo>
                      <a:pt x="16" y="102"/>
                      <a:pt x="9" y="133"/>
                      <a:pt x="3" y="165"/>
                    </a:cubicBezTo>
                    <a:cubicBezTo>
                      <a:pt x="0" y="202"/>
                      <a:pt x="18" y="215"/>
                      <a:pt x="43" y="215"/>
                    </a:cubicBezTo>
                    <a:cubicBezTo>
                      <a:pt x="82" y="215"/>
                      <a:pt x="138" y="184"/>
                      <a:pt x="161" y="165"/>
                    </a:cubicBezTo>
                    <a:cubicBezTo>
                      <a:pt x="198" y="127"/>
                      <a:pt x="249" y="39"/>
                      <a:pt x="148" y="20"/>
                    </a:cubicBezTo>
                    <a:cubicBezTo>
                      <a:pt x="140" y="6"/>
                      <a:pt x="130" y="0"/>
                      <a:pt x="11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6"/>
              <p:cNvSpPr/>
              <p:nvPr/>
            </p:nvSpPr>
            <p:spPr>
              <a:xfrm rot="10800000">
                <a:off x="-1550346" y="2150674"/>
                <a:ext cx="47057" cy="37922"/>
              </a:xfrm>
              <a:custGeom>
                <a:avLst/>
                <a:gdLst/>
                <a:ahLst/>
                <a:cxnLst/>
                <a:rect l="l" t="t" r="r" b="b"/>
                <a:pathLst>
                  <a:path w="340" h="274" extrusionOk="0">
                    <a:moveTo>
                      <a:pt x="235" y="0"/>
                    </a:moveTo>
                    <a:cubicBezTo>
                      <a:pt x="233" y="0"/>
                      <a:pt x="230" y="0"/>
                      <a:pt x="227" y="0"/>
                    </a:cubicBezTo>
                    <a:cubicBezTo>
                      <a:pt x="127" y="7"/>
                      <a:pt x="0" y="114"/>
                      <a:pt x="7" y="215"/>
                    </a:cubicBezTo>
                    <a:cubicBezTo>
                      <a:pt x="7" y="240"/>
                      <a:pt x="19" y="265"/>
                      <a:pt x="45" y="271"/>
                    </a:cubicBezTo>
                    <a:cubicBezTo>
                      <a:pt x="53" y="273"/>
                      <a:pt x="61" y="274"/>
                      <a:pt x="70" y="274"/>
                    </a:cubicBezTo>
                    <a:cubicBezTo>
                      <a:pt x="93" y="274"/>
                      <a:pt x="114" y="268"/>
                      <a:pt x="133" y="259"/>
                    </a:cubicBezTo>
                    <a:cubicBezTo>
                      <a:pt x="139" y="259"/>
                      <a:pt x="145" y="253"/>
                      <a:pt x="145" y="253"/>
                    </a:cubicBezTo>
                    <a:lnTo>
                      <a:pt x="152" y="253"/>
                    </a:lnTo>
                    <a:cubicBezTo>
                      <a:pt x="157" y="254"/>
                      <a:pt x="163" y="255"/>
                      <a:pt x="168" y="255"/>
                    </a:cubicBezTo>
                    <a:cubicBezTo>
                      <a:pt x="212" y="255"/>
                      <a:pt x="249" y="211"/>
                      <a:pt x="272" y="183"/>
                    </a:cubicBezTo>
                    <a:cubicBezTo>
                      <a:pt x="302" y="122"/>
                      <a:pt x="339" y="0"/>
                      <a:pt x="23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6"/>
              <p:cNvSpPr/>
              <p:nvPr/>
            </p:nvSpPr>
            <p:spPr>
              <a:xfrm rot="10800000">
                <a:off x="-1472010" y="2182783"/>
                <a:ext cx="43735" cy="34324"/>
              </a:xfrm>
              <a:custGeom>
                <a:avLst/>
                <a:gdLst/>
                <a:ahLst/>
                <a:cxnLst/>
                <a:rect l="l" t="t" r="r" b="b"/>
                <a:pathLst>
                  <a:path w="316" h="248" extrusionOk="0">
                    <a:moveTo>
                      <a:pt x="245" y="0"/>
                    </a:moveTo>
                    <a:cubicBezTo>
                      <a:pt x="236" y="0"/>
                      <a:pt x="226" y="2"/>
                      <a:pt x="214" y="4"/>
                    </a:cubicBezTo>
                    <a:cubicBezTo>
                      <a:pt x="151" y="23"/>
                      <a:pt x="0" y="156"/>
                      <a:pt x="82" y="225"/>
                    </a:cubicBezTo>
                    <a:cubicBezTo>
                      <a:pt x="102" y="242"/>
                      <a:pt x="121" y="248"/>
                      <a:pt x="141" y="248"/>
                    </a:cubicBezTo>
                    <a:cubicBezTo>
                      <a:pt x="166" y="248"/>
                      <a:pt x="193" y="239"/>
                      <a:pt x="221" y="232"/>
                    </a:cubicBezTo>
                    <a:cubicBezTo>
                      <a:pt x="246" y="219"/>
                      <a:pt x="296" y="168"/>
                      <a:pt x="278" y="137"/>
                    </a:cubicBezTo>
                    <a:cubicBezTo>
                      <a:pt x="276" y="137"/>
                      <a:pt x="275" y="137"/>
                      <a:pt x="274" y="138"/>
                    </a:cubicBezTo>
                    <a:lnTo>
                      <a:pt x="274" y="138"/>
                    </a:lnTo>
                    <a:cubicBezTo>
                      <a:pt x="300" y="82"/>
                      <a:pt x="315" y="0"/>
                      <a:pt x="24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6"/>
              <p:cNvSpPr/>
              <p:nvPr/>
            </p:nvSpPr>
            <p:spPr>
              <a:xfrm rot="10800000">
                <a:off x="-1489172" y="2292952"/>
                <a:ext cx="32109" cy="35846"/>
              </a:xfrm>
              <a:custGeom>
                <a:avLst/>
                <a:gdLst/>
                <a:ahLst/>
                <a:cxnLst/>
                <a:rect l="l" t="t" r="r" b="b"/>
                <a:pathLst>
                  <a:path w="232" h="259" extrusionOk="0">
                    <a:moveTo>
                      <a:pt x="192" y="0"/>
                    </a:moveTo>
                    <a:cubicBezTo>
                      <a:pt x="186" y="0"/>
                      <a:pt x="179" y="1"/>
                      <a:pt x="170" y="4"/>
                    </a:cubicBezTo>
                    <a:cubicBezTo>
                      <a:pt x="101" y="29"/>
                      <a:pt x="51" y="74"/>
                      <a:pt x="19" y="137"/>
                    </a:cubicBezTo>
                    <a:cubicBezTo>
                      <a:pt x="0" y="174"/>
                      <a:pt x="0" y="231"/>
                      <a:pt x="44" y="244"/>
                    </a:cubicBezTo>
                    <a:lnTo>
                      <a:pt x="70" y="256"/>
                    </a:lnTo>
                    <a:cubicBezTo>
                      <a:pt x="75" y="258"/>
                      <a:pt x="80" y="259"/>
                      <a:pt x="85" y="259"/>
                    </a:cubicBezTo>
                    <a:cubicBezTo>
                      <a:pt x="117" y="259"/>
                      <a:pt x="148" y="228"/>
                      <a:pt x="164" y="206"/>
                    </a:cubicBezTo>
                    <a:cubicBezTo>
                      <a:pt x="196" y="174"/>
                      <a:pt x="221" y="130"/>
                      <a:pt x="221" y="80"/>
                    </a:cubicBezTo>
                    <a:cubicBezTo>
                      <a:pt x="232" y="42"/>
                      <a:pt x="229" y="0"/>
                      <a:pt x="19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6"/>
              <p:cNvSpPr/>
              <p:nvPr/>
            </p:nvSpPr>
            <p:spPr>
              <a:xfrm rot="10800000">
                <a:off x="-1691101" y="2532388"/>
                <a:ext cx="44150" cy="34739"/>
              </a:xfrm>
              <a:custGeom>
                <a:avLst/>
                <a:gdLst/>
                <a:ahLst/>
                <a:cxnLst/>
                <a:rect l="l" t="t" r="r" b="b"/>
                <a:pathLst>
                  <a:path w="319" h="251" extrusionOk="0">
                    <a:moveTo>
                      <a:pt x="253" y="0"/>
                    </a:moveTo>
                    <a:cubicBezTo>
                      <a:pt x="163" y="0"/>
                      <a:pt x="0" y="132"/>
                      <a:pt x="79" y="225"/>
                    </a:cubicBezTo>
                    <a:lnTo>
                      <a:pt x="85" y="231"/>
                    </a:lnTo>
                    <a:cubicBezTo>
                      <a:pt x="96" y="245"/>
                      <a:pt x="113" y="251"/>
                      <a:pt x="131" y="251"/>
                    </a:cubicBezTo>
                    <a:cubicBezTo>
                      <a:pt x="154" y="251"/>
                      <a:pt x="178" y="242"/>
                      <a:pt x="192" y="231"/>
                    </a:cubicBezTo>
                    <a:cubicBezTo>
                      <a:pt x="268" y="200"/>
                      <a:pt x="318" y="118"/>
                      <a:pt x="306" y="36"/>
                    </a:cubicBezTo>
                    <a:cubicBezTo>
                      <a:pt x="299" y="11"/>
                      <a:pt x="279" y="0"/>
                      <a:pt x="25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6"/>
              <p:cNvSpPr/>
              <p:nvPr/>
            </p:nvSpPr>
            <p:spPr>
              <a:xfrm rot="10800000">
                <a:off x="-1721688" y="2344991"/>
                <a:ext cx="48164" cy="40552"/>
              </a:xfrm>
              <a:custGeom>
                <a:avLst/>
                <a:gdLst/>
                <a:ahLst/>
                <a:cxnLst/>
                <a:rect l="l" t="t" r="r" b="b"/>
                <a:pathLst>
                  <a:path w="348" h="293" extrusionOk="0">
                    <a:moveTo>
                      <a:pt x="224" y="0"/>
                    </a:moveTo>
                    <a:cubicBezTo>
                      <a:pt x="209" y="0"/>
                      <a:pt x="190" y="6"/>
                      <a:pt x="171" y="17"/>
                    </a:cubicBezTo>
                    <a:cubicBezTo>
                      <a:pt x="95" y="67"/>
                      <a:pt x="0" y="181"/>
                      <a:pt x="70" y="269"/>
                    </a:cubicBezTo>
                    <a:cubicBezTo>
                      <a:pt x="83" y="286"/>
                      <a:pt x="101" y="293"/>
                      <a:pt x="120" y="293"/>
                    </a:cubicBezTo>
                    <a:cubicBezTo>
                      <a:pt x="213" y="293"/>
                      <a:pt x="347" y="135"/>
                      <a:pt x="259" y="67"/>
                    </a:cubicBezTo>
                    <a:cubicBezTo>
                      <a:pt x="271" y="22"/>
                      <a:pt x="254" y="0"/>
                      <a:pt x="22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6"/>
              <p:cNvSpPr/>
              <p:nvPr/>
            </p:nvSpPr>
            <p:spPr>
              <a:xfrm rot="10800000">
                <a:off x="-1801962" y="2493635"/>
                <a:ext cx="33355" cy="34185"/>
              </a:xfrm>
              <a:custGeom>
                <a:avLst/>
                <a:gdLst/>
                <a:ahLst/>
                <a:cxnLst/>
                <a:rect l="l" t="t" r="r" b="b"/>
                <a:pathLst>
                  <a:path w="241" h="247" extrusionOk="0">
                    <a:moveTo>
                      <a:pt x="182" y="1"/>
                    </a:moveTo>
                    <a:cubicBezTo>
                      <a:pt x="153" y="1"/>
                      <a:pt x="118" y="18"/>
                      <a:pt x="95" y="29"/>
                    </a:cubicBezTo>
                    <a:cubicBezTo>
                      <a:pt x="70" y="48"/>
                      <a:pt x="45" y="67"/>
                      <a:pt x="32" y="99"/>
                    </a:cubicBezTo>
                    <a:cubicBezTo>
                      <a:pt x="26" y="111"/>
                      <a:pt x="26" y="118"/>
                      <a:pt x="20" y="137"/>
                    </a:cubicBezTo>
                    <a:cubicBezTo>
                      <a:pt x="20" y="137"/>
                      <a:pt x="20" y="137"/>
                      <a:pt x="20" y="143"/>
                    </a:cubicBezTo>
                    <a:cubicBezTo>
                      <a:pt x="1" y="168"/>
                      <a:pt x="7" y="206"/>
                      <a:pt x="32" y="225"/>
                    </a:cubicBezTo>
                    <a:cubicBezTo>
                      <a:pt x="39" y="231"/>
                      <a:pt x="45" y="231"/>
                      <a:pt x="51" y="238"/>
                    </a:cubicBezTo>
                    <a:cubicBezTo>
                      <a:pt x="61" y="244"/>
                      <a:pt x="72" y="247"/>
                      <a:pt x="82" y="247"/>
                    </a:cubicBezTo>
                    <a:cubicBezTo>
                      <a:pt x="145" y="247"/>
                      <a:pt x="212" y="148"/>
                      <a:pt x="228" y="105"/>
                    </a:cubicBezTo>
                    <a:cubicBezTo>
                      <a:pt x="240" y="80"/>
                      <a:pt x="234" y="55"/>
                      <a:pt x="228" y="36"/>
                    </a:cubicBezTo>
                    <a:cubicBezTo>
                      <a:pt x="220" y="10"/>
                      <a:pt x="202" y="1"/>
                      <a:pt x="18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6"/>
              <p:cNvSpPr/>
              <p:nvPr/>
            </p:nvSpPr>
            <p:spPr>
              <a:xfrm rot="10800000">
                <a:off x="-1689302" y="1987774"/>
                <a:ext cx="51624" cy="29757"/>
              </a:xfrm>
              <a:custGeom>
                <a:avLst/>
                <a:gdLst/>
                <a:ahLst/>
                <a:cxnLst/>
                <a:rect l="l" t="t" r="r" b="b"/>
                <a:pathLst>
                  <a:path w="373" h="215" extrusionOk="0">
                    <a:moveTo>
                      <a:pt x="240" y="0"/>
                    </a:moveTo>
                    <a:cubicBezTo>
                      <a:pt x="139" y="0"/>
                      <a:pt x="1" y="215"/>
                      <a:pt x="133" y="215"/>
                    </a:cubicBezTo>
                    <a:cubicBezTo>
                      <a:pt x="234" y="215"/>
                      <a:pt x="373" y="0"/>
                      <a:pt x="24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6"/>
              <p:cNvSpPr/>
              <p:nvPr/>
            </p:nvSpPr>
            <p:spPr>
              <a:xfrm rot="10800000">
                <a:off x="-1656224" y="1866118"/>
                <a:ext cx="42766" cy="40552"/>
              </a:xfrm>
              <a:custGeom>
                <a:avLst/>
                <a:gdLst/>
                <a:ahLst/>
                <a:cxnLst/>
                <a:rect l="l" t="t" r="r" b="b"/>
                <a:pathLst>
                  <a:path w="309" h="293" extrusionOk="0">
                    <a:moveTo>
                      <a:pt x="195" y="0"/>
                    </a:moveTo>
                    <a:cubicBezTo>
                      <a:pt x="150" y="0"/>
                      <a:pt x="100" y="45"/>
                      <a:pt x="75" y="76"/>
                    </a:cubicBezTo>
                    <a:lnTo>
                      <a:pt x="56" y="114"/>
                    </a:lnTo>
                    <a:cubicBezTo>
                      <a:pt x="0" y="185"/>
                      <a:pt x="14" y="293"/>
                      <a:pt x="90" y="293"/>
                    </a:cubicBezTo>
                    <a:cubicBezTo>
                      <a:pt x="109" y="293"/>
                      <a:pt x="131" y="286"/>
                      <a:pt x="157" y="272"/>
                    </a:cubicBezTo>
                    <a:cubicBezTo>
                      <a:pt x="226" y="246"/>
                      <a:pt x="277" y="190"/>
                      <a:pt x="296" y="114"/>
                    </a:cubicBezTo>
                    <a:cubicBezTo>
                      <a:pt x="308" y="57"/>
                      <a:pt x="289" y="13"/>
                      <a:pt x="226" y="7"/>
                    </a:cubicBezTo>
                    <a:lnTo>
                      <a:pt x="195" y="0"/>
                    </a:ln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6"/>
              <p:cNvSpPr/>
              <p:nvPr/>
            </p:nvSpPr>
            <p:spPr>
              <a:xfrm rot="10800000">
                <a:off x="-1738158" y="1832486"/>
                <a:ext cx="59375" cy="46226"/>
              </a:xfrm>
              <a:custGeom>
                <a:avLst/>
                <a:gdLst/>
                <a:ahLst/>
                <a:cxnLst/>
                <a:rect l="l" t="t" r="r" b="b"/>
                <a:pathLst>
                  <a:path w="429" h="334" extrusionOk="0">
                    <a:moveTo>
                      <a:pt x="310" y="1"/>
                    </a:moveTo>
                    <a:cubicBezTo>
                      <a:pt x="287" y="1"/>
                      <a:pt x="262" y="7"/>
                      <a:pt x="233" y="19"/>
                    </a:cubicBezTo>
                    <a:cubicBezTo>
                      <a:pt x="196" y="38"/>
                      <a:pt x="164" y="57"/>
                      <a:pt x="133" y="89"/>
                    </a:cubicBezTo>
                    <a:cubicBezTo>
                      <a:pt x="82" y="139"/>
                      <a:pt x="0" y="328"/>
                      <a:pt x="126" y="328"/>
                    </a:cubicBezTo>
                    <a:cubicBezTo>
                      <a:pt x="138" y="332"/>
                      <a:pt x="150" y="334"/>
                      <a:pt x="162" y="334"/>
                    </a:cubicBezTo>
                    <a:cubicBezTo>
                      <a:pt x="254" y="334"/>
                      <a:pt x="351" y="237"/>
                      <a:pt x="385" y="164"/>
                    </a:cubicBezTo>
                    <a:cubicBezTo>
                      <a:pt x="429" y="71"/>
                      <a:pt x="389" y="1"/>
                      <a:pt x="31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63" name="Google Shape;1463;p36"/>
          <p:cNvGrpSpPr/>
          <p:nvPr/>
        </p:nvGrpSpPr>
        <p:grpSpPr>
          <a:xfrm>
            <a:off x="5203273" y="3596134"/>
            <a:ext cx="615383" cy="636933"/>
            <a:chOff x="-2052470" y="1832486"/>
            <a:chExt cx="709866" cy="734640"/>
          </a:xfrm>
        </p:grpSpPr>
        <p:sp>
          <p:nvSpPr>
            <p:cNvPr id="1464" name="Google Shape;1464;p36"/>
            <p:cNvSpPr/>
            <p:nvPr/>
          </p:nvSpPr>
          <p:spPr>
            <a:xfrm rot="10800000">
              <a:off x="-1952128" y="2280080"/>
              <a:ext cx="43874" cy="36953"/>
            </a:xfrm>
            <a:custGeom>
              <a:avLst/>
              <a:gdLst/>
              <a:ahLst/>
              <a:cxnLst/>
              <a:rect l="l" t="t" r="r" b="b"/>
              <a:pathLst>
                <a:path w="317" h="267" extrusionOk="0">
                  <a:moveTo>
                    <a:pt x="212" y="0"/>
                  </a:moveTo>
                  <a:cubicBezTo>
                    <a:pt x="147" y="0"/>
                    <a:pt x="88" y="40"/>
                    <a:pt x="58" y="96"/>
                  </a:cubicBezTo>
                  <a:cubicBezTo>
                    <a:pt x="26" y="146"/>
                    <a:pt x="1" y="216"/>
                    <a:pt x="64" y="253"/>
                  </a:cubicBezTo>
                  <a:cubicBezTo>
                    <a:pt x="77" y="266"/>
                    <a:pt x="95" y="266"/>
                    <a:pt x="114" y="266"/>
                  </a:cubicBezTo>
                  <a:cubicBezTo>
                    <a:pt x="196" y="260"/>
                    <a:pt x="259" y="197"/>
                    <a:pt x="272" y="121"/>
                  </a:cubicBezTo>
                  <a:cubicBezTo>
                    <a:pt x="304" y="71"/>
                    <a:pt x="316" y="26"/>
                    <a:pt x="259" y="7"/>
                  </a:cubicBezTo>
                  <a:cubicBezTo>
                    <a:pt x="244" y="3"/>
                    <a:pt x="228" y="0"/>
                    <a:pt x="21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6"/>
            <p:cNvSpPr/>
            <p:nvPr/>
          </p:nvSpPr>
          <p:spPr>
            <a:xfrm rot="10800000">
              <a:off x="-2035862" y="2280080"/>
              <a:ext cx="68786" cy="43874"/>
            </a:xfrm>
            <a:custGeom>
              <a:avLst/>
              <a:gdLst/>
              <a:ahLst/>
              <a:cxnLst/>
              <a:rect l="l" t="t" r="r" b="b"/>
              <a:pathLst>
                <a:path w="497" h="317" extrusionOk="0">
                  <a:moveTo>
                    <a:pt x="402" y="1"/>
                  </a:moveTo>
                  <a:cubicBezTo>
                    <a:pt x="276" y="7"/>
                    <a:pt x="162" y="64"/>
                    <a:pt x="74" y="152"/>
                  </a:cubicBezTo>
                  <a:cubicBezTo>
                    <a:pt x="0" y="221"/>
                    <a:pt x="19" y="317"/>
                    <a:pt x="90" y="317"/>
                  </a:cubicBezTo>
                  <a:cubicBezTo>
                    <a:pt x="110" y="317"/>
                    <a:pt x="135" y="309"/>
                    <a:pt x="162" y="291"/>
                  </a:cubicBezTo>
                  <a:lnTo>
                    <a:pt x="162" y="291"/>
                  </a:lnTo>
                  <a:cubicBezTo>
                    <a:pt x="143" y="303"/>
                    <a:pt x="238" y="310"/>
                    <a:pt x="251" y="310"/>
                  </a:cubicBezTo>
                  <a:cubicBezTo>
                    <a:pt x="345" y="297"/>
                    <a:pt x="427" y="240"/>
                    <a:pt x="465" y="152"/>
                  </a:cubicBezTo>
                  <a:cubicBezTo>
                    <a:pt x="497" y="95"/>
                    <a:pt x="490" y="1"/>
                    <a:pt x="40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6"/>
            <p:cNvSpPr/>
            <p:nvPr/>
          </p:nvSpPr>
          <p:spPr>
            <a:xfrm rot="10800000">
              <a:off x="-2042920" y="2208526"/>
              <a:ext cx="40829" cy="38614"/>
            </a:xfrm>
            <a:custGeom>
              <a:avLst/>
              <a:gdLst/>
              <a:ahLst/>
              <a:cxnLst/>
              <a:rect l="l" t="t" r="r" b="b"/>
              <a:pathLst>
                <a:path w="295" h="279" extrusionOk="0">
                  <a:moveTo>
                    <a:pt x="210" y="0"/>
                  </a:moveTo>
                  <a:cubicBezTo>
                    <a:pt x="117" y="0"/>
                    <a:pt x="51" y="112"/>
                    <a:pt x="23" y="184"/>
                  </a:cubicBezTo>
                  <a:cubicBezTo>
                    <a:pt x="0" y="248"/>
                    <a:pt x="44" y="279"/>
                    <a:pt x="93" y="279"/>
                  </a:cubicBezTo>
                  <a:cubicBezTo>
                    <a:pt x="112" y="279"/>
                    <a:pt x="132" y="274"/>
                    <a:pt x="149" y="266"/>
                  </a:cubicBezTo>
                  <a:cubicBezTo>
                    <a:pt x="206" y="234"/>
                    <a:pt x="294" y="146"/>
                    <a:pt x="269" y="70"/>
                  </a:cubicBezTo>
                  <a:cubicBezTo>
                    <a:pt x="269" y="70"/>
                    <a:pt x="269" y="70"/>
                    <a:pt x="263" y="64"/>
                  </a:cubicBezTo>
                  <a:cubicBezTo>
                    <a:pt x="275" y="39"/>
                    <a:pt x="282" y="20"/>
                    <a:pt x="250" y="7"/>
                  </a:cubicBezTo>
                  <a:cubicBezTo>
                    <a:pt x="236" y="2"/>
                    <a:pt x="223" y="0"/>
                    <a:pt x="21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6"/>
            <p:cNvSpPr/>
            <p:nvPr/>
          </p:nvSpPr>
          <p:spPr>
            <a:xfrm rot="10800000">
              <a:off x="-1971228" y="2209772"/>
              <a:ext cx="40275" cy="26158"/>
            </a:xfrm>
            <a:custGeom>
              <a:avLst/>
              <a:gdLst/>
              <a:ahLst/>
              <a:cxnLst/>
              <a:rect l="l" t="t" r="r" b="b"/>
              <a:pathLst>
                <a:path w="291" h="189" extrusionOk="0">
                  <a:moveTo>
                    <a:pt x="195" y="0"/>
                  </a:moveTo>
                  <a:cubicBezTo>
                    <a:pt x="183" y="0"/>
                    <a:pt x="170" y="3"/>
                    <a:pt x="159" y="8"/>
                  </a:cubicBezTo>
                  <a:lnTo>
                    <a:pt x="146" y="14"/>
                  </a:lnTo>
                  <a:cubicBezTo>
                    <a:pt x="95" y="33"/>
                    <a:pt x="1" y="147"/>
                    <a:pt x="83" y="185"/>
                  </a:cubicBezTo>
                  <a:cubicBezTo>
                    <a:pt x="90" y="188"/>
                    <a:pt x="98" y="189"/>
                    <a:pt x="106" y="189"/>
                  </a:cubicBezTo>
                  <a:cubicBezTo>
                    <a:pt x="132" y="189"/>
                    <a:pt x="160" y="175"/>
                    <a:pt x="184" y="166"/>
                  </a:cubicBezTo>
                  <a:cubicBezTo>
                    <a:pt x="215" y="153"/>
                    <a:pt x="291" y="71"/>
                    <a:pt x="247" y="40"/>
                  </a:cubicBezTo>
                  <a:cubicBezTo>
                    <a:pt x="241" y="34"/>
                    <a:pt x="237" y="31"/>
                    <a:pt x="234" y="30"/>
                  </a:cubicBezTo>
                  <a:lnTo>
                    <a:pt x="234" y="30"/>
                  </a:lnTo>
                  <a:cubicBezTo>
                    <a:pt x="232" y="8"/>
                    <a:pt x="215" y="0"/>
                    <a:pt x="19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6"/>
            <p:cNvSpPr/>
            <p:nvPr/>
          </p:nvSpPr>
          <p:spPr>
            <a:xfrm rot="10800000">
              <a:off x="-2017593" y="2471906"/>
              <a:ext cx="36261" cy="34462"/>
            </a:xfrm>
            <a:custGeom>
              <a:avLst/>
              <a:gdLst/>
              <a:ahLst/>
              <a:cxnLst/>
              <a:rect l="l" t="t" r="r" b="b"/>
              <a:pathLst>
                <a:path w="262" h="249" extrusionOk="0">
                  <a:moveTo>
                    <a:pt x="196" y="0"/>
                  </a:moveTo>
                  <a:cubicBezTo>
                    <a:pt x="121" y="0"/>
                    <a:pt x="1" y="84"/>
                    <a:pt x="34" y="183"/>
                  </a:cubicBezTo>
                  <a:cubicBezTo>
                    <a:pt x="34" y="196"/>
                    <a:pt x="40" y="209"/>
                    <a:pt x="47" y="215"/>
                  </a:cubicBezTo>
                  <a:cubicBezTo>
                    <a:pt x="60" y="239"/>
                    <a:pt x="78" y="248"/>
                    <a:pt x="99" y="248"/>
                  </a:cubicBezTo>
                  <a:cubicBezTo>
                    <a:pt x="149" y="248"/>
                    <a:pt x="210" y="192"/>
                    <a:pt x="223" y="152"/>
                  </a:cubicBezTo>
                  <a:cubicBezTo>
                    <a:pt x="236" y="127"/>
                    <a:pt x="242" y="101"/>
                    <a:pt x="249" y="76"/>
                  </a:cubicBezTo>
                  <a:cubicBezTo>
                    <a:pt x="262" y="23"/>
                    <a:pt x="235" y="0"/>
                    <a:pt x="19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6"/>
            <p:cNvSpPr/>
            <p:nvPr/>
          </p:nvSpPr>
          <p:spPr>
            <a:xfrm rot="10800000">
              <a:off x="-1892200" y="1943208"/>
              <a:ext cx="41521" cy="28926"/>
            </a:xfrm>
            <a:custGeom>
              <a:avLst/>
              <a:gdLst/>
              <a:ahLst/>
              <a:cxnLst/>
              <a:rect l="l" t="t" r="r" b="b"/>
              <a:pathLst>
                <a:path w="300" h="209" extrusionOk="0">
                  <a:moveTo>
                    <a:pt x="212" y="1"/>
                  </a:moveTo>
                  <a:cubicBezTo>
                    <a:pt x="203" y="1"/>
                    <a:pt x="193" y="2"/>
                    <a:pt x="183" y="7"/>
                  </a:cubicBezTo>
                  <a:cubicBezTo>
                    <a:pt x="127" y="32"/>
                    <a:pt x="1" y="209"/>
                    <a:pt x="133" y="209"/>
                  </a:cubicBezTo>
                  <a:cubicBezTo>
                    <a:pt x="196" y="196"/>
                    <a:pt x="247" y="158"/>
                    <a:pt x="278" y="101"/>
                  </a:cubicBezTo>
                  <a:cubicBezTo>
                    <a:pt x="299" y="49"/>
                    <a:pt x="259" y="1"/>
                    <a:pt x="21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6"/>
            <p:cNvSpPr/>
            <p:nvPr/>
          </p:nvSpPr>
          <p:spPr>
            <a:xfrm rot="10800000">
              <a:off x="-2052470" y="2038706"/>
              <a:ext cx="47610" cy="47610"/>
            </a:xfrm>
            <a:custGeom>
              <a:avLst/>
              <a:gdLst/>
              <a:ahLst/>
              <a:cxnLst/>
              <a:rect l="l" t="t" r="r" b="b"/>
              <a:pathLst>
                <a:path w="344" h="344" extrusionOk="0">
                  <a:moveTo>
                    <a:pt x="250" y="1"/>
                  </a:moveTo>
                  <a:cubicBezTo>
                    <a:pt x="146" y="1"/>
                    <a:pt x="61" y="144"/>
                    <a:pt x="28" y="226"/>
                  </a:cubicBezTo>
                  <a:cubicBezTo>
                    <a:pt x="1" y="292"/>
                    <a:pt x="54" y="343"/>
                    <a:pt x="114" y="343"/>
                  </a:cubicBezTo>
                  <a:cubicBezTo>
                    <a:pt x="123" y="343"/>
                    <a:pt x="133" y="342"/>
                    <a:pt x="142" y="340"/>
                  </a:cubicBezTo>
                  <a:cubicBezTo>
                    <a:pt x="173" y="327"/>
                    <a:pt x="205" y="315"/>
                    <a:pt x="230" y="296"/>
                  </a:cubicBezTo>
                  <a:cubicBezTo>
                    <a:pt x="243" y="289"/>
                    <a:pt x="255" y="277"/>
                    <a:pt x="262" y="264"/>
                  </a:cubicBezTo>
                  <a:cubicBezTo>
                    <a:pt x="287" y="245"/>
                    <a:pt x="306" y="220"/>
                    <a:pt x="318" y="195"/>
                  </a:cubicBezTo>
                  <a:cubicBezTo>
                    <a:pt x="318" y="188"/>
                    <a:pt x="318" y="182"/>
                    <a:pt x="318" y="176"/>
                  </a:cubicBezTo>
                  <a:cubicBezTo>
                    <a:pt x="331" y="157"/>
                    <a:pt x="337" y="138"/>
                    <a:pt x="337" y="113"/>
                  </a:cubicBezTo>
                  <a:cubicBezTo>
                    <a:pt x="337" y="100"/>
                    <a:pt x="337" y="94"/>
                    <a:pt x="337" y="87"/>
                  </a:cubicBezTo>
                  <a:cubicBezTo>
                    <a:pt x="344" y="56"/>
                    <a:pt x="331" y="24"/>
                    <a:pt x="299" y="12"/>
                  </a:cubicBezTo>
                  <a:cubicBezTo>
                    <a:pt x="282" y="4"/>
                    <a:pt x="266" y="1"/>
                    <a:pt x="25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6"/>
            <p:cNvSpPr/>
            <p:nvPr/>
          </p:nvSpPr>
          <p:spPr>
            <a:xfrm rot="10800000">
              <a:off x="-1383848" y="2180569"/>
              <a:ext cx="41244" cy="38614"/>
            </a:xfrm>
            <a:custGeom>
              <a:avLst/>
              <a:gdLst/>
              <a:ahLst/>
              <a:cxnLst/>
              <a:rect l="l" t="t" r="r" b="b"/>
              <a:pathLst>
                <a:path w="298" h="279" extrusionOk="0">
                  <a:moveTo>
                    <a:pt x="215" y="1"/>
                  </a:moveTo>
                  <a:cubicBezTo>
                    <a:pt x="133" y="7"/>
                    <a:pt x="58" y="57"/>
                    <a:pt x="26" y="139"/>
                  </a:cubicBezTo>
                  <a:cubicBezTo>
                    <a:pt x="1" y="190"/>
                    <a:pt x="1" y="278"/>
                    <a:pt x="83" y="278"/>
                  </a:cubicBezTo>
                  <a:cubicBezTo>
                    <a:pt x="165" y="272"/>
                    <a:pt x="241" y="215"/>
                    <a:pt x="272" y="139"/>
                  </a:cubicBezTo>
                  <a:cubicBezTo>
                    <a:pt x="297" y="89"/>
                    <a:pt x="297" y="1"/>
                    <a:pt x="21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6"/>
            <p:cNvSpPr/>
            <p:nvPr/>
          </p:nvSpPr>
          <p:spPr>
            <a:xfrm rot="10800000">
              <a:off x="-1399487" y="2069016"/>
              <a:ext cx="34462" cy="29757"/>
            </a:xfrm>
            <a:custGeom>
              <a:avLst/>
              <a:gdLst/>
              <a:ahLst/>
              <a:cxnLst/>
              <a:rect l="l" t="t" r="r" b="b"/>
              <a:pathLst>
                <a:path w="249" h="215" extrusionOk="0">
                  <a:moveTo>
                    <a:pt x="118" y="0"/>
                  </a:moveTo>
                  <a:cubicBezTo>
                    <a:pt x="83" y="0"/>
                    <a:pt x="38" y="53"/>
                    <a:pt x="28" y="77"/>
                  </a:cubicBezTo>
                  <a:cubicBezTo>
                    <a:pt x="16" y="102"/>
                    <a:pt x="9" y="133"/>
                    <a:pt x="3" y="165"/>
                  </a:cubicBezTo>
                  <a:cubicBezTo>
                    <a:pt x="0" y="202"/>
                    <a:pt x="18" y="215"/>
                    <a:pt x="43" y="215"/>
                  </a:cubicBezTo>
                  <a:cubicBezTo>
                    <a:pt x="82" y="215"/>
                    <a:pt x="138" y="184"/>
                    <a:pt x="161" y="165"/>
                  </a:cubicBezTo>
                  <a:cubicBezTo>
                    <a:pt x="198" y="127"/>
                    <a:pt x="249" y="39"/>
                    <a:pt x="148" y="20"/>
                  </a:cubicBezTo>
                  <a:cubicBezTo>
                    <a:pt x="140" y="6"/>
                    <a:pt x="130" y="0"/>
                    <a:pt x="11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6"/>
            <p:cNvSpPr/>
            <p:nvPr/>
          </p:nvSpPr>
          <p:spPr>
            <a:xfrm rot="10800000">
              <a:off x="-1550346" y="2150674"/>
              <a:ext cx="47057" cy="37922"/>
            </a:xfrm>
            <a:custGeom>
              <a:avLst/>
              <a:gdLst/>
              <a:ahLst/>
              <a:cxnLst/>
              <a:rect l="l" t="t" r="r" b="b"/>
              <a:pathLst>
                <a:path w="340" h="274" extrusionOk="0">
                  <a:moveTo>
                    <a:pt x="235" y="0"/>
                  </a:moveTo>
                  <a:cubicBezTo>
                    <a:pt x="233" y="0"/>
                    <a:pt x="230" y="0"/>
                    <a:pt x="227" y="0"/>
                  </a:cubicBezTo>
                  <a:cubicBezTo>
                    <a:pt x="127" y="7"/>
                    <a:pt x="0" y="114"/>
                    <a:pt x="7" y="215"/>
                  </a:cubicBezTo>
                  <a:cubicBezTo>
                    <a:pt x="7" y="240"/>
                    <a:pt x="19" y="265"/>
                    <a:pt x="45" y="271"/>
                  </a:cubicBezTo>
                  <a:cubicBezTo>
                    <a:pt x="53" y="273"/>
                    <a:pt x="61" y="274"/>
                    <a:pt x="70" y="274"/>
                  </a:cubicBezTo>
                  <a:cubicBezTo>
                    <a:pt x="93" y="274"/>
                    <a:pt x="114" y="268"/>
                    <a:pt x="133" y="259"/>
                  </a:cubicBezTo>
                  <a:cubicBezTo>
                    <a:pt x="139" y="259"/>
                    <a:pt x="145" y="253"/>
                    <a:pt x="145" y="253"/>
                  </a:cubicBezTo>
                  <a:lnTo>
                    <a:pt x="152" y="253"/>
                  </a:lnTo>
                  <a:cubicBezTo>
                    <a:pt x="157" y="254"/>
                    <a:pt x="163" y="255"/>
                    <a:pt x="168" y="255"/>
                  </a:cubicBezTo>
                  <a:cubicBezTo>
                    <a:pt x="212" y="255"/>
                    <a:pt x="249" y="211"/>
                    <a:pt x="272" y="183"/>
                  </a:cubicBezTo>
                  <a:cubicBezTo>
                    <a:pt x="302" y="122"/>
                    <a:pt x="339" y="0"/>
                    <a:pt x="23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6"/>
            <p:cNvSpPr/>
            <p:nvPr/>
          </p:nvSpPr>
          <p:spPr>
            <a:xfrm rot="10800000">
              <a:off x="-1472010" y="2182783"/>
              <a:ext cx="43735" cy="34324"/>
            </a:xfrm>
            <a:custGeom>
              <a:avLst/>
              <a:gdLst/>
              <a:ahLst/>
              <a:cxnLst/>
              <a:rect l="l" t="t" r="r" b="b"/>
              <a:pathLst>
                <a:path w="316" h="248" extrusionOk="0">
                  <a:moveTo>
                    <a:pt x="245" y="0"/>
                  </a:moveTo>
                  <a:cubicBezTo>
                    <a:pt x="236" y="0"/>
                    <a:pt x="226" y="2"/>
                    <a:pt x="214" y="4"/>
                  </a:cubicBezTo>
                  <a:cubicBezTo>
                    <a:pt x="151" y="23"/>
                    <a:pt x="0" y="156"/>
                    <a:pt x="82" y="225"/>
                  </a:cubicBezTo>
                  <a:cubicBezTo>
                    <a:pt x="102" y="242"/>
                    <a:pt x="121" y="248"/>
                    <a:pt x="141" y="248"/>
                  </a:cubicBezTo>
                  <a:cubicBezTo>
                    <a:pt x="166" y="248"/>
                    <a:pt x="193" y="239"/>
                    <a:pt x="221" y="232"/>
                  </a:cubicBezTo>
                  <a:cubicBezTo>
                    <a:pt x="246" y="219"/>
                    <a:pt x="296" y="168"/>
                    <a:pt x="278" y="137"/>
                  </a:cubicBezTo>
                  <a:cubicBezTo>
                    <a:pt x="276" y="137"/>
                    <a:pt x="275" y="137"/>
                    <a:pt x="274" y="138"/>
                  </a:cubicBezTo>
                  <a:lnTo>
                    <a:pt x="274" y="138"/>
                  </a:lnTo>
                  <a:cubicBezTo>
                    <a:pt x="300" y="82"/>
                    <a:pt x="315" y="0"/>
                    <a:pt x="24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6"/>
            <p:cNvSpPr/>
            <p:nvPr/>
          </p:nvSpPr>
          <p:spPr>
            <a:xfrm rot="10800000">
              <a:off x="-1489172" y="2292952"/>
              <a:ext cx="32109" cy="35846"/>
            </a:xfrm>
            <a:custGeom>
              <a:avLst/>
              <a:gdLst/>
              <a:ahLst/>
              <a:cxnLst/>
              <a:rect l="l" t="t" r="r" b="b"/>
              <a:pathLst>
                <a:path w="232" h="259" extrusionOk="0">
                  <a:moveTo>
                    <a:pt x="192" y="0"/>
                  </a:moveTo>
                  <a:cubicBezTo>
                    <a:pt x="186" y="0"/>
                    <a:pt x="179" y="1"/>
                    <a:pt x="170" y="4"/>
                  </a:cubicBezTo>
                  <a:cubicBezTo>
                    <a:pt x="101" y="29"/>
                    <a:pt x="51" y="74"/>
                    <a:pt x="19" y="137"/>
                  </a:cubicBezTo>
                  <a:cubicBezTo>
                    <a:pt x="0" y="174"/>
                    <a:pt x="0" y="231"/>
                    <a:pt x="44" y="244"/>
                  </a:cubicBezTo>
                  <a:lnTo>
                    <a:pt x="70" y="256"/>
                  </a:lnTo>
                  <a:cubicBezTo>
                    <a:pt x="75" y="258"/>
                    <a:pt x="80" y="259"/>
                    <a:pt x="85" y="259"/>
                  </a:cubicBezTo>
                  <a:cubicBezTo>
                    <a:pt x="117" y="259"/>
                    <a:pt x="148" y="228"/>
                    <a:pt x="164" y="206"/>
                  </a:cubicBezTo>
                  <a:cubicBezTo>
                    <a:pt x="196" y="174"/>
                    <a:pt x="221" y="130"/>
                    <a:pt x="221" y="80"/>
                  </a:cubicBezTo>
                  <a:cubicBezTo>
                    <a:pt x="232" y="42"/>
                    <a:pt x="229" y="0"/>
                    <a:pt x="19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6"/>
            <p:cNvSpPr/>
            <p:nvPr/>
          </p:nvSpPr>
          <p:spPr>
            <a:xfrm rot="10800000">
              <a:off x="-1691101" y="2532388"/>
              <a:ext cx="44150" cy="34739"/>
            </a:xfrm>
            <a:custGeom>
              <a:avLst/>
              <a:gdLst/>
              <a:ahLst/>
              <a:cxnLst/>
              <a:rect l="l" t="t" r="r" b="b"/>
              <a:pathLst>
                <a:path w="319" h="251" extrusionOk="0">
                  <a:moveTo>
                    <a:pt x="253" y="0"/>
                  </a:moveTo>
                  <a:cubicBezTo>
                    <a:pt x="163" y="0"/>
                    <a:pt x="0" y="132"/>
                    <a:pt x="79" y="225"/>
                  </a:cubicBezTo>
                  <a:lnTo>
                    <a:pt x="85" y="231"/>
                  </a:lnTo>
                  <a:cubicBezTo>
                    <a:pt x="96" y="245"/>
                    <a:pt x="113" y="251"/>
                    <a:pt x="131" y="251"/>
                  </a:cubicBezTo>
                  <a:cubicBezTo>
                    <a:pt x="154" y="251"/>
                    <a:pt x="178" y="242"/>
                    <a:pt x="192" y="231"/>
                  </a:cubicBezTo>
                  <a:cubicBezTo>
                    <a:pt x="268" y="200"/>
                    <a:pt x="318" y="118"/>
                    <a:pt x="306" y="36"/>
                  </a:cubicBezTo>
                  <a:cubicBezTo>
                    <a:pt x="299" y="11"/>
                    <a:pt x="279" y="0"/>
                    <a:pt x="25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6"/>
            <p:cNvSpPr/>
            <p:nvPr/>
          </p:nvSpPr>
          <p:spPr>
            <a:xfrm rot="10800000">
              <a:off x="-1721688" y="2344991"/>
              <a:ext cx="48164" cy="40552"/>
            </a:xfrm>
            <a:custGeom>
              <a:avLst/>
              <a:gdLst/>
              <a:ahLst/>
              <a:cxnLst/>
              <a:rect l="l" t="t" r="r" b="b"/>
              <a:pathLst>
                <a:path w="348" h="293" extrusionOk="0">
                  <a:moveTo>
                    <a:pt x="224" y="0"/>
                  </a:moveTo>
                  <a:cubicBezTo>
                    <a:pt x="209" y="0"/>
                    <a:pt x="190" y="6"/>
                    <a:pt x="171" y="17"/>
                  </a:cubicBezTo>
                  <a:cubicBezTo>
                    <a:pt x="95" y="67"/>
                    <a:pt x="0" y="181"/>
                    <a:pt x="70" y="269"/>
                  </a:cubicBezTo>
                  <a:cubicBezTo>
                    <a:pt x="83" y="286"/>
                    <a:pt x="101" y="293"/>
                    <a:pt x="120" y="293"/>
                  </a:cubicBezTo>
                  <a:cubicBezTo>
                    <a:pt x="213" y="293"/>
                    <a:pt x="347" y="135"/>
                    <a:pt x="259" y="67"/>
                  </a:cubicBezTo>
                  <a:cubicBezTo>
                    <a:pt x="271" y="22"/>
                    <a:pt x="254" y="0"/>
                    <a:pt x="22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6"/>
            <p:cNvSpPr/>
            <p:nvPr/>
          </p:nvSpPr>
          <p:spPr>
            <a:xfrm rot="10800000">
              <a:off x="-1801962" y="2493635"/>
              <a:ext cx="33355" cy="34185"/>
            </a:xfrm>
            <a:custGeom>
              <a:avLst/>
              <a:gdLst/>
              <a:ahLst/>
              <a:cxnLst/>
              <a:rect l="l" t="t" r="r" b="b"/>
              <a:pathLst>
                <a:path w="241" h="247" extrusionOk="0">
                  <a:moveTo>
                    <a:pt x="182" y="1"/>
                  </a:moveTo>
                  <a:cubicBezTo>
                    <a:pt x="153" y="1"/>
                    <a:pt x="118" y="18"/>
                    <a:pt x="95" y="29"/>
                  </a:cubicBezTo>
                  <a:cubicBezTo>
                    <a:pt x="70" y="48"/>
                    <a:pt x="45" y="67"/>
                    <a:pt x="32" y="99"/>
                  </a:cubicBezTo>
                  <a:cubicBezTo>
                    <a:pt x="26" y="111"/>
                    <a:pt x="26" y="118"/>
                    <a:pt x="20" y="137"/>
                  </a:cubicBezTo>
                  <a:cubicBezTo>
                    <a:pt x="20" y="137"/>
                    <a:pt x="20" y="137"/>
                    <a:pt x="20" y="143"/>
                  </a:cubicBezTo>
                  <a:cubicBezTo>
                    <a:pt x="1" y="168"/>
                    <a:pt x="7" y="206"/>
                    <a:pt x="32" y="225"/>
                  </a:cubicBezTo>
                  <a:cubicBezTo>
                    <a:pt x="39" y="231"/>
                    <a:pt x="45" y="231"/>
                    <a:pt x="51" y="238"/>
                  </a:cubicBezTo>
                  <a:cubicBezTo>
                    <a:pt x="61" y="244"/>
                    <a:pt x="72" y="247"/>
                    <a:pt x="82" y="247"/>
                  </a:cubicBezTo>
                  <a:cubicBezTo>
                    <a:pt x="145" y="247"/>
                    <a:pt x="212" y="148"/>
                    <a:pt x="228" y="105"/>
                  </a:cubicBezTo>
                  <a:cubicBezTo>
                    <a:pt x="240" y="80"/>
                    <a:pt x="234" y="55"/>
                    <a:pt x="228" y="36"/>
                  </a:cubicBezTo>
                  <a:cubicBezTo>
                    <a:pt x="220" y="10"/>
                    <a:pt x="202" y="1"/>
                    <a:pt x="18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6"/>
            <p:cNvSpPr/>
            <p:nvPr/>
          </p:nvSpPr>
          <p:spPr>
            <a:xfrm rot="10800000">
              <a:off x="-1689302" y="1987774"/>
              <a:ext cx="51624" cy="29757"/>
            </a:xfrm>
            <a:custGeom>
              <a:avLst/>
              <a:gdLst/>
              <a:ahLst/>
              <a:cxnLst/>
              <a:rect l="l" t="t" r="r" b="b"/>
              <a:pathLst>
                <a:path w="373" h="215" extrusionOk="0">
                  <a:moveTo>
                    <a:pt x="240" y="0"/>
                  </a:moveTo>
                  <a:cubicBezTo>
                    <a:pt x="139" y="0"/>
                    <a:pt x="1" y="215"/>
                    <a:pt x="133" y="215"/>
                  </a:cubicBezTo>
                  <a:cubicBezTo>
                    <a:pt x="234" y="215"/>
                    <a:pt x="373" y="0"/>
                    <a:pt x="24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6"/>
            <p:cNvSpPr/>
            <p:nvPr/>
          </p:nvSpPr>
          <p:spPr>
            <a:xfrm rot="10800000">
              <a:off x="-1656224" y="1866118"/>
              <a:ext cx="42766" cy="40552"/>
            </a:xfrm>
            <a:custGeom>
              <a:avLst/>
              <a:gdLst/>
              <a:ahLst/>
              <a:cxnLst/>
              <a:rect l="l" t="t" r="r" b="b"/>
              <a:pathLst>
                <a:path w="309" h="293" extrusionOk="0">
                  <a:moveTo>
                    <a:pt x="195" y="0"/>
                  </a:moveTo>
                  <a:cubicBezTo>
                    <a:pt x="150" y="0"/>
                    <a:pt x="100" y="45"/>
                    <a:pt x="75" y="76"/>
                  </a:cubicBezTo>
                  <a:lnTo>
                    <a:pt x="56" y="114"/>
                  </a:lnTo>
                  <a:cubicBezTo>
                    <a:pt x="0" y="185"/>
                    <a:pt x="14" y="293"/>
                    <a:pt x="90" y="293"/>
                  </a:cubicBezTo>
                  <a:cubicBezTo>
                    <a:pt x="109" y="293"/>
                    <a:pt x="131" y="286"/>
                    <a:pt x="157" y="272"/>
                  </a:cubicBezTo>
                  <a:cubicBezTo>
                    <a:pt x="226" y="246"/>
                    <a:pt x="277" y="190"/>
                    <a:pt x="296" y="114"/>
                  </a:cubicBezTo>
                  <a:cubicBezTo>
                    <a:pt x="308" y="57"/>
                    <a:pt x="289" y="13"/>
                    <a:pt x="226" y="7"/>
                  </a:cubicBezTo>
                  <a:lnTo>
                    <a:pt x="195" y="0"/>
                  </a:ln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6"/>
            <p:cNvSpPr/>
            <p:nvPr/>
          </p:nvSpPr>
          <p:spPr>
            <a:xfrm rot="10800000">
              <a:off x="-1738158" y="1832486"/>
              <a:ext cx="59375" cy="46226"/>
            </a:xfrm>
            <a:custGeom>
              <a:avLst/>
              <a:gdLst/>
              <a:ahLst/>
              <a:cxnLst/>
              <a:rect l="l" t="t" r="r" b="b"/>
              <a:pathLst>
                <a:path w="429" h="334" extrusionOk="0">
                  <a:moveTo>
                    <a:pt x="310" y="1"/>
                  </a:moveTo>
                  <a:cubicBezTo>
                    <a:pt x="287" y="1"/>
                    <a:pt x="262" y="7"/>
                    <a:pt x="233" y="19"/>
                  </a:cubicBezTo>
                  <a:cubicBezTo>
                    <a:pt x="196" y="38"/>
                    <a:pt x="164" y="57"/>
                    <a:pt x="133" y="89"/>
                  </a:cubicBezTo>
                  <a:cubicBezTo>
                    <a:pt x="82" y="139"/>
                    <a:pt x="0" y="328"/>
                    <a:pt x="126" y="328"/>
                  </a:cubicBezTo>
                  <a:cubicBezTo>
                    <a:pt x="138" y="332"/>
                    <a:pt x="150" y="334"/>
                    <a:pt x="162" y="334"/>
                  </a:cubicBezTo>
                  <a:cubicBezTo>
                    <a:pt x="254" y="334"/>
                    <a:pt x="351" y="237"/>
                    <a:pt x="385" y="164"/>
                  </a:cubicBezTo>
                  <a:cubicBezTo>
                    <a:pt x="429" y="71"/>
                    <a:pt x="389" y="1"/>
                    <a:pt x="31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2" name="Google Shape;1482;p36"/>
          <p:cNvGrpSpPr/>
          <p:nvPr/>
        </p:nvGrpSpPr>
        <p:grpSpPr>
          <a:xfrm>
            <a:off x="944107" y="3380228"/>
            <a:ext cx="993562" cy="1015793"/>
            <a:chOff x="744445" y="3405870"/>
            <a:chExt cx="993562" cy="1015793"/>
          </a:xfrm>
        </p:grpSpPr>
        <p:grpSp>
          <p:nvGrpSpPr>
            <p:cNvPr id="1483" name="Google Shape;1483;p36"/>
            <p:cNvGrpSpPr/>
            <p:nvPr/>
          </p:nvGrpSpPr>
          <p:grpSpPr>
            <a:xfrm>
              <a:off x="744445" y="3405870"/>
              <a:ext cx="993562" cy="1015793"/>
              <a:chOff x="3608206" y="3564983"/>
              <a:chExt cx="816000" cy="830100"/>
            </a:xfrm>
          </p:grpSpPr>
          <p:sp>
            <p:nvSpPr>
              <p:cNvPr id="1484" name="Google Shape;1484;p36"/>
              <p:cNvSpPr/>
              <p:nvPr/>
            </p:nvSpPr>
            <p:spPr>
              <a:xfrm>
                <a:off x="3664900" y="3628725"/>
                <a:ext cx="702600" cy="7026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ublic Sans"/>
                  <a:ea typeface="Public Sans"/>
                  <a:cs typeface="Public Sans"/>
                  <a:sym typeface="Public Sans"/>
                </a:endParaRPr>
              </a:p>
            </p:txBody>
          </p:sp>
          <p:sp>
            <p:nvSpPr>
              <p:cNvPr id="1485" name="Google Shape;1485;p36"/>
              <p:cNvSpPr/>
              <p:nvPr/>
            </p:nvSpPr>
            <p:spPr>
              <a:xfrm rot="10800000">
                <a:off x="3608206" y="3564983"/>
                <a:ext cx="816000" cy="830100"/>
              </a:xfrm>
              <a:prstGeom prst="pie">
                <a:avLst>
                  <a:gd name="adj1" fmla="val 5418443"/>
                  <a:gd name="adj2" fmla="val 162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ublic Sans"/>
                  <a:ea typeface="Public Sans"/>
                  <a:cs typeface="Public Sans"/>
                  <a:sym typeface="Public Sans"/>
                </a:endParaRPr>
              </a:p>
            </p:txBody>
          </p:sp>
        </p:grpSp>
        <p:grpSp>
          <p:nvGrpSpPr>
            <p:cNvPr id="1486" name="Google Shape;1486;p36"/>
            <p:cNvGrpSpPr/>
            <p:nvPr/>
          </p:nvGrpSpPr>
          <p:grpSpPr>
            <a:xfrm>
              <a:off x="933536" y="3596134"/>
              <a:ext cx="615383" cy="636933"/>
              <a:chOff x="-2052470" y="1832486"/>
              <a:chExt cx="709866" cy="734640"/>
            </a:xfrm>
          </p:grpSpPr>
          <p:sp>
            <p:nvSpPr>
              <p:cNvPr id="1487" name="Google Shape;1487;p36"/>
              <p:cNvSpPr/>
              <p:nvPr/>
            </p:nvSpPr>
            <p:spPr>
              <a:xfrm rot="10800000">
                <a:off x="-1952128" y="2280080"/>
                <a:ext cx="43874" cy="36953"/>
              </a:xfrm>
              <a:custGeom>
                <a:avLst/>
                <a:gdLst/>
                <a:ahLst/>
                <a:cxnLst/>
                <a:rect l="l" t="t" r="r" b="b"/>
                <a:pathLst>
                  <a:path w="317" h="267" extrusionOk="0">
                    <a:moveTo>
                      <a:pt x="212" y="0"/>
                    </a:moveTo>
                    <a:cubicBezTo>
                      <a:pt x="147" y="0"/>
                      <a:pt x="88" y="40"/>
                      <a:pt x="58" y="96"/>
                    </a:cubicBezTo>
                    <a:cubicBezTo>
                      <a:pt x="26" y="146"/>
                      <a:pt x="1" y="216"/>
                      <a:pt x="64" y="253"/>
                    </a:cubicBezTo>
                    <a:cubicBezTo>
                      <a:pt x="77" y="266"/>
                      <a:pt x="95" y="266"/>
                      <a:pt x="114" y="266"/>
                    </a:cubicBezTo>
                    <a:cubicBezTo>
                      <a:pt x="196" y="260"/>
                      <a:pt x="259" y="197"/>
                      <a:pt x="272" y="121"/>
                    </a:cubicBezTo>
                    <a:cubicBezTo>
                      <a:pt x="304" y="71"/>
                      <a:pt x="316" y="26"/>
                      <a:pt x="259" y="7"/>
                    </a:cubicBezTo>
                    <a:cubicBezTo>
                      <a:pt x="244" y="3"/>
                      <a:pt x="228" y="0"/>
                      <a:pt x="21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6"/>
              <p:cNvSpPr/>
              <p:nvPr/>
            </p:nvSpPr>
            <p:spPr>
              <a:xfrm rot="10800000">
                <a:off x="-2035862" y="2280080"/>
                <a:ext cx="68786" cy="43874"/>
              </a:xfrm>
              <a:custGeom>
                <a:avLst/>
                <a:gdLst/>
                <a:ahLst/>
                <a:cxnLst/>
                <a:rect l="l" t="t" r="r" b="b"/>
                <a:pathLst>
                  <a:path w="497" h="317" extrusionOk="0">
                    <a:moveTo>
                      <a:pt x="402" y="1"/>
                    </a:moveTo>
                    <a:cubicBezTo>
                      <a:pt x="276" y="7"/>
                      <a:pt x="162" y="64"/>
                      <a:pt x="74" y="152"/>
                    </a:cubicBezTo>
                    <a:cubicBezTo>
                      <a:pt x="0" y="221"/>
                      <a:pt x="19" y="317"/>
                      <a:pt x="90" y="317"/>
                    </a:cubicBezTo>
                    <a:cubicBezTo>
                      <a:pt x="110" y="317"/>
                      <a:pt x="135" y="309"/>
                      <a:pt x="162" y="291"/>
                    </a:cubicBezTo>
                    <a:lnTo>
                      <a:pt x="162" y="291"/>
                    </a:lnTo>
                    <a:cubicBezTo>
                      <a:pt x="143" y="303"/>
                      <a:pt x="238" y="310"/>
                      <a:pt x="251" y="310"/>
                    </a:cubicBezTo>
                    <a:cubicBezTo>
                      <a:pt x="345" y="297"/>
                      <a:pt x="427" y="240"/>
                      <a:pt x="465" y="152"/>
                    </a:cubicBezTo>
                    <a:cubicBezTo>
                      <a:pt x="497" y="95"/>
                      <a:pt x="490" y="1"/>
                      <a:pt x="40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6"/>
              <p:cNvSpPr/>
              <p:nvPr/>
            </p:nvSpPr>
            <p:spPr>
              <a:xfrm rot="10800000">
                <a:off x="-2042920" y="2208526"/>
                <a:ext cx="40829" cy="38614"/>
              </a:xfrm>
              <a:custGeom>
                <a:avLst/>
                <a:gdLst/>
                <a:ahLst/>
                <a:cxnLst/>
                <a:rect l="l" t="t" r="r" b="b"/>
                <a:pathLst>
                  <a:path w="295" h="279" extrusionOk="0">
                    <a:moveTo>
                      <a:pt x="210" y="0"/>
                    </a:moveTo>
                    <a:cubicBezTo>
                      <a:pt x="117" y="0"/>
                      <a:pt x="51" y="112"/>
                      <a:pt x="23" y="184"/>
                    </a:cubicBezTo>
                    <a:cubicBezTo>
                      <a:pt x="0" y="248"/>
                      <a:pt x="44" y="279"/>
                      <a:pt x="93" y="279"/>
                    </a:cubicBezTo>
                    <a:cubicBezTo>
                      <a:pt x="112" y="279"/>
                      <a:pt x="132" y="274"/>
                      <a:pt x="149" y="266"/>
                    </a:cubicBezTo>
                    <a:cubicBezTo>
                      <a:pt x="206" y="234"/>
                      <a:pt x="294" y="146"/>
                      <a:pt x="269" y="70"/>
                    </a:cubicBezTo>
                    <a:cubicBezTo>
                      <a:pt x="269" y="70"/>
                      <a:pt x="269" y="70"/>
                      <a:pt x="263" y="64"/>
                    </a:cubicBezTo>
                    <a:cubicBezTo>
                      <a:pt x="275" y="39"/>
                      <a:pt x="282" y="20"/>
                      <a:pt x="250" y="7"/>
                    </a:cubicBezTo>
                    <a:cubicBezTo>
                      <a:pt x="236" y="2"/>
                      <a:pt x="223" y="0"/>
                      <a:pt x="21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6"/>
              <p:cNvSpPr/>
              <p:nvPr/>
            </p:nvSpPr>
            <p:spPr>
              <a:xfrm rot="10800000">
                <a:off x="-1971228" y="2209772"/>
                <a:ext cx="40275" cy="26158"/>
              </a:xfrm>
              <a:custGeom>
                <a:avLst/>
                <a:gdLst/>
                <a:ahLst/>
                <a:cxnLst/>
                <a:rect l="l" t="t" r="r" b="b"/>
                <a:pathLst>
                  <a:path w="291" h="189" extrusionOk="0">
                    <a:moveTo>
                      <a:pt x="195" y="0"/>
                    </a:moveTo>
                    <a:cubicBezTo>
                      <a:pt x="183" y="0"/>
                      <a:pt x="170" y="3"/>
                      <a:pt x="159" y="8"/>
                    </a:cubicBezTo>
                    <a:lnTo>
                      <a:pt x="146" y="14"/>
                    </a:lnTo>
                    <a:cubicBezTo>
                      <a:pt x="95" y="33"/>
                      <a:pt x="1" y="147"/>
                      <a:pt x="83" y="185"/>
                    </a:cubicBezTo>
                    <a:cubicBezTo>
                      <a:pt x="90" y="188"/>
                      <a:pt x="98" y="189"/>
                      <a:pt x="106" y="189"/>
                    </a:cubicBezTo>
                    <a:cubicBezTo>
                      <a:pt x="132" y="189"/>
                      <a:pt x="160" y="175"/>
                      <a:pt x="184" y="166"/>
                    </a:cubicBezTo>
                    <a:cubicBezTo>
                      <a:pt x="215" y="153"/>
                      <a:pt x="291" y="71"/>
                      <a:pt x="247" y="40"/>
                    </a:cubicBezTo>
                    <a:cubicBezTo>
                      <a:pt x="241" y="34"/>
                      <a:pt x="237" y="31"/>
                      <a:pt x="234" y="30"/>
                    </a:cubicBezTo>
                    <a:lnTo>
                      <a:pt x="234" y="30"/>
                    </a:lnTo>
                    <a:cubicBezTo>
                      <a:pt x="232" y="8"/>
                      <a:pt x="215" y="0"/>
                      <a:pt x="19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6"/>
              <p:cNvSpPr/>
              <p:nvPr/>
            </p:nvSpPr>
            <p:spPr>
              <a:xfrm rot="10800000">
                <a:off x="-2017593" y="2471906"/>
                <a:ext cx="36261" cy="34462"/>
              </a:xfrm>
              <a:custGeom>
                <a:avLst/>
                <a:gdLst/>
                <a:ahLst/>
                <a:cxnLst/>
                <a:rect l="l" t="t" r="r" b="b"/>
                <a:pathLst>
                  <a:path w="262" h="249" extrusionOk="0">
                    <a:moveTo>
                      <a:pt x="196" y="0"/>
                    </a:moveTo>
                    <a:cubicBezTo>
                      <a:pt x="121" y="0"/>
                      <a:pt x="1" y="84"/>
                      <a:pt x="34" y="183"/>
                    </a:cubicBezTo>
                    <a:cubicBezTo>
                      <a:pt x="34" y="196"/>
                      <a:pt x="40" y="209"/>
                      <a:pt x="47" y="215"/>
                    </a:cubicBezTo>
                    <a:cubicBezTo>
                      <a:pt x="60" y="239"/>
                      <a:pt x="78" y="248"/>
                      <a:pt x="99" y="248"/>
                    </a:cubicBezTo>
                    <a:cubicBezTo>
                      <a:pt x="149" y="248"/>
                      <a:pt x="210" y="192"/>
                      <a:pt x="223" y="152"/>
                    </a:cubicBezTo>
                    <a:cubicBezTo>
                      <a:pt x="236" y="127"/>
                      <a:pt x="242" y="101"/>
                      <a:pt x="249" y="76"/>
                    </a:cubicBezTo>
                    <a:cubicBezTo>
                      <a:pt x="262" y="23"/>
                      <a:pt x="235" y="0"/>
                      <a:pt x="19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6"/>
              <p:cNvSpPr/>
              <p:nvPr/>
            </p:nvSpPr>
            <p:spPr>
              <a:xfrm rot="10800000">
                <a:off x="-1892200" y="1943208"/>
                <a:ext cx="41521" cy="28926"/>
              </a:xfrm>
              <a:custGeom>
                <a:avLst/>
                <a:gdLst/>
                <a:ahLst/>
                <a:cxnLst/>
                <a:rect l="l" t="t" r="r" b="b"/>
                <a:pathLst>
                  <a:path w="300" h="209" extrusionOk="0">
                    <a:moveTo>
                      <a:pt x="212" y="1"/>
                    </a:moveTo>
                    <a:cubicBezTo>
                      <a:pt x="203" y="1"/>
                      <a:pt x="193" y="2"/>
                      <a:pt x="183" y="7"/>
                    </a:cubicBezTo>
                    <a:cubicBezTo>
                      <a:pt x="127" y="32"/>
                      <a:pt x="1" y="209"/>
                      <a:pt x="133" y="209"/>
                    </a:cubicBezTo>
                    <a:cubicBezTo>
                      <a:pt x="196" y="196"/>
                      <a:pt x="247" y="158"/>
                      <a:pt x="278" y="101"/>
                    </a:cubicBezTo>
                    <a:cubicBezTo>
                      <a:pt x="299" y="49"/>
                      <a:pt x="259" y="1"/>
                      <a:pt x="21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6"/>
              <p:cNvSpPr/>
              <p:nvPr/>
            </p:nvSpPr>
            <p:spPr>
              <a:xfrm rot="10800000">
                <a:off x="-2052470" y="2038706"/>
                <a:ext cx="47610" cy="47610"/>
              </a:xfrm>
              <a:custGeom>
                <a:avLst/>
                <a:gdLst/>
                <a:ahLst/>
                <a:cxnLst/>
                <a:rect l="l" t="t" r="r" b="b"/>
                <a:pathLst>
                  <a:path w="344" h="344" extrusionOk="0">
                    <a:moveTo>
                      <a:pt x="250" y="1"/>
                    </a:moveTo>
                    <a:cubicBezTo>
                      <a:pt x="146" y="1"/>
                      <a:pt x="61" y="144"/>
                      <a:pt x="28" y="226"/>
                    </a:cubicBezTo>
                    <a:cubicBezTo>
                      <a:pt x="1" y="292"/>
                      <a:pt x="54" y="343"/>
                      <a:pt x="114" y="343"/>
                    </a:cubicBezTo>
                    <a:cubicBezTo>
                      <a:pt x="123" y="343"/>
                      <a:pt x="133" y="342"/>
                      <a:pt x="142" y="340"/>
                    </a:cubicBezTo>
                    <a:cubicBezTo>
                      <a:pt x="173" y="327"/>
                      <a:pt x="205" y="315"/>
                      <a:pt x="230" y="296"/>
                    </a:cubicBezTo>
                    <a:cubicBezTo>
                      <a:pt x="243" y="289"/>
                      <a:pt x="255" y="277"/>
                      <a:pt x="262" y="264"/>
                    </a:cubicBezTo>
                    <a:cubicBezTo>
                      <a:pt x="287" y="245"/>
                      <a:pt x="306" y="220"/>
                      <a:pt x="318" y="195"/>
                    </a:cubicBezTo>
                    <a:cubicBezTo>
                      <a:pt x="318" y="188"/>
                      <a:pt x="318" y="182"/>
                      <a:pt x="318" y="176"/>
                    </a:cubicBezTo>
                    <a:cubicBezTo>
                      <a:pt x="331" y="157"/>
                      <a:pt x="337" y="138"/>
                      <a:pt x="337" y="113"/>
                    </a:cubicBezTo>
                    <a:cubicBezTo>
                      <a:pt x="337" y="100"/>
                      <a:pt x="337" y="94"/>
                      <a:pt x="337" y="87"/>
                    </a:cubicBezTo>
                    <a:cubicBezTo>
                      <a:pt x="344" y="56"/>
                      <a:pt x="331" y="24"/>
                      <a:pt x="299" y="12"/>
                    </a:cubicBezTo>
                    <a:cubicBezTo>
                      <a:pt x="282" y="4"/>
                      <a:pt x="266" y="1"/>
                      <a:pt x="25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6"/>
              <p:cNvSpPr/>
              <p:nvPr/>
            </p:nvSpPr>
            <p:spPr>
              <a:xfrm rot="10800000">
                <a:off x="-1383848" y="2180569"/>
                <a:ext cx="41244" cy="38614"/>
              </a:xfrm>
              <a:custGeom>
                <a:avLst/>
                <a:gdLst/>
                <a:ahLst/>
                <a:cxnLst/>
                <a:rect l="l" t="t" r="r" b="b"/>
                <a:pathLst>
                  <a:path w="298" h="279" extrusionOk="0">
                    <a:moveTo>
                      <a:pt x="215" y="1"/>
                    </a:moveTo>
                    <a:cubicBezTo>
                      <a:pt x="133" y="7"/>
                      <a:pt x="58" y="57"/>
                      <a:pt x="26" y="139"/>
                    </a:cubicBezTo>
                    <a:cubicBezTo>
                      <a:pt x="1" y="190"/>
                      <a:pt x="1" y="278"/>
                      <a:pt x="83" y="278"/>
                    </a:cubicBezTo>
                    <a:cubicBezTo>
                      <a:pt x="165" y="272"/>
                      <a:pt x="241" y="215"/>
                      <a:pt x="272" y="139"/>
                    </a:cubicBezTo>
                    <a:cubicBezTo>
                      <a:pt x="297" y="89"/>
                      <a:pt x="297" y="1"/>
                      <a:pt x="21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6"/>
              <p:cNvSpPr/>
              <p:nvPr/>
            </p:nvSpPr>
            <p:spPr>
              <a:xfrm rot="10800000">
                <a:off x="-1399487" y="2069016"/>
                <a:ext cx="34462" cy="29757"/>
              </a:xfrm>
              <a:custGeom>
                <a:avLst/>
                <a:gdLst/>
                <a:ahLst/>
                <a:cxnLst/>
                <a:rect l="l" t="t" r="r" b="b"/>
                <a:pathLst>
                  <a:path w="249" h="215" extrusionOk="0">
                    <a:moveTo>
                      <a:pt x="118" y="0"/>
                    </a:moveTo>
                    <a:cubicBezTo>
                      <a:pt x="83" y="0"/>
                      <a:pt x="38" y="53"/>
                      <a:pt x="28" y="77"/>
                    </a:cubicBezTo>
                    <a:cubicBezTo>
                      <a:pt x="16" y="102"/>
                      <a:pt x="9" y="133"/>
                      <a:pt x="3" y="165"/>
                    </a:cubicBezTo>
                    <a:cubicBezTo>
                      <a:pt x="0" y="202"/>
                      <a:pt x="18" y="215"/>
                      <a:pt x="43" y="215"/>
                    </a:cubicBezTo>
                    <a:cubicBezTo>
                      <a:pt x="82" y="215"/>
                      <a:pt x="138" y="184"/>
                      <a:pt x="161" y="165"/>
                    </a:cubicBezTo>
                    <a:cubicBezTo>
                      <a:pt x="198" y="127"/>
                      <a:pt x="249" y="39"/>
                      <a:pt x="148" y="20"/>
                    </a:cubicBezTo>
                    <a:cubicBezTo>
                      <a:pt x="140" y="6"/>
                      <a:pt x="130" y="0"/>
                      <a:pt x="11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6"/>
              <p:cNvSpPr/>
              <p:nvPr/>
            </p:nvSpPr>
            <p:spPr>
              <a:xfrm rot="10800000">
                <a:off x="-1550346" y="2150674"/>
                <a:ext cx="47057" cy="37922"/>
              </a:xfrm>
              <a:custGeom>
                <a:avLst/>
                <a:gdLst/>
                <a:ahLst/>
                <a:cxnLst/>
                <a:rect l="l" t="t" r="r" b="b"/>
                <a:pathLst>
                  <a:path w="340" h="274" extrusionOk="0">
                    <a:moveTo>
                      <a:pt x="235" y="0"/>
                    </a:moveTo>
                    <a:cubicBezTo>
                      <a:pt x="233" y="0"/>
                      <a:pt x="230" y="0"/>
                      <a:pt x="227" y="0"/>
                    </a:cubicBezTo>
                    <a:cubicBezTo>
                      <a:pt x="127" y="7"/>
                      <a:pt x="0" y="114"/>
                      <a:pt x="7" y="215"/>
                    </a:cubicBezTo>
                    <a:cubicBezTo>
                      <a:pt x="7" y="240"/>
                      <a:pt x="19" y="265"/>
                      <a:pt x="45" y="271"/>
                    </a:cubicBezTo>
                    <a:cubicBezTo>
                      <a:pt x="53" y="273"/>
                      <a:pt x="61" y="274"/>
                      <a:pt x="70" y="274"/>
                    </a:cubicBezTo>
                    <a:cubicBezTo>
                      <a:pt x="93" y="274"/>
                      <a:pt x="114" y="268"/>
                      <a:pt x="133" y="259"/>
                    </a:cubicBezTo>
                    <a:cubicBezTo>
                      <a:pt x="139" y="259"/>
                      <a:pt x="145" y="253"/>
                      <a:pt x="145" y="253"/>
                    </a:cubicBezTo>
                    <a:lnTo>
                      <a:pt x="152" y="253"/>
                    </a:lnTo>
                    <a:cubicBezTo>
                      <a:pt x="157" y="254"/>
                      <a:pt x="163" y="255"/>
                      <a:pt x="168" y="255"/>
                    </a:cubicBezTo>
                    <a:cubicBezTo>
                      <a:pt x="212" y="255"/>
                      <a:pt x="249" y="211"/>
                      <a:pt x="272" y="183"/>
                    </a:cubicBezTo>
                    <a:cubicBezTo>
                      <a:pt x="302" y="122"/>
                      <a:pt x="339" y="0"/>
                      <a:pt x="23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6"/>
              <p:cNvSpPr/>
              <p:nvPr/>
            </p:nvSpPr>
            <p:spPr>
              <a:xfrm rot="10800000">
                <a:off x="-1472010" y="2182783"/>
                <a:ext cx="43735" cy="34324"/>
              </a:xfrm>
              <a:custGeom>
                <a:avLst/>
                <a:gdLst/>
                <a:ahLst/>
                <a:cxnLst/>
                <a:rect l="l" t="t" r="r" b="b"/>
                <a:pathLst>
                  <a:path w="316" h="248" extrusionOk="0">
                    <a:moveTo>
                      <a:pt x="245" y="0"/>
                    </a:moveTo>
                    <a:cubicBezTo>
                      <a:pt x="236" y="0"/>
                      <a:pt x="226" y="2"/>
                      <a:pt x="214" y="4"/>
                    </a:cubicBezTo>
                    <a:cubicBezTo>
                      <a:pt x="151" y="23"/>
                      <a:pt x="0" y="156"/>
                      <a:pt x="82" y="225"/>
                    </a:cubicBezTo>
                    <a:cubicBezTo>
                      <a:pt x="102" y="242"/>
                      <a:pt x="121" y="248"/>
                      <a:pt x="141" y="248"/>
                    </a:cubicBezTo>
                    <a:cubicBezTo>
                      <a:pt x="166" y="248"/>
                      <a:pt x="193" y="239"/>
                      <a:pt x="221" y="232"/>
                    </a:cubicBezTo>
                    <a:cubicBezTo>
                      <a:pt x="246" y="219"/>
                      <a:pt x="296" y="168"/>
                      <a:pt x="278" y="137"/>
                    </a:cubicBezTo>
                    <a:cubicBezTo>
                      <a:pt x="276" y="137"/>
                      <a:pt x="275" y="137"/>
                      <a:pt x="274" y="138"/>
                    </a:cubicBezTo>
                    <a:lnTo>
                      <a:pt x="274" y="138"/>
                    </a:lnTo>
                    <a:cubicBezTo>
                      <a:pt x="300" y="82"/>
                      <a:pt x="315" y="0"/>
                      <a:pt x="24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6"/>
              <p:cNvSpPr/>
              <p:nvPr/>
            </p:nvSpPr>
            <p:spPr>
              <a:xfrm rot="10800000">
                <a:off x="-1489172" y="2292952"/>
                <a:ext cx="32109" cy="35846"/>
              </a:xfrm>
              <a:custGeom>
                <a:avLst/>
                <a:gdLst/>
                <a:ahLst/>
                <a:cxnLst/>
                <a:rect l="l" t="t" r="r" b="b"/>
                <a:pathLst>
                  <a:path w="232" h="259" extrusionOk="0">
                    <a:moveTo>
                      <a:pt x="192" y="0"/>
                    </a:moveTo>
                    <a:cubicBezTo>
                      <a:pt x="186" y="0"/>
                      <a:pt x="179" y="1"/>
                      <a:pt x="170" y="4"/>
                    </a:cubicBezTo>
                    <a:cubicBezTo>
                      <a:pt x="101" y="29"/>
                      <a:pt x="51" y="74"/>
                      <a:pt x="19" y="137"/>
                    </a:cubicBezTo>
                    <a:cubicBezTo>
                      <a:pt x="0" y="174"/>
                      <a:pt x="0" y="231"/>
                      <a:pt x="44" y="244"/>
                    </a:cubicBezTo>
                    <a:lnTo>
                      <a:pt x="70" y="256"/>
                    </a:lnTo>
                    <a:cubicBezTo>
                      <a:pt x="75" y="258"/>
                      <a:pt x="80" y="259"/>
                      <a:pt x="85" y="259"/>
                    </a:cubicBezTo>
                    <a:cubicBezTo>
                      <a:pt x="117" y="259"/>
                      <a:pt x="148" y="228"/>
                      <a:pt x="164" y="206"/>
                    </a:cubicBezTo>
                    <a:cubicBezTo>
                      <a:pt x="196" y="174"/>
                      <a:pt x="221" y="130"/>
                      <a:pt x="221" y="80"/>
                    </a:cubicBezTo>
                    <a:cubicBezTo>
                      <a:pt x="232" y="42"/>
                      <a:pt x="229" y="0"/>
                      <a:pt x="19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6"/>
              <p:cNvSpPr/>
              <p:nvPr/>
            </p:nvSpPr>
            <p:spPr>
              <a:xfrm rot="10800000">
                <a:off x="-1691101" y="2532388"/>
                <a:ext cx="44150" cy="34739"/>
              </a:xfrm>
              <a:custGeom>
                <a:avLst/>
                <a:gdLst/>
                <a:ahLst/>
                <a:cxnLst/>
                <a:rect l="l" t="t" r="r" b="b"/>
                <a:pathLst>
                  <a:path w="319" h="251" extrusionOk="0">
                    <a:moveTo>
                      <a:pt x="253" y="0"/>
                    </a:moveTo>
                    <a:cubicBezTo>
                      <a:pt x="163" y="0"/>
                      <a:pt x="0" y="132"/>
                      <a:pt x="79" y="225"/>
                    </a:cubicBezTo>
                    <a:lnTo>
                      <a:pt x="85" y="231"/>
                    </a:lnTo>
                    <a:cubicBezTo>
                      <a:pt x="96" y="245"/>
                      <a:pt x="113" y="251"/>
                      <a:pt x="131" y="251"/>
                    </a:cubicBezTo>
                    <a:cubicBezTo>
                      <a:pt x="154" y="251"/>
                      <a:pt x="178" y="242"/>
                      <a:pt x="192" y="231"/>
                    </a:cubicBezTo>
                    <a:cubicBezTo>
                      <a:pt x="268" y="200"/>
                      <a:pt x="318" y="118"/>
                      <a:pt x="306" y="36"/>
                    </a:cubicBezTo>
                    <a:cubicBezTo>
                      <a:pt x="299" y="11"/>
                      <a:pt x="279" y="0"/>
                      <a:pt x="25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6"/>
              <p:cNvSpPr/>
              <p:nvPr/>
            </p:nvSpPr>
            <p:spPr>
              <a:xfrm rot="10800000">
                <a:off x="-1721688" y="2344991"/>
                <a:ext cx="48164" cy="40552"/>
              </a:xfrm>
              <a:custGeom>
                <a:avLst/>
                <a:gdLst/>
                <a:ahLst/>
                <a:cxnLst/>
                <a:rect l="l" t="t" r="r" b="b"/>
                <a:pathLst>
                  <a:path w="348" h="293" extrusionOk="0">
                    <a:moveTo>
                      <a:pt x="224" y="0"/>
                    </a:moveTo>
                    <a:cubicBezTo>
                      <a:pt x="209" y="0"/>
                      <a:pt x="190" y="6"/>
                      <a:pt x="171" y="17"/>
                    </a:cubicBezTo>
                    <a:cubicBezTo>
                      <a:pt x="95" y="67"/>
                      <a:pt x="0" y="181"/>
                      <a:pt x="70" y="269"/>
                    </a:cubicBezTo>
                    <a:cubicBezTo>
                      <a:pt x="83" y="286"/>
                      <a:pt x="101" y="293"/>
                      <a:pt x="120" y="293"/>
                    </a:cubicBezTo>
                    <a:cubicBezTo>
                      <a:pt x="213" y="293"/>
                      <a:pt x="347" y="135"/>
                      <a:pt x="259" y="67"/>
                    </a:cubicBezTo>
                    <a:cubicBezTo>
                      <a:pt x="271" y="22"/>
                      <a:pt x="254" y="0"/>
                      <a:pt x="22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6"/>
              <p:cNvSpPr/>
              <p:nvPr/>
            </p:nvSpPr>
            <p:spPr>
              <a:xfrm rot="10800000">
                <a:off x="-1801962" y="2493635"/>
                <a:ext cx="33355" cy="34185"/>
              </a:xfrm>
              <a:custGeom>
                <a:avLst/>
                <a:gdLst/>
                <a:ahLst/>
                <a:cxnLst/>
                <a:rect l="l" t="t" r="r" b="b"/>
                <a:pathLst>
                  <a:path w="241" h="247" extrusionOk="0">
                    <a:moveTo>
                      <a:pt x="182" y="1"/>
                    </a:moveTo>
                    <a:cubicBezTo>
                      <a:pt x="153" y="1"/>
                      <a:pt x="118" y="18"/>
                      <a:pt x="95" y="29"/>
                    </a:cubicBezTo>
                    <a:cubicBezTo>
                      <a:pt x="70" y="48"/>
                      <a:pt x="45" y="67"/>
                      <a:pt x="32" y="99"/>
                    </a:cubicBezTo>
                    <a:cubicBezTo>
                      <a:pt x="26" y="111"/>
                      <a:pt x="26" y="118"/>
                      <a:pt x="20" y="137"/>
                    </a:cubicBezTo>
                    <a:cubicBezTo>
                      <a:pt x="20" y="137"/>
                      <a:pt x="20" y="137"/>
                      <a:pt x="20" y="143"/>
                    </a:cubicBezTo>
                    <a:cubicBezTo>
                      <a:pt x="1" y="168"/>
                      <a:pt x="7" y="206"/>
                      <a:pt x="32" y="225"/>
                    </a:cubicBezTo>
                    <a:cubicBezTo>
                      <a:pt x="39" y="231"/>
                      <a:pt x="45" y="231"/>
                      <a:pt x="51" y="238"/>
                    </a:cubicBezTo>
                    <a:cubicBezTo>
                      <a:pt x="61" y="244"/>
                      <a:pt x="72" y="247"/>
                      <a:pt x="82" y="247"/>
                    </a:cubicBezTo>
                    <a:cubicBezTo>
                      <a:pt x="145" y="247"/>
                      <a:pt x="212" y="148"/>
                      <a:pt x="228" y="105"/>
                    </a:cubicBezTo>
                    <a:cubicBezTo>
                      <a:pt x="240" y="80"/>
                      <a:pt x="234" y="55"/>
                      <a:pt x="228" y="36"/>
                    </a:cubicBezTo>
                    <a:cubicBezTo>
                      <a:pt x="220" y="10"/>
                      <a:pt x="202" y="1"/>
                      <a:pt x="18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6"/>
              <p:cNvSpPr/>
              <p:nvPr/>
            </p:nvSpPr>
            <p:spPr>
              <a:xfrm rot="10800000">
                <a:off x="-1689302" y="1987774"/>
                <a:ext cx="51624" cy="29757"/>
              </a:xfrm>
              <a:custGeom>
                <a:avLst/>
                <a:gdLst/>
                <a:ahLst/>
                <a:cxnLst/>
                <a:rect l="l" t="t" r="r" b="b"/>
                <a:pathLst>
                  <a:path w="373" h="215" extrusionOk="0">
                    <a:moveTo>
                      <a:pt x="240" y="0"/>
                    </a:moveTo>
                    <a:cubicBezTo>
                      <a:pt x="139" y="0"/>
                      <a:pt x="1" y="215"/>
                      <a:pt x="133" y="215"/>
                    </a:cubicBezTo>
                    <a:cubicBezTo>
                      <a:pt x="234" y="215"/>
                      <a:pt x="373" y="0"/>
                      <a:pt x="24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6"/>
              <p:cNvSpPr/>
              <p:nvPr/>
            </p:nvSpPr>
            <p:spPr>
              <a:xfrm rot="10800000">
                <a:off x="-1656224" y="1866118"/>
                <a:ext cx="42766" cy="40552"/>
              </a:xfrm>
              <a:custGeom>
                <a:avLst/>
                <a:gdLst/>
                <a:ahLst/>
                <a:cxnLst/>
                <a:rect l="l" t="t" r="r" b="b"/>
                <a:pathLst>
                  <a:path w="309" h="293" extrusionOk="0">
                    <a:moveTo>
                      <a:pt x="195" y="0"/>
                    </a:moveTo>
                    <a:cubicBezTo>
                      <a:pt x="150" y="0"/>
                      <a:pt x="100" y="45"/>
                      <a:pt x="75" y="76"/>
                    </a:cubicBezTo>
                    <a:lnTo>
                      <a:pt x="56" y="114"/>
                    </a:lnTo>
                    <a:cubicBezTo>
                      <a:pt x="0" y="185"/>
                      <a:pt x="14" y="293"/>
                      <a:pt x="90" y="293"/>
                    </a:cubicBezTo>
                    <a:cubicBezTo>
                      <a:pt x="109" y="293"/>
                      <a:pt x="131" y="286"/>
                      <a:pt x="157" y="272"/>
                    </a:cubicBezTo>
                    <a:cubicBezTo>
                      <a:pt x="226" y="246"/>
                      <a:pt x="277" y="190"/>
                      <a:pt x="296" y="114"/>
                    </a:cubicBezTo>
                    <a:cubicBezTo>
                      <a:pt x="308" y="57"/>
                      <a:pt x="289" y="13"/>
                      <a:pt x="226" y="7"/>
                    </a:cubicBezTo>
                    <a:lnTo>
                      <a:pt x="195" y="0"/>
                    </a:ln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6"/>
              <p:cNvSpPr/>
              <p:nvPr/>
            </p:nvSpPr>
            <p:spPr>
              <a:xfrm rot="10800000">
                <a:off x="-1738158" y="1832486"/>
                <a:ext cx="59375" cy="46226"/>
              </a:xfrm>
              <a:custGeom>
                <a:avLst/>
                <a:gdLst/>
                <a:ahLst/>
                <a:cxnLst/>
                <a:rect l="l" t="t" r="r" b="b"/>
                <a:pathLst>
                  <a:path w="429" h="334" extrusionOk="0">
                    <a:moveTo>
                      <a:pt x="310" y="1"/>
                    </a:moveTo>
                    <a:cubicBezTo>
                      <a:pt x="287" y="1"/>
                      <a:pt x="262" y="7"/>
                      <a:pt x="233" y="19"/>
                    </a:cubicBezTo>
                    <a:cubicBezTo>
                      <a:pt x="196" y="38"/>
                      <a:pt x="164" y="57"/>
                      <a:pt x="133" y="89"/>
                    </a:cubicBezTo>
                    <a:cubicBezTo>
                      <a:pt x="82" y="139"/>
                      <a:pt x="0" y="328"/>
                      <a:pt x="126" y="328"/>
                    </a:cubicBezTo>
                    <a:cubicBezTo>
                      <a:pt x="138" y="332"/>
                      <a:pt x="150" y="334"/>
                      <a:pt x="162" y="334"/>
                    </a:cubicBezTo>
                    <a:cubicBezTo>
                      <a:pt x="254" y="334"/>
                      <a:pt x="351" y="237"/>
                      <a:pt x="385" y="164"/>
                    </a:cubicBezTo>
                    <a:cubicBezTo>
                      <a:pt x="429" y="71"/>
                      <a:pt x="389" y="1"/>
                      <a:pt x="31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05" name="Google Shape;1505;p36"/>
          <p:cNvGrpSpPr/>
          <p:nvPr/>
        </p:nvGrpSpPr>
        <p:grpSpPr>
          <a:xfrm>
            <a:off x="2239288" y="1597000"/>
            <a:ext cx="1940183" cy="943713"/>
            <a:chOff x="1818375" y="1597000"/>
            <a:chExt cx="1940183" cy="943713"/>
          </a:xfrm>
        </p:grpSpPr>
        <p:sp>
          <p:nvSpPr>
            <p:cNvPr id="1506" name="Google Shape;1506;p36"/>
            <p:cNvSpPr txBox="1"/>
            <p:nvPr/>
          </p:nvSpPr>
          <p:spPr>
            <a:xfrm>
              <a:off x="1871558" y="2048113"/>
              <a:ext cx="1887000" cy="49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MX" dirty="0">
                  <a:latin typeface="Oxygen"/>
                  <a:ea typeface="Oxygen"/>
                  <a:cs typeface="Oxygen"/>
                  <a:sym typeface="Oxygen"/>
                </a:rPr>
                <a:t>Opinan que logran asimilar mejor la información</a:t>
              </a:r>
              <a:endParaRPr dirty="0">
                <a:latin typeface="Oxygen"/>
                <a:ea typeface="Oxygen"/>
                <a:cs typeface="Oxygen"/>
                <a:sym typeface="Oxygen"/>
              </a:endParaRPr>
            </a:p>
          </p:txBody>
        </p:sp>
        <p:sp>
          <p:nvSpPr>
            <p:cNvPr id="1508" name="Google Shape;1508;p36"/>
            <p:cNvSpPr txBox="1"/>
            <p:nvPr/>
          </p:nvSpPr>
          <p:spPr>
            <a:xfrm>
              <a:off x="1818375" y="1597000"/>
              <a:ext cx="1887000" cy="49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800" b="1" dirty="0">
                  <a:solidFill>
                    <a:schemeClr val="accent2"/>
                  </a:solidFill>
                  <a:latin typeface="Hammersmith One"/>
                  <a:ea typeface="Hammersmith One"/>
                  <a:cs typeface="Hammersmith One"/>
                  <a:sym typeface="Hammersmith One"/>
                </a:rPr>
                <a:t>77,7%</a:t>
              </a:r>
              <a:endParaRPr dirty="0">
                <a:solidFill>
                  <a:schemeClr val="accent2"/>
                </a:solidFill>
                <a:latin typeface="Oxygen"/>
                <a:ea typeface="Oxygen"/>
                <a:cs typeface="Oxygen"/>
                <a:sym typeface="Oxygen"/>
              </a:endParaRPr>
            </a:p>
          </p:txBody>
        </p:sp>
      </p:grpSp>
      <p:grpSp>
        <p:nvGrpSpPr>
          <p:cNvPr id="1509" name="Google Shape;1509;p36"/>
          <p:cNvGrpSpPr/>
          <p:nvPr/>
        </p:nvGrpSpPr>
        <p:grpSpPr>
          <a:xfrm>
            <a:off x="2239288" y="3271475"/>
            <a:ext cx="1887000" cy="1233300"/>
            <a:chOff x="-2491150" y="3271475"/>
            <a:chExt cx="1887000" cy="1233300"/>
          </a:xfrm>
        </p:grpSpPr>
        <p:sp>
          <p:nvSpPr>
            <p:cNvPr id="1510" name="Google Shape;1510;p36"/>
            <p:cNvSpPr txBox="1"/>
            <p:nvPr/>
          </p:nvSpPr>
          <p:spPr>
            <a:xfrm>
              <a:off x="-2491150" y="4012175"/>
              <a:ext cx="1887000" cy="49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Oxygen"/>
                <a:ea typeface="Oxygen"/>
                <a:cs typeface="Oxygen"/>
                <a:sym typeface="Oxygen"/>
              </a:endParaRPr>
            </a:p>
          </p:txBody>
        </p:sp>
        <p:sp>
          <p:nvSpPr>
            <p:cNvPr id="1512" name="Google Shape;1512;p36"/>
            <p:cNvSpPr txBox="1"/>
            <p:nvPr/>
          </p:nvSpPr>
          <p:spPr>
            <a:xfrm>
              <a:off x="-2491150" y="3271475"/>
              <a:ext cx="1887000" cy="49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800" b="1" dirty="0">
                  <a:solidFill>
                    <a:schemeClr val="accent3"/>
                  </a:solidFill>
                  <a:latin typeface="Hammersmith One"/>
                  <a:ea typeface="Hammersmith One"/>
                  <a:cs typeface="Hammersmith One"/>
                  <a:sym typeface="Hammersmith One"/>
                </a:rPr>
                <a:t>66,7%</a:t>
              </a:r>
              <a:endParaRPr dirty="0">
                <a:solidFill>
                  <a:schemeClr val="accent3"/>
                </a:solidFill>
                <a:latin typeface="Oxygen"/>
                <a:ea typeface="Oxygen"/>
                <a:cs typeface="Oxygen"/>
                <a:sym typeface="Oxygen"/>
              </a:endParaRPr>
            </a:p>
          </p:txBody>
        </p:sp>
      </p:grpSp>
      <p:grpSp>
        <p:nvGrpSpPr>
          <p:cNvPr id="1513" name="Google Shape;1513;p36"/>
          <p:cNvGrpSpPr/>
          <p:nvPr/>
        </p:nvGrpSpPr>
        <p:grpSpPr>
          <a:xfrm>
            <a:off x="6313963" y="1597000"/>
            <a:ext cx="1887000" cy="1233300"/>
            <a:chOff x="1818375" y="1597000"/>
            <a:chExt cx="1887000" cy="1233300"/>
          </a:xfrm>
        </p:grpSpPr>
        <p:sp>
          <p:nvSpPr>
            <p:cNvPr id="1514" name="Google Shape;1514;p36"/>
            <p:cNvSpPr txBox="1"/>
            <p:nvPr/>
          </p:nvSpPr>
          <p:spPr>
            <a:xfrm>
              <a:off x="1818375" y="2337700"/>
              <a:ext cx="1887000" cy="49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Oxygen"/>
                <a:ea typeface="Oxygen"/>
                <a:cs typeface="Oxygen"/>
                <a:sym typeface="Oxygen"/>
              </a:endParaRPr>
            </a:p>
          </p:txBody>
        </p:sp>
        <p:sp>
          <p:nvSpPr>
            <p:cNvPr id="1516" name="Google Shape;1516;p36"/>
            <p:cNvSpPr txBox="1"/>
            <p:nvPr/>
          </p:nvSpPr>
          <p:spPr>
            <a:xfrm>
              <a:off x="1818375" y="1597000"/>
              <a:ext cx="1887000" cy="49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800" b="1" dirty="0">
                  <a:solidFill>
                    <a:schemeClr val="accent1"/>
                  </a:solidFill>
                  <a:latin typeface="Hammersmith One"/>
                  <a:ea typeface="Hammersmith One"/>
                  <a:cs typeface="Hammersmith One"/>
                  <a:sym typeface="Hammersmith One"/>
                </a:rPr>
                <a:t>40%</a:t>
              </a:r>
              <a:endParaRPr dirty="0">
                <a:solidFill>
                  <a:schemeClr val="accent1"/>
                </a:solidFill>
                <a:latin typeface="Oxygen"/>
                <a:ea typeface="Oxygen"/>
                <a:cs typeface="Oxygen"/>
                <a:sym typeface="Oxygen"/>
              </a:endParaRPr>
            </a:p>
          </p:txBody>
        </p:sp>
      </p:grpSp>
      <p:grpSp>
        <p:nvGrpSpPr>
          <p:cNvPr id="1517" name="Google Shape;1517;p36"/>
          <p:cNvGrpSpPr/>
          <p:nvPr/>
        </p:nvGrpSpPr>
        <p:grpSpPr>
          <a:xfrm>
            <a:off x="6313963" y="3364270"/>
            <a:ext cx="2011330" cy="1010700"/>
            <a:chOff x="-2491150" y="3364270"/>
            <a:chExt cx="2011330" cy="1010700"/>
          </a:xfrm>
        </p:grpSpPr>
        <p:sp>
          <p:nvSpPr>
            <p:cNvPr id="1518" name="Google Shape;1518;p36"/>
            <p:cNvSpPr txBox="1"/>
            <p:nvPr/>
          </p:nvSpPr>
          <p:spPr>
            <a:xfrm>
              <a:off x="-2491150" y="3882370"/>
              <a:ext cx="2011330" cy="49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MX" dirty="0">
                  <a:latin typeface="Oxygen"/>
                  <a:ea typeface="Oxygen"/>
                  <a:cs typeface="Oxygen"/>
                  <a:sym typeface="Oxygen"/>
                </a:rPr>
                <a:t>Prefieren la modalidad de aula invertida. </a:t>
              </a:r>
              <a:endParaRPr dirty="0">
                <a:latin typeface="Oxygen"/>
                <a:ea typeface="Oxygen"/>
                <a:cs typeface="Oxygen"/>
                <a:sym typeface="Oxygen"/>
              </a:endParaRPr>
            </a:p>
          </p:txBody>
        </p:sp>
        <p:sp>
          <p:nvSpPr>
            <p:cNvPr id="1520" name="Google Shape;1520;p36"/>
            <p:cNvSpPr txBox="1"/>
            <p:nvPr/>
          </p:nvSpPr>
          <p:spPr>
            <a:xfrm>
              <a:off x="-2471418" y="3364270"/>
              <a:ext cx="1887000" cy="49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800" b="1" dirty="0">
                  <a:solidFill>
                    <a:schemeClr val="accent4"/>
                  </a:solidFill>
                  <a:latin typeface="Hammersmith One"/>
                  <a:ea typeface="Hammersmith One"/>
                  <a:cs typeface="Hammersmith One"/>
                  <a:sym typeface="Hammersmith One"/>
                </a:rPr>
                <a:t>68,8%</a:t>
              </a:r>
              <a:endParaRPr dirty="0">
                <a:solidFill>
                  <a:schemeClr val="accent4"/>
                </a:solidFill>
                <a:latin typeface="Oxygen"/>
                <a:ea typeface="Oxygen"/>
                <a:cs typeface="Oxygen"/>
                <a:sym typeface="Oxygen"/>
              </a:endParaRPr>
            </a:p>
          </p:txBody>
        </p:sp>
      </p:grpSp>
      <p:sp>
        <p:nvSpPr>
          <p:cNvPr id="111" name="CuadroTexto 110">
            <a:extLst>
              <a:ext uri="{FF2B5EF4-FFF2-40B4-BE49-F238E27FC236}">
                <a16:creationId xmlns:a16="http://schemas.microsoft.com/office/drawing/2014/main" id="{77E67D4F-E612-4D26-A35C-F1F682623EB1}"/>
              </a:ext>
            </a:extLst>
          </p:cNvPr>
          <p:cNvSpPr txBox="1"/>
          <p:nvPr/>
        </p:nvSpPr>
        <p:spPr>
          <a:xfrm>
            <a:off x="2110285" y="3788567"/>
            <a:ext cx="2319034" cy="738664"/>
          </a:xfrm>
          <a:prstGeom prst="rect">
            <a:avLst/>
          </a:prstGeom>
          <a:noFill/>
        </p:spPr>
        <p:txBody>
          <a:bodyPr wrap="square">
            <a:spAutoFit/>
          </a:bodyPr>
          <a:lstStyle/>
          <a:p>
            <a:r>
              <a:rPr lang="es-MX" dirty="0"/>
              <a:t> alumnos opinan que se sentían desconectados sin un profesor que les guíe</a:t>
            </a:r>
          </a:p>
        </p:txBody>
      </p:sp>
      <p:sp>
        <p:nvSpPr>
          <p:cNvPr id="113" name="CuadroTexto 112">
            <a:extLst>
              <a:ext uri="{FF2B5EF4-FFF2-40B4-BE49-F238E27FC236}">
                <a16:creationId xmlns:a16="http://schemas.microsoft.com/office/drawing/2014/main" id="{A2F63F4A-F247-49B8-8C1A-4FCC001C73D7}"/>
              </a:ext>
            </a:extLst>
          </p:cNvPr>
          <p:cNvSpPr txBox="1"/>
          <p:nvPr/>
        </p:nvSpPr>
        <p:spPr>
          <a:xfrm>
            <a:off x="6110787" y="2027578"/>
            <a:ext cx="2255750" cy="954107"/>
          </a:xfrm>
          <a:prstGeom prst="rect">
            <a:avLst/>
          </a:prstGeom>
          <a:noFill/>
        </p:spPr>
        <p:txBody>
          <a:bodyPr wrap="square">
            <a:spAutoFit/>
          </a:bodyPr>
          <a:lstStyle/>
          <a:p>
            <a:r>
              <a:rPr lang="es-MX" dirty="0"/>
              <a:t> También reconocen que no siempre dedica tiempo a revisar el material en casa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32"/>
        <p:cNvGrpSpPr/>
        <p:nvPr/>
      </p:nvGrpSpPr>
      <p:grpSpPr>
        <a:xfrm>
          <a:off x="0" y="0"/>
          <a:ext cx="0" cy="0"/>
          <a:chOff x="0" y="0"/>
          <a:chExt cx="0" cy="0"/>
        </a:xfrm>
      </p:grpSpPr>
      <p:grpSp>
        <p:nvGrpSpPr>
          <p:cNvPr id="2833" name="Google Shape;2833;p46"/>
          <p:cNvGrpSpPr/>
          <p:nvPr/>
        </p:nvGrpSpPr>
        <p:grpSpPr>
          <a:xfrm>
            <a:off x="730293" y="2332378"/>
            <a:ext cx="7985702" cy="800735"/>
            <a:chOff x="730293" y="2332378"/>
            <a:chExt cx="7985702" cy="800735"/>
          </a:xfrm>
        </p:grpSpPr>
        <p:cxnSp>
          <p:nvCxnSpPr>
            <p:cNvPr id="2834" name="Google Shape;2834;p46"/>
            <p:cNvCxnSpPr>
              <a:stCxn id="2835" idx="6"/>
              <a:endCxn id="2836" idx="2"/>
            </p:cNvCxnSpPr>
            <p:nvPr/>
          </p:nvCxnSpPr>
          <p:spPr>
            <a:xfrm rot="10800000" flipH="1">
              <a:off x="730293" y="2467577"/>
              <a:ext cx="1316700" cy="664800"/>
            </a:xfrm>
            <a:prstGeom prst="curvedConnector3">
              <a:avLst>
                <a:gd name="adj1" fmla="val 50000"/>
              </a:avLst>
            </a:prstGeom>
            <a:noFill/>
            <a:ln w="19050" cap="flat" cmpd="sng">
              <a:solidFill>
                <a:schemeClr val="dk1"/>
              </a:solidFill>
              <a:prstDash val="solid"/>
              <a:round/>
              <a:headEnd type="none" w="med" len="med"/>
              <a:tailEnd type="none" w="med" len="med"/>
            </a:ln>
          </p:spPr>
        </p:cxnSp>
        <p:cxnSp>
          <p:nvCxnSpPr>
            <p:cNvPr id="2837" name="Google Shape;2837;p46"/>
            <p:cNvCxnSpPr>
              <a:stCxn id="2838" idx="2"/>
              <a:endCxn id="2836" idx="6"/>
            </p:cNvCxnSpPr>
            <p:nvPr/>
          </p:nvCxnSpPr>
          <p:spPr>
            <a:xfrm rot="10800000">
              <a:off x="2318323" y="2467713"/>
              <a:ext cx="1322100" cy="665400"/>
            </a:xfrm>
            <a:prstGeom prst="curvedConnector3">
              <a:avLst>
                <a:gd name="adj1" fmla="val 50000"/>
              </a:avLst>
            </a:prstGeom>
            <a:noFill/>
            <a:ln w="19050" cap="flat" cmpd="sng">
              <a:solidFill>
                <a:schemeClr val="dk1"/>
              </a:solidFill>
              <a:prstDash val="solid"/>
              <a:round/>
              <a:headEnd type="none" w="med" len="med"/>
              <a:tailEnd type="none" w="med" len="med"/>
            </a:ln>
          </p:spPr>
        </p:cxnSp>
        <p:cxnSp>
          <p:nvCxnSpPr>
            <p:cNvPr id="2839" name="Google Shape;2839;p46"/>
            <p:cNvCxnSpPr>
              <a:stCxn id="2840" idx="2"/>
              <a:endCxn id="2838" idx="6"/>
            </p:cNvCxnSpPr>
            <p:nvPr/>
          </p:nvCxnSpPr>
          <p:spPr>
            <a:xfrm flipH="1">
              <a:off x="3911763" y="2467577"/>
              <a:ext cx="1303200" cy="665400"/>
            </a:xfrm>
            <a:prstGeom prst="curvedConnector3">
              <a:avLst>
                <a:gd name="adj1" fmla="val 50000"/>
              </a:avLst>
            </a:prstGeom>
            <a:noFill/>
            <a:ln w="19050" cap="flat" cmpd="sng">
              <a:solidFill>
                <a:schemeClr val="dk1"/>
              </a:solidFill>
              <a:prstDash val="solid"/>
              <a:round/>
              <a:headEnd type="none" w="med" len="med"/>
              <a:tailEnd type="none" w="med" len="med"/>
            </a:ln>
          </p:spPr>
        </p:cxnSp>
        <p:cxnSp>
          <p:nvCxnSpPr>
            <p:cNvPr id="2841" name="Google Shape;2841;p46"/>
            <p:cNvCxnSpPr>
              <a:stCxn id="2842" idx="2"/>
              <a:endCxn id="2840" idx="6"/>
            </p:cNvCxnSpPr>
            <p:nvPr/>
          </p:nvCxnSpPr>
          <p:spPr>
            <a:xfrm rot="10800000">
              <a:off x="5486276" y="2467713"/>
              <a:ext cx="1335600" cy="665400"/>
            </a:xfrm>
            <a:prstGeom prst="curvedConnector3">
              <a:avLst>
                <a:gd name="adj1" fmla="val 50000"/>
              </a:avLst>
            </a:prstGeom>
            <a:noFill/>
            <a:ln w="19050" cap="flat" cmpd="sng">
              <a:solidFill>
                <a:schemeClr val="dk1"/>
              </a:solidFill>
              <a:prstDash val="solid"/>
              <a:round/>
              <a:headEnd type="none" w="med" len="med"/>
              <a:tailEnd type="none" w="med" len="med"/>
            </a:ln>
          </p:spPr>
        </p:cxnSp>
        <p:cxnSp>
          <p:nvCxnSpPr>
            <p:cNvPr id="2843" name="Google Shape;2843;p46"/>
            <p:cNvCxnSpPr>
              <a:stCxn id="2844" idx="2"/>
              <a:endCxn id="2842" idx="6"/>
            </p:cNvCxnSpPr>
            <p:nvPr/>
          </p:nvCxnSpPr>
          <p:spPr>
            <a:xfrm flipH="1">
              <a:off x="7093112" y="2467577"/>
              <a:ext cx="1318500" cy="665400"/>
            </a:xfrm>
            <a:prstGeom prst="curvedConnector3">
              <a:avLst>
                <a:gd name="adj1" fmla="val 50000"/>
              </a:avLst>
            </a:prstGeom>
            <a:noFill/>
            <a:ln w="19050" cap="flat" cmpd="sng">
              <a:solidFill>
                <a:schemeClr val="dk1"/>
              </a:solidFill>
              <a:prstDash val="solid"/>
              <a:round/>
              <a:headEnd type="none" w="med" len="med"/>
              <a:tailEnd type="none" w="med" len="med"/>
            </a:ln>
          </p:spPr>
        </p:cxnSp>
        <p:grpSp>
          <p:nvGrpSpPr>
            <p:cNvPr id="2845" name="Google Shape;2845;p46"/>
            <p:cNvGrpSpPr/>
            <p:nvPr/>
          </p:nvGrpSpPr>
          <p:grpSpPr>
            <a:xfrm>
              <a:off x="8321172" y="2332378"/>
              <a:ext cx="394823" cy="271193"/>
              <a:chOff x="1769848" y="1688735"/>
              <a:chExt cx="339399" cy="233124"/>
            </a:xfrm>
          </p:grpSpPr>
          <p:sp>
            <p:nvSpPr>
              <p:cNvPr id="2846" name="Google Shape;2846;p46"/>
              <p:cNvSpPr/>
              <p:nvPr/>
            </p:nvSpPr>
            <p:spPr>
              <a:xfrm>
                <a:off x="1769848" y="1688735"/>
                <a:ext cx="339399" cy="233124"/>
              </a:xfrm>
              <a:custGeom>
                <a:avLst/>
                <a:gdLst/>
                <a:ahLst/>
                <a:cxnLst/>
                <a:rect l="l" t="t" r="r" b="b"/>
                <a:pathLst>
                  <a:path w="6935" h="5383" extrusionOk="0">
                    <a:moveTo>
                      <a:pt x="3921" y="1"/>
                    </a:moveTo>
                    <a:cubicBezTo>
                      <a:pt x="3730" y="1"/>
                      <a:pt x="3544" y="15"/>
                      <a:pt x="3371" y="43"/>
                    </a:cubicBezTo>
                    <a:cubicBezTo>
                      <a:pt x="520" y="514"/>
                      <a:pt x="0" y="5383"/>
                      <a:pt x="2910" y="5383"/>
                    </a:cubicBezTo>
                    <a:cubicBezTo>
                      <a:pt x="3038" y="5383"/>
                      <a:pt x="3173" y="5373"/>
                      <a:pt x="3314" y="5354"/>
                    </a:cubicBezTo>
                    <a:cubicBezTo>
                      <a:pt x="5005" y="5114"/>
                      <a:pt x="6935" y="2932"/>
                      <a:pt x="6184" y="1178"/>
                    </a:cubicBezTo>
                    <a:cubicBezTo>
                      <a:pt x="5820" y="326"/>
                      <a:pt x="4814"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47" name="Google Shape;2847;p46"/>
              <p:cNvGrpSpPr/>
              <p:nvPr/>
            </p:nvGrpSpPr>
            <p:grpSpPr>
              <a:xfrm>
                <a:off x="1852361" y="1714763"/>
                <a:ext cx="195173" cy="188518"/>
                <a:chOff x="2196936" y="1714763"/>
                <a:chExt cx="195173" cy="188518"/>
              </a:xfrm>
            </p:grpSpPr>
            <p:sp>
              <p:nvSpPr>
                <p:cNvPr id="2848" name="Google Shape;2848;p46"/>
                <p:cNvSpPr/>
                <p:nvPr/>
              </p:nvSpPr>
              <p:spPr>
                <a:xfrm>
                  <a:off x="2324131" y="1714763"/>
                  <a:ext cx="31224" cy="23992"/>
                </a:xfrm>
                <a:custGeom>
                  <a:avLst/>
                  <a:gdLst/>
                  <a:ahLst/>
                  <a:cxnLst/>
                  <a:rect l="l" t="t" r="r" b="b"/>
                  <a:pathLst>
                    <a:path w="638" h="554" extrusionOk="0">
                      <a:moveTo>
                        <a:pt x="421" y="1"/>
                      </a:moveTo>
                      <a:cubicBezTo>
                        <a:pt x="279" y="1"/>
                        <a:pt x="107" y="176"/>
                        <a:pt x="58" y="275"/>
                      </a:cubicBezTo>
                      <a:cubicBezTo>
                        <a:pt x="26" y="344"/>
                        <a:pt x="1" y="451"/>
                        <a:pt x="64" y="514"/>
                      </a:cubicBezTo>
                      <a:cubicBezTo>
                        <a:pt x="92" y="543"/>
                        <a:pt x="129" y="553"/>
                        <a:pt x="166" y="553"/>
                      </a:cubicBezTo>
                      <a:cubicBezTo>
                        <a:pt x="212" y="553"/>
                        <a:pt x="259" y="538"/>
                        <a:pt x="297" y="521"/>
                      </a:cubicBezTo>
                      <a:cubicBezTo>
                        <a:pt x="329" y="502"/>
                        <a:pt x="360" y="483"/>
                        <a:pt x="392" y="464"/>
                      </a:cubicBezTo>
                      <a:cubicBezTo>
                        <a:pt x="480" y="401"/>
                        <a:pt x="638" y="218"/>
                        <a:pt x="568" y="104"/>
                      </a:cubicBezTo>
                      <a:cubicBezTo>
                        <a:pt x="562" y="85"/>
                        <a:pt x="549" y="67"/>
                        <a:pt x="531" y="48"/>
                      </a:cubicBezTo>
                      <a:cubicBezTo>
                        <a:pt x="499" y="14"/>
                        <a:pt x="461" y="1"/>
                        <a:pt x="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46"/>
                <p:cNvSpPr/>
                <p:nvPr/>
              </p:nvSpPr>
              <p:spPr>
                <a:xfrm>
                  <a:off x="2353446" y="1727192"/>
                  <a:ext cx="17031" cy="14248"/>
                </a:xfrm>
                <a:custGeom>
                  <a:avLst/>
                  <a:gdLst/>
                  <a:ahLst/>
                  <a:cxnLst/>
                  <a:rect l="l" t="t" r="r" b="b"/>
                  <a:pathLst>
                    <a:path w="348" h="329" extrusionOk="0">
                      <a:moveTo>
                        <a:pt x="253" y="0"/>
                      </a:moveTo>
                      <a:cubicBezTo>
                        <a:pt x="159" y="13"/>
                        <a:pt x="70" y="70"/>
                        <a:pt x="32" y="164"/>
                      </a:cubicBezTo>
                      <a:cubicBezTo>
                        <a:pt x="1" y="227"/>
                        <a:pt x="1" y="328"/>
                        <a:pt x="96" y="328"/>
                      </a:cubicBezTo>
                      <a:cubicBezTo>
                        <a:pt x="196" y="322"/>
                        <a:pt x="278" y="259"/>
                        <a:pt x="323" y="164"/>
                      </a:cubicBezTo>
                      <a:cubicBezTo>
                        <a:pt x="348" y="101"/>
                        <a:pt x="348" y="0"/>
                        <a:pt x="2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46"/>
                <p:cNvSpPr/>
                <p:nvPr/>
              </p:nvSpPr>
              <p:spPr>
                <a:xfrm>
                  <a:off x="2341113" y="1752570"/>
                  <a:ext cx="16395" cy="12602"/>
                </a:xfrm>
                <a:custGeom>
                  <a:avLst/>
                  <a:gdLst/>
                  <a:ahLst/>
                  <a:cxnLst/>
                  <a:rect l="l" t="t" r="r" b="b"/>
                  <a:pathLst>
                    <a:path w="335" h="291" extrusionOk="0">
                      <a:moveTo>
                        <a:pt x="237" y="1"/>
                      </a:moveTo>
                      <a:cubicBezTo>
                        <a:pt x="197" y="1"/>
                        <a:pt x="152" y="21"/>
                        <a:pt x="127" y="39"/>
                      </a:cubicBezTo>
                      <a:lnTo>
                        <a:pt x="108" y="58"/>
                      </a:lnTo>
                      <a:cubicBezTo>
                        <a:pt x="57" y="95"/>
                        <a:pt x="1" y="165"/>
                        <a:pt x="20" y="234"/>
                      </a:cubicBezTo>
                      <a:cubicBezTo>
                        <a:pt x="26" y="234"/>
                        <a:pt x="26" y="240"/>
                        <a:pt x="26" y="247"/>
                      </a:cubicBezTo>
                      <a:cubicBezTo>
                        <a:pt x="37" y="279"/>
                        <a:pt x="62" y="290"/>
                        <a:pt x="91" y="290"/>
                      </a:cubicBezTo>
                      <a:cubicBezTo>
                        <a:pt x="130" y="290"/>
                        <a:pt x="177" y="269"/>
                        <a:pt x="202" y="247"/>
                      </a:cubicBezTo>
                      <a:lnTo>
                        <a:pt x="240" y="215"/>
                      </a:lnTo>
                      <a:cubicBezTo>
                        <a:pt x="284" y="190"/>
                        <a:pt x="335" y="127"/>
                        <a:pt x="316" y="76"/>
                      </a:cubicBezTo>
                      <a:cubicBezTo>
                        <a:pt x="316" y="64"/>
                        <a:pt x="303" y="58"/>
                        <a:pt x="303" y="45"/>
                      </a:cubicBezTo>
                      <a:cubicBezTo>
                        <a:pt x="292" y="12"/>
                        <a:pt x="266"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46"/>
                <p:cNvSpPr/>
                <p:nvPr/>
              </p:nvSpPr>
              <p:spPr>
                <a:xfrm>
                  <a:off x="2319824" y="1747417"/>
                  <a:ext cx="12529" cy="11650"/>
                </a:xfrm>
                <a:custGeom>
                  <a:avLst/>
                  <a:gdLst/>
                  <a:ahLst/>
                  <a:cxnLst/>
                  <a:rect l="l" t="t" r="r" b="b"/>
                  <a:pathLst>
                    <a:path w="256" h="269" extrusionOk="0">
                      <a:moveTo>
                        <a:pt x="202" y="0"/>
                      </a:moveTo>
                      <a:cubicBezTo>
                        <a:pt x="153" y="0"/>
                        <a:pt x="75" y="48"/>
                        <a:pt x="45" y="82"/>
                      </a:cubicBezTo>
                      <a:cubicBezTo>
                        <a:pt x="7" y="120"/>
                        <a:pt x="0" y="183"/>
                        <a:pt x="19" y="233"/>
                      </a:cubicBezTo>
                      <a:cubicBezTo>
                        <a:pt x="32" y="258"/>
                        <a:pt x="50" y="268"/>
                        <a:pt x="70" y="268"/>
                      </a:cubicBezTo>
                      <a:cubicBezTo>
                        <a:pt x="131" y="268"/>
                        <a:pt x="213" y="175"/>
                        <a:pt x="228" y="132"/>
                      </a:cubicBezTo>
                      <a:cubicBezTo>
                        <a:pt x="234" y="113"/>
                        <a:pt x="240" y="101"/>
                        <a:pt x="240" y="82"/>
                      </a:cubicBezTo>
                      <a:cubicBezTo>
                        <a:pt x="255" y="21"/>
                        <a:pt x="235"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46"/>
                <p:cNvSpPr/>
                <p:nvPr/>
              </p:nvSpPr>
              <p:spPr>
                <a:xfrm>
                  <a:off x="2235843" y="1766559"/>
                  <a:ext cx="13948" cy="11780"/>
                </a:xfrm>
                <a:custGeom>
                  <a:avLst/>
                  <a:gdLst/>
                  <a:ahLst/>
                  <a:cxnLst/>
                  <a:rect l="l" t="t" r="r" b="b"/>
                  <a:pathLst>
                    <a:path w="285" h="272" extrusionOk="0">
                      <a:moveTo>
                        <a:pt x="221" y="1"/>
                      </a:moveTo>
                      <a:cubicBezTo>
                        <a:pt x="154" y="1"/>
                        <a:pt x="46" y="101"/>
                        <a:pt x="32" y="138"/>
                      </a:cubicBezTo>
                      <a:cubicBezTo>
                        <a:pt x="7" y="189"/>
                        <a:pt x="1" y="245"/>
                        <a:pt x="58" y="264"/>
                      </a:cubicBezTo>
                      <a:cubicBezTo>
                        <a:pt x="68" y="269"/>
                        <a:pt x="79" y="272"/>
                        <a:pt x="90" y="272"/>
                      </a:cubicBezTo>
                      <a:cubicBezTo>
                        <a:pt x="133" y="272"/>
                        <a:pt x="180" y="238"/>
                        <a:pt x="215" y="208"/>
                      </a:cubicBezTo>
                      <a:cubicBezTo>
                        <a:pt x="260" y="170"/>
                        <a:pt x="285" y="107"/>
                        <a:pt x="272" y="50"/>
                      </a:cubicBezTo>
                      <a:cubicBezTo>
                        <a:pt x="265" y="14"/>
                        <a:pt x="246" y="1"/>
                        <a:pt x="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46"/>
                <p:cNvSpPr/>
                <p:nvPr/>
              </p:nvSpPr>
              <p:spPr>
                <a:xfrm>
                  <a:off x="2253363" y="1816882"/>
                  <a:ext cx="18353" cy="11910"/>
                </a:xfrm>
                <a:custGeom>
                  <a:avLst/>
                  <a:gdLst/>
                  <a:ahLst/>
                  <a:cxnLst/>
                  <a:rect l="l" t="t" r="r" b="b"/>
                  <a:pathLst>
                    <a:path w="375" h="275" extrusionOk="0">
                      <a:moveTo>
                        <a:pt x="215" y="1"/>
                      </a:moveTo>
                      <a:cubicBezTo>
                        <a:pt x="141" y="1"/>
                        <a:pt x="62" y="90"/>
                        <a:pt x="40" y="143"/>
                      </a:cubicBezTo>
                      <a:cubicBezTo>
                        <a:pt x="1" y="222"/>
                        <a:pt x="39" y="275"/>
                        <a:pt x="104" y="275"/>
                      </a:cubicBezTo>
                      <a:cubicBezTo>
                        <a:pt x="121" y="275"/>
                        <a:pt x="140" y="271"/>
                        <a:pt x="160" y="263"/>
                      </a:cubicBezTo>
                      <a:lnTo>
                        <a:pt x="185" y="250"/>
                      </a:lnTo>
                      <a:cubicBezTo>
                        <a:pt x="261" y="225"/>
                        <a:pt x="375" y="80"/>
                        <a:pt x="274" y="17"/>
                      </a:cubicBezTo>
                      <a:lnTo>
                        <a:pt x="255" y="11"/>
                      </a:lnTo>
                      <a:cubicBezTo>
                        <a:pt x="242" y="4"/>
                        <a:pt x="229" y="1"/>
                        <a:pt x="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46"/>
                <p:cNvSpPr/>
                <p:nvPr/>
              </p:nvSpPr>
              <p:spPr>
                <a:xfrm>
                  <a:off x="2276610" y="1800642"/>
                  <a:ext cx="15808" cy="8272"/>
                </a:xfrm>
                <a:custGeom>
                  <a:avLst/>
                  <a:gdLst/>
                  <a:ahLst/>
                  <a:cxnLst/>
                  <a:rect l="l" t="t" r="r" b="b"/>
                  <a:pathLst>
                    <a:path w="323" h="191" extrusionOk="0">
                      <a:moveTo>
                        <a:pt x="202" y="1"/>
                      </a:moveTo>
                      <a:cubicBezTo>
                        <a:pt x="120" y="1"/>
                        <a:pt x="0" y="190"/>
                        <a:pt x="114" y="190"/>
                      </a:cubicBezTo>
                      <a:cubicBezTo>
                        <a:pt x="202" y="190"/>
                        <a:pt x="322" y="1"/>
                        <a:pt x="2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46"/>
                <p:cNvSpPr/>
                <p:nvPr/>
              </p:nvSpPr>
              <p:spPr>
                <a:xfrm>
                  <a:off x="2196936" y="1855815"/>
                  <a:ext cx="18548" cy="12776"/>
                </a:xfrm>
                <a:custGeom>
                  <a:avLst/>
                  <a:gdLst/>
                  <a:ahLst/>
                  <a:cxnLst/>
                  <a:rect l="l" t="t" r="r" b="b"/>
                  <a:pathLst>
                    <a:path w="379" h="295" extrusionOk="0">
                      <a:moveTo>
                        <a:pt x="271" y="0"/>
                      </a:moveTo>
                      <a:cubicBezTo>
                        <a:pt x="167" y="0"/>
                        <a:pt x="1" y="171"/>
                        <a:pt x="90" y="259"/>
                      </a:cubicBezTo>
                      <a:lnTo>
                        <a:pt x="96" y="272"/>
                      </a:lnTo>
                      <a:cubicBezTo>
                        <a:pt x="114" y="288"/>
                        <a:pt x="134" y="294"/>
                        <a:pt x="156" y="294"/>
                      </a:cubicBezTo>
                      <a:cubicBezTo>
                        <a:pt x="256" y="294"/>
                        <a:pt x="378" y="147"/>
                        <a:pt x="342" y="64"/>
                      </a:cubicBezTo>
                      <a:cubicBezTo>
                        <a:pt x="342" y="58"/>
                        <a:pt x="342" y="51"/>
                        <a:pt x="336" y="45"/>
                      </a:cubicBezTo>
                      <a:cubicBezTo>
                        <a:pt x="323" y="13"/>
                        <a:pt x="299" y="0"/>
                        <a:pt x="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46"/>
                <p:cNvSpPr/>
                <p:nvPr/>
              </p:nvSpPr>
              <p:spPr>
                <a:xfrm>
                  <a:off x="2219203" y="1891934"/>
                  <a:ext cx="14242" cy="11347"/>
                </a:xfrm>
                <a:custGeom>
                  <a:avLst/>
                  <a:gdLst/>
                  <a:ahLst/>
                  <a:cxnLst/>
                  <a:rect l="l" t="t" r="r" b="b"/>
                  <a:pathLst>
                    <a:path w="291" h="262" extrusionOk="0">
                      <a:moveTo>
                        <a:pt x="208" y="1"/>
                      </a:moveTo>
                      <a:cubicBezTo>
                        <a:pt x="181" y="1"/>
                        <a:pt x="150" y="14"/>
                        <a:pt x="127" y="31"/>
                      </a:cubicBezTo>
                      <a:cubicBezTo>
                        <a:pt x="108" y="37"/>
                        <a:pt x="89" y="50"/>
                        <a:pt x="76" y="62"/>
                      </a:cubicBezTo>
                      <a:cubicBezTo>
                        <a:pt x="26" y="100"/>
                        <a:pt x="0" y="163"/>
                        <a:pt x="7" y="226"/>
                      </a:cubicBezTo>
                      <a:cubicBezTo>
                        <a:pt x="11" y="253"/>
                        <a:pt x="38" y="261"/>
                        <a:pt x="64" y="261"/>
                      </a:cubicBezTo>
                      <a:cubicBezTo>
                        <a:pt x="75" y="261"/>
                        <a:pt x="86" y="260"/>
                        <a:pt x="95" y="258"/>
                      </a:cubicBezTo>
                      <a:cubicBezTo>
                        <a:pt x="127" y="245"/>
                        <a:pt x="152" y="233"/>
                        <a:pt x="177" y="214"/>
                      </a:cubicBezTo>
                      <a:cubicBezTo>
                        <a:pt x="227" y="176"/>
                        <a:pt x="291" y="107"/>
                        <a:pt x="265" y="37"/>
                      </a:cubicBezTo>
                      <a:cubicBezTo>
                        <a:pt x="254" y="11"/>
                        <a:pt x="232" y="1"/>
                        <a:pt x="2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46"/>
                <p:cNvSpPr/>
                <p:nvPr/>
              </p:nvSpPr>
              <p:spPr>
                <a:xfrm>
                  <a:off x="2269807" y="1875520"/>
                  <a:ext cx="17961" cy="14205"/>
                </a:xfrm>
                <a:custGeom>
                  <a:avLst/>
                  <a:gdLst/>
                  <a:ahLst/>
                  <a:cxnLst/>
                  <a:rect l="l" t="t" r="r" b="b"/>
                  <a:pathLst>
                    <a:path w="367" h="328" extrusionOk="0">
                      <a:moveTo>
                        <a:pt x="255" y="1"/>
                      </a:moveTo>
                      <a:cubicBezTo>
                        <a:pt x="241" y="1"/>
                        <a:pt x="228" y="3"/>
                        <a:pt x="215" y="6"/>
                      </a:cubicBezTo>
                      <a:cubicBezTo>
                        <a:pt x="139" y="31"/>
                        <a:pt x="70" y="88"/>
                        <a:pt x="32" y="164"/>
                      </a:cubicBezTo>
                      <a:cubicBezTo>
                        <a:pt x="13" y="214"/>
                        <a:pt x="1" y="296"/>
                        <a:pt x="64" y="322"/>
                      </a:cubicBezTo>
                      <a:cubicBezTo>
                        <a:pt x="76" y="326"/>
                        <a:pt x="88" y="328"/>
                        <a:pt x="100" y="328"/>
                      </a:cubicBezTo>
                      <a:cubicBezTo>
                        <a:pt x="158" y="328"/>
                        <a:pt x="217" y="282"/>
                        <a:pt x="259" y="246"/>
                      </a:cubicBezTo>
                      <a:lnTo>
                        <a:pt x="310" y="202"/>
                      </a:lnTo>
                      <a:cubicBezTo>
                        <a:pt x="335" y="189"/>
                        <a:pt x="367" y="151"/>
                        <a:pt x="354" y="126"/>
                      </a:cubicBezTo>
                      <a:cubicBezTo>
                        <a:pt x="348" y="101"/>
                        <a:pt x="341" y="76"/>
                        <a:pt x="335" y="50"/>
                      </a:cubicBezTo>
                      <a:cubicBezTo>
                        <a:pt x="326" y="14"/>
                        <a:pt x="291"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46"/>
                <p:cNvSpPr/>
                <p:nvPr/>
              </p:nvSpPr>
              <p:spPr>
                <a:xfrm>
                  <a:off x="2237115" y="1855339"/>
                  <a:ext cx="14829" cy="11173"/>
                </a:xfrm>
                <a:custGeom>
                  <a:avLst/>
                  <a:gdLst/>
                  <a:ahLst/>
                  <a:cxnLst/>
                  <a:rect l="l" t="t" r="r" b="b"/>
                  <a:pathLst>
                    <a:path w="303" h="258" extrusionOk="0">
                      <a:moveTo>
                        <a:pt x="211" y="0"/>
                      </a:moveTo>
                      <a:cubicBezTo>
                        <a:pt x="181" y="0"/>
                        <a:pt x="146" y="10"/>
                        <a:pt x="114" y="31"/>
                      </a:cubicBezTo>
                      <a:cubicBezTo>
                        <a:pt x="76" y="56"/>
                        <a:pt x="44" y="94"/>
                        <a:pt x="25" y="138"/>
                      </a:cubicBezTo>
                      <a:cubicBezTo>
                        <a:pt x="0" y="195"/>
                        <a:pt x="6" y="251"/>
                        <a:pt x="70" y="258"/>
                      </a:cubicBezTo>
                      <a:cubicBezTo>
                        <a:pt x="107" y="258"/>
                        <a:pt x="145" y="245"/>
                        <a:pt x="177" y="226"/>
                      </a:cubicBezTo>
                      <a:cubicBezTo>
                        <a:pt x="196" y="220"/>
                        <a:pt x="215" y="201"/>
                        <a:pt x="234" y="182"/>
                      </a:cubicBezTo>
                      <a:cubicBezTo>
                        <a:pt x="259" y="157"/>
                        <a:pt x="278" y="119"/>
                        <a:pt x="290" y="81"/>
                      </a:cubicBezTo>
                      <a:cubicBezTo>
                        <a:pt x="302" y="29"/>
                        <a:pt x="264" y="0"/>
                        <a:pt x="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46"/>
                <p:cNvSpPr/>
                <p:nvPr/>
              </p:nvSpPr>
              <p:spPr>
                <a:xfrm>
                  <a:off x="2311993" y="1863481"/>
                  <a:ext cx="18353" cy="10913"/>
                </a:xfrm>
                <a:custGeom>
                  <a:avLst/>
                  <a:gdLst/>
                  <a:ahLst/>
                  <a:cxnLst/>
                  <a:rect l="l" t="t" r="r" b="b"/>
                  <a:pathLst>
                    <a:path w="375" h="252" extrusionOk="0">
                      <a:moveTo>
                        <a:pt x="198" y="0"/>
                      </a:moveTo>
                      <a:cubicBezTo>
                        <a:pt x="123" y="7"/>
                        <a:pt x="60" y="57"/>
                        <a:pt x="28" y="127"/>
                      </a:cubicBezTo>
                      <a:cubicBezTo>
                        <a:pt x="0" y="182"/>
                        <a:pt x="16" y="251"/>
                        <a:pt x="75" y="251"/>
                      </a:cubicBezTo>
                      <a:cubicBezTo>
                        <a:pt x="84" y="251"/>
                        <a:pt x="93" y="250"/>
                        <a:pt x="104" y="246"/>
                      </a:cubicBezTo>
                      <a:lnTo>
                        <a:pt x="123" y="246"/>
                      </a:lnTo>
                      <a:cubicBezTo>
                        <a:pt x="205" y="221"/>
                        <a:pt x="375" y="7"/>
                        <a:pt x="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46"/>
                <p:cNvSpPr/>
                <p:nvPr/>
              </p:nvSpPr>
              <p:spPr>
                <a:xfrm>
                  <a:off x="2280476" y="1855556"/>
                  <a:ext cx="15612" cy="11650"/>
                </a:xfrm>
                <a:custGeom>
                  <a:avLst/>
                  <a:gdLst/>
                  <a:ahLst/>
                  <a:cxnLst/>
                  <a:rect l="l" t="t" r="r" b="b"/>
                  <a:pathLst>
                    <a:path w="319" h="269" extrusionOk="0">
                      <a:moveTo>
                        <a:pt x="249" y="1"/>
                      </a:moveTo>
                      <a:lnTo>
                        <a:pt x="268" y="26"/>
                      </a:lnTo>
                      <a:lnTo>
                        <a:pt x="268" y="32"/>
                      </a:lnTo>
                      <a:cubicBezTo>
                        <a:pt x="237" y="22"/>
                        <a:pt x="208" y="17"/>
                        <a:pt x="183" y="17"/>
                      </a:cubicBezTo>
                      <a:cubicBezTo>
                        <a:pt x="127" y="17"/>
                        <a:pt x="84" y="41"/>
                        <a:pt x="54" y="89"/>
                      </a:cubicBezTo>
                      <a:cubicBezTo>
                        <a:pt x="35" y="108"/>
                        <a:pt x="22" y="139"/>
                        <a:pt x="16" y="164"/>
                      </a:cubicBezTo>
                      <a:cubicBezTo>
                        <a:pt x="1" y="238"/>
                        <a:pt x="42" y="269"/>
                        <a:pt x="92" y="269"/>
                      </a:cubicBezTo>
                      <a:cubicBezTo>
                        <a:pt x="124" y="269"/>
                        <a:pt x="159" y="256"/>
                        <a:pt x="186" y="234"/>
                      </a:cubicBezTo>
                      <a:cubicBezTo>
                        <a:pt x="212" y="215"/>
                        <a:pt x="237" y="196"/>
                        <a:pt x="249" y="171"/>
                      </a:cubicBezTo>
                      <a:cubicBezTo>
                        <a:pt x="281" y="120"/>
                        <a:pt x="319" y="38"/>
                        <a:pt x="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46"/>
                <p:cNvSpPr/>
                <p:nvPr/>
              </p:nvSpPr>
              <p:spPr>
                <a:xfrm>
                  <a:off x="2291096" y="1883402"/>
                  <a:ext cx="22904" cy="12083"/>
                </a:xfrm>
                <a:custGeom>
                  <a:avLst/>
                  <a:gdLst/>
                  <a:ahLst/>
                  <a:cxnLst/>
                  <a:rect l="l" t="t" r="r" b="b"/>
                  <a:pathLst>
                    <a:path w="468" h="279" extrusionOk="0">
                      <a:moveTo>
                        <a:pt x="297" y="1"/>
                      </a:moveTo>
                      <a:cubicBezTo>
                        <a:pt x="178" y="1"/>
                        <a:pt x="1" y="278"/>
                        <a:pt x="165" y="278"/>
                      </a:cubicBezTo>
                      <a:cubicBezTo>
                        <a:pt x="291" y="278"/>
                        <a:pt x="468" y="1"/>
                        <a:pt x="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46"/>
                <p:cNvSpPr/>
                <p:nvPr/>
              </p:nvSpPr>
              <p:spPr>
                <a:xfrm>
                  <a:off x="2373511" y="1819784"/>
                  <a:ext cx="18597" cy="15591"/>
                </a:xfrm>
                <a:custGeom>
                  <a:avLst/>
                  <a:gdLst/>
                  <a:ahLst/>
                  <a:cxnLst/>
                  <a:rect l="l" t="t" r="r" b="b"/>
                  <a:pathLst>
                    <a:path w="380" h="360" extrusionOk="0">
                      <a:moveTo>
                        <a:pt x="278" y="0"/>
                      </a:moveTo>
                      <a:cubicBezTo>
                        <a:pt x="171" y="13"/>
                        <a:pt x="77" y="82"/>
                        <a:pt x="32" y="177"/>
                      </a:cubicBezTo>
                      <a:cubicBezTo>
                        <a:pt x="1" y="246"/>
                        <a:pt x="1" y="360"/>
                        <a:pt x="102" y="360"/>
                      </a:cubicBezTo>
                      <a:cubicBezTo>
                        <a:pt x="209" y="347"/>
                        <a:pt x="304" y="278"/>
                        <a:pt x="348" y="183"/>
                      </a:cubicBezTo>
                      <a:cubicBezTo>
                        <a:pt x="379" y="114"/>
                        <a:pt x="379"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864" name="Google Shape;2864;p46"/>
          <p:cNvGrpSpPr/>
          <p:nvPr/>
        </p:nvGrpSpPr>
        <p:grpSpPr>
          <a:xfrm>
            <a:off x="753082" y="1344614"/>
            <a:ext cx="1592400" cy="1009232"/>
            <a:chOff x="753082" y="1344614"/>
            <a:chExt cx="1592400" cy="1009232"/>
          </a:xfrm>
        </p:grpSpPr>
        <p:sp>
          <p:nvSpPr>
            <p:cNvPr id="2865" name="Google Shape;2865;p46"/>
            <p:cNvSpPr txBox="1"/>
            <p:nvPr/>
          </p:nvSpPr>
          <p:spPr>
            <a:xfrm>
              <a:off x="753082" y="1344614"/>
              <a:ext cx="1592400" cy="37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dirty="0">
                  <a:solidFill>
                    <a:schemeClr val="dk1"/>
                  </a:solidFill>
                  <a:latin typeface="Hammersmith One"/>
                  <a:ea typeface="Hammersmith One"/>
                  <a:cs typeface="Hammersmith One"/>
                  <a:sym typeface="Hammersmith One"/>
                </a:rPr>
                <a:t>Ventaja</a:t>
              </a:r>
              <a:endParaRPr sz="2000" dirty="0">
                <a:solidFill>
                  <a:schemeClr val="dk1"/>
                </a:solidFill>
                <a:latin typeface="Hammersmith One"/>
                <a:ea typeface="Hammersmith One"/>
                <a:cs typeface="Hammersmith One"/>
                <a:sym typeface="Hammersmith One"/>
              </a:endParaRPr>
            </a:p>
          </p:txBody>
        </p:sp>
        <p:sp>
          <p:nvSpPr>
            <p:cNvPr id="2866" name="Google Shape;2866;p46"/>
            <p:cNvSpPr txBox="1"/>
            <p:nvPr/>
          </p:nvSpPr>
          <p:spPr>
            <a:xfrm>
              <a:off x="753082" y="1655446"/>
              <a:ext cx="1592400" cy="69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solidFill>
                  <a:schemeClr val="dk1"/>
                </a:solidFill>
                <a:latin typeface="Oxygen"/>
                <a:ea typeface="Oxygen"/>
                <a:cs typeface="Oxygen"/>
                <a:sym typeface="Oxygen"/>
              </a:endParaRPr>
            </a:p>
          </p:txBody>
        </p:sp>
      </p:grpSp>
      <p:grpSp>
        <p:nvGrpSpPr>
          <p:cNvPr id="2867" name="Google Shape;2867;p46"/>
          <p:cNvGrpSpPr/>
          <p:nvPr/>
        </p:nvGrpSpPr>
        <p:grpSpPr>
          <a:xfrm>
            <a:off x="397172" y="1396928"/>
            <a:ext cx="394823" cy="1871793"/>
            <a:chOff x="397172" y="1396928"/>
            <a:chExt cx="394823" cy="1871793"/>
          </a:xfrm>
        </p:grpSpPr>
        <p:cxnSp>
          <p:nvCxnSpPr>
            <p:cNvPr id="2868" name="Google Shape;2868;p46"/>
            <p:cNvCxnSpPr/>
            <p:nvPr/>
          </p:nvCxnSpPr>
          <p:spPr>
            <a:xfrm>
              <a:off x="594569" y="1668927"/>
              <a:ext cx="0" cy="1327800"/>
            </a:xfrm>
            <a:prstGeom prst="straightConnector1">
              <a:avLst/>
            </a:prstGeom>
            <a:noFill/>
            <a:ln w="19050" cap="flat" cmpd="sng">
              <a:solidFill>
                <a:schemeClr val="dk1"/>
              </a:solidFill>
              <a:prstDash val="dash"/>
              <a:round/>
              <a:headEnd type="none" w="med" len="med"/>
              <a:tailEnd type="none" w="med" len="med"/>
            </a:ln>
          </p:spPr>
        </p:cxnSp>
        <p:grpSp>
          <p:nvGrpSpPr>
            <p:cNvPr id="2869" name="Google Shape;2869;p46"/>
            <p:cNvGrpSpPr/>
            <p:nvPr/>
          </p:nvGrpSpPr>
          <p:grpSpPr>
            <a:xfrm>
              <a:off x="397172" y="1396928"/>
              <a:ext cx="394823" cy="271193"/>
              <a:chOff x="1769848" y="1688735"/>
              <a:chExt cx="339399" cy="233124"/>
            </a:xfrm>
          </p:grpSpPr>
          <p:sp>
            <p:nvSpPr>
              <p:cNvPr id="2870" name="Google Shape;2870;p46"/>
              <p:cNvSpPr/>
              <p:nvPr/>
            </p:nvSpPr>
            <p:spPr>
              <a:xfrm>
                <a:off x="1769848" y="1688735"/>
                <a:ext cx="339399" cy="233124"/>
              </a:xfrm>
              <a:custGeom>
                <a:avLst/>
                <a:gdLst/>
                <a:ahLst/>
                <a:cxnLst/>
                <a:rect l="l" t="t" r="r" b="b"/>
                <a:pathLst>
                  <a:path w="6935" h="5383" extrusionOk="0">
                    <a:moveTo>
                      <a:pt x="3921" y="1"/>
                    </a:moveTo>
                    <a:cubicBezTo>
                      <a:pt x="3730" y="1"/>
                      <a:pt x="3544" y="15"/>
                      <a:pt x="3371" y="43"/>
                    </a:cubicBezTo>
                    <a:cubicBezTo>
                      <a:pt x="520" y="514"/>
                      <a:pt x="0" y="5383"/>
                      <a:pt x="2910" y="5383"/>
                    </a:cubicBezTo>
                    <a:cubicBezTo>
                      <a:pt x="3038" y="5383"/>
                      <a:pt x="3173" y="5373"/>
                      <a:pt x="3314" y="5354"/>
                    </a:cubicBezTo>
                    <a:cubicBezTo>
                      <a:pt x="5005" y="5114"/>
                      <a:pt x="6935" y="2932"/>
                      <a:pt x="6184" y="1178"/>
                    </a:cubicBezTo>
                    <a:cubicBezTo>
                      <a:pt x="5820" y="326"/>
                      <a:pt x="4814" y="1"/>
                      <a:pt x="39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71" name="Google Shape;2871;p46"/>
              <p:cNvGrpSpPr/>
              <p:nvPr/>
            </p:nvGrpSpPr>
            <p:grpSpPr>
              <a:xfrm>
                <a:off x="1852361" y="1714763"/>
                <a:ext cx="195173" cy="188518"/>
                <a:chOff x="2196936" y="1714763"/>
                <a:chExt cx="195173" cy="188518"/>
              </a:xfrm>
            </p:grpSpPr>
            <p:sp>
              <p:nvSpPr>
                <p:cNvPr id="2872" name="Google Shape;2872;p46"/>
                <p:cNvSpPr/>
                <p:nvPr/>
              </p:nvSpPr>
              <p:spPr>
                <a:xfrm>
                  <a:off x="2324131" y="1714763"/>
                  <a:ext cx="31224" cy="23992"/>
                </a:xfrm>
                <a:custGeom>
                  <a:avLst/>
                  <a:gdLst/>
                  <a:ahLst/>
                  <a:cxnLst/>
                  <a:rect l="l" t="t" r="r" b="b"/>
                  <a:pathLst>
                    <a:path w="638" h="554" extrusionOk="0">
                      <a:moveTo>
                        <a:pt x="421" y="1"/>
                      </a:moveTo>
                      <a:cubicBezTo>
                        <a:pt x="279" y="1"/>
                        <a:pt x="107" y="176"/>
                        <a:pt x="58" y="275"/>
                      </a:cubicBezTo>
                      <a:cubicBezTo>
                        <a:pt x="26" y="344"/>
                        <a:pt x="1" y="451"/>
                        <a:pt x="64" y="514"/>
                      </a:cubicBezTo>
                      <a:cubicBezTo>
                        <a:pt x="92" y="543"/>
                        <a:pt x="129" y="553"/>
                        <a:pt x="166" y="553"/>
                      </a:cubicBezTo>
                      <a:cubicBezTo>
                        <a:pt x="212" y="553"/>
                        <a:pt x="259" y="538"/>
                        <a:pt x="297" y="521"/>
                      </a:cubicBezTo>
                      <a:cubicBezTo>
                        <a:pt x="329" y="502"/>
                        <a:pt x="360" y="483"/>
                        <a:pt x="392" y="464"/>
                      </a:cubicBezTo>
                      <a:cubicBezTo>
                        <a:pt x="480" y="401"/>
                        <a:pt x="638" y="218"/>
                        <a:pt x="568" y="104"/>
                      </a:cubicBezTo>
                      <a:cubicBezTo>
                        <a:pt x="562" y="85"/>
                        <a:pt x="549" y="67"/>
                        <a:pt x="531" y="48"/>
                      </a:cubicBezTo>
                      <a:cubicBezTo>
                        <a:pt x="499" y="14"/>
                        <a:pt x="461" y="1"/>
                        <a:pt x="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46"/>
                <p:cNvSpPr/>
                <p:nvPr/>
              </p:nvSpPr>
              <p:spPr>
                <a:xfrm>
                  <a:off x="2353446" y="1727192"/>
                  <a:ext cx="17031" cy="14248"/>
                </a:xfrm>
                <a:custGeom>
                  <a:avLst/>
                  <a:gdLst/>
                  <a:ahLst/>
                  <a:cxnLst/>
                  <a:rect l="l" t="t" r="r" b="b"/>
                  <a:pathLst>
                    <a:path w="348" h="329" extrusionOk="0">
                      <a:moveTo>
                        <a:pt x="253" y="0"/>
                      </a:moveTo>
                      <a:cubicBezTo>
                        <a:pt x="159" y="13"/>
                        <a:pt x="70" y="70"/>
                        <a:pt x="32" y="164"/>
                      </a:cubicBezTo>
                      <a:cubicBezTo>
                        <a:pt x="1" y="227"/>
                        <a:pt x="1" y="328"/>
                        <a:pt x="96" y="328"/>
                      </a:cubicBezTo>
                      <a:cubicBezTo>
                        <a:pt x="196" y="322"/>
                        <a:pt x="278" y="259"/>
                        <a:pt x="323" y="164"/>
                      </a:cubicBezTo>
                      <a:cubicBezTo>
                        <a:pt x="348" y="101"/>
                        <a:pt x="348" y="0"/>
                        <a:pt x="2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46"/>
                <p:cNvSpPr/>
                <p:nvPr/>
              </p:nvSpPr>
              <p:spPr>
                <a:xfrm>
                  <a:off x="2341113" y="1752570"/>
                  <a:ext cx="16395" cy="12602"/>
                </a:xfrm>
                <a:custGeom>
                  <a:avLst/>
                  <a:gdLst/>
                  <a:ahLst/>
                  <a:cxnLst/>
                  <a:rect l="l" t="t" r="r" b="b"/>
                  <a:pathLst>
                    <a:path w="335" h="291" extrusionOk="0">
                      <a:moveTo>
                        <a:pt x="237" y="1"/>
                      </a:moveTo>
                      <a:cubicBezTo>
                        <a:pt x="197" y="1"/>
                        <a:pt x="152" y="21"/>
                        <a:pt x="127" y="39"/>
                      </a:cubicBezTo>
                      <a:lnTo>
                        <a:pt x="108" y="58"/>
                      </a:lnTo>
                      <a:cubicBezTo>
                        <a:pt x="57" y="95"/>
                        <a:pt x="1" y="165"/>
                        <a:pt x="20" y="234"/>
                      </a:cubicBezTo>
                      <a:cubicBezTo>
                        <a:pt x="26" y="234"/>
                        <a:pt x="26" y="240"/>
                        <a:pt x="26" y="247"/>
                      </a:cubicBezTo>
                      <a:cubicBezTo>
                        <a:pt x="37" y="279"/>
                        <a:pt x="62" y="290"/>
                        <a:pt x="91" y="290"/>
                      </a:cubicBezTo>
                      <a:cubicBezTo>
                        <a:pt x="130" y="290"/>
                        <a:pt x="177" y="269"/>
                        <a:pt x="202" y="247"/>
                      </a:cubicBezTo>
                      <a:lnTo>
                        <a:pt x="240" y="215"/>
                      </a:lnTo>
                      <a:cubicBezTo>
                        <a:pt x="284" y="190"/>
                        <a:pt x="335" y="127"/>
                        <a:pt x="316" y="76"/>
                      </a:cubicBezTo>
                      <a:cubicBezTo>
                        <a:pt x="316" y="64"/>
                        <a:pt x="303" y="58"/>
                        <a:pt x="303" y="45"/>
                      </a:cubicBezTo>
                      <a:cubicBezTo>
                        <a:pt x="292" y="12"/>
                        <a:pt x="266"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46"/>
                <p:cNvSpPr/>
                <p:nvPr/>
              </p:nvSpPr>
              <p:spPr>
                <a:xfrm>
                  <a:off x="2319824" y="1747417"/>
                  <a:ext cx="12529" cy="11650"/>
                </a:xfrm>
                <a:custGeom>
                  <a:avLst/>
                  <a:gdLst/>
                  <a:ahLst/>
                  <a:cxnLst/>
                  <a:rect l="l" t="t" r="r" b="b"/>
                  <a:pathLst>
                    <a:path w="256" h="269" extrusionOk="0">
                      <a:moveTo>
                        <a:pt x="202" y="0"/>
                      </a:moveTo>
                      <a:cubicBezTo>
                        <a:pt x="153" y="0"/>
                        <a:pt x="75" y="48"/>
                        <a:pt x="45" y="82"/>
                      </a:cubicBezTo>
                      <a:cubicBezTo>
                        <a:pt x="7" y="120"/>
                        <a:pt x="0" y="183"/>
                        <a:pt x="19" y="233"/>
                      </a:cubicBezTo>
                      <a:cubicBezTo>
                        <a:pt x="32" y="258"/>
                        <a:pt x="50" y="268"/>
                        <a:pt x="70" y="268"/>
                      </a:cubicBezTo>
                      <a:cubicBezTo>
                        <a:pt x="131" y="268"/>
                        <a:pt x="213" y="175"/>
                        <a:pt x="228" y="132"/>
                      </a:cubicBezTo>
                      <a:cubicBezTo>
                        <a:pt x="234" y="113"/>
                        <a:pt x="240" y="101"/>
                        <a:pt x="240" y="82"/>
                      </a:cubicBezTo>
                      <a:cubicBezTo>
                        <a:pt x="255" y="21"/>
                        <a:pt x="235"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46"/>
                <p:cNvSpPr/>
                <p:nvPr/>
              </p:nvSpPr>
              <p:spPr>
                <a:xfrm>
                  <a:off x="2235843" y="1766559"/>
                  <a:ext cx="13948" cy="11780"/>
                </a:xfrm>
                <a:custGeom>
                  <a:avLst/>
                  <a:gdLst/>
                  <a:ahLst/>
                  <a:cxnLst/>
                  <a:rect l="l" t="t" r="r" b="b"/>
                  <a:pathLst>
                    <a:path w="285" h="272" extrusionOk="0">
                      <a:moveTo>
                        <a:pt x="221" y="1"/>
                      </a:moveTo>
                      <a:cubicBezTo>
                        <a:pt x="154" y="1"/>
                        <a:pt x="46" y="101"/>
                        <a:pt x="32" y="138"/>
                      </a:cubicBezTo>
                      <a:cubicBezTo>
                        <a:pt x="7" y="189"/>
                        <a:pt x="1" y="245"/>
                        <a:pt x="58" y="264"/>
                      </a:cubicBezTo>
                      <a:cubicBezTo>
                        <a:pt x="68" y="269"/>
                        <a:pt x="79" y="272"/>
                        <a:pt x="90" y="272"/>
                      </a:cubicBezTo>
                      <a:cubicBezTo>
                        <a:pt x="133" y="272"/>
                        <a:pt x="180" y="238"/>
                        <a:pt x="215" y="208"/>
                      </a:cubicBezTo>
                      <a:cubicBezTo>
                        <a:pt x="260" y="170"/>
                        <a:pt x="285" y="107"/>
                        <a:pt x="272" y="50"/>
                      </a:cubicBezTo>
                      <a:cubicBezTo>
                        <a:pt x="265" y="14"/>
                        <a:pt x="246" y="1"/>
                        <a:pt x="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46"/>
                <p:cNvSpPr/>
                <p:nvPr/>
              </p:nvSpPr>
              <p:spPr>
                <a:xfrm>
                  <a:off x="2253363" y="1816882"/>
                  <a:ext cx="18353" cy="11910"/>
                </a:xfrm>
                <a:custGeom>
                  <a:avLst/>
                  <a:gdLst/>
                  <a:ahLst/>
                  <a:cxnLst/>
                  <a:rect l="l" t="t" r="r" b="b"/>
                  <a:pathLst>
                    <a:path w="375" h="275" extrusionOk="0">
                      <a:moveTo>
                        <a:pt x="215" y="1"/>
                      </a:moveTo>
                      <a:cubicBezTo>
                        <a:pt x="141" y="1"/>
                        <a:pt x="62" y="90"/>
                        <a:pt x="40" y="143"/>
                      </a:cubicBezTo>
                      <a:cubicBezTo>
                        <a:pt x="1" y="222"/>
                        <a:pt x="39" y="275"/>
                        <a:pt x="104" y="275"/>
                      </a:cubicBezTo>
                      <a:cubicBezTo>
                        <a:pt x="121" y="275"/>
                        <a:pt x="140" y="271"/>
                        <a:pt x="160" y="263"/>
                      </a:cubicBezTo>
                      <a:lnTo>
                        <a:pt x="185" y="250"/>
                      </a:lnTo>
                      <a:cubicBezTo>
                        <a:pt x="261" y="225"/>
                        <a:pt x="375" y="80"/>
                        <a:pt x="274" y="17"/>
                      </a:cubicBezTo>
                      <a:lnTo>
                        <a:pt x="255" y="11"/>
                      </a:lnTo>
                      <a:cubicBezTo>
                        <a:pt x="242" y="4"/>
                        <a:pt x="229" y="1"/>
                        <a:pt x="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46"/>
                <p:cNvSpPr/>
                <p:nvPr/>
              </p:nvSpPr>
              <p:spPr>
                <a:xfrm>
                  <a:off x="2276610" y="1800642"/>
                  <a:ext cx="15808" cy="8272"/>
                </a:xfrm>
                <a:custGeom>
                  <a:avLst/>
                  <a:gdLst/>
                  <a:ahLst/>
                  <a:cxnLst/>
                  <a:rect l="l" t="t" r="r" b="b"/>
                  <a:pathLst>
                    <a:path w="323" h="191" extrusionOk="0">
                      <a:moveTo>
                        <a:pt x="202" y="1"/>
                      </a:moveTo>
                      <a:cubicBezTo>
                        <a:pt x="120" y="1"/>
                        <a:pt x="0" y="190"/>
                        <a:pt x="114" y="190"/>
                      </a:cubicBezTo>
                      <a:cubicBezTo>
                        <a:pt x="202" y="190"/>
                        <a:pt x="322" y="1"/>
                        <a:pt x="2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46"/>
                <p:cNvSpPr/>
                <p:nvPr/>
              </p:nvSpPr>
              <p:spPr>
                <a:xfrm>
                  <a:off x="2196936" y="1855815"/>
                  <a:ext cx="18548" cy="12776"/>
                </a:xfrm>
                <a:custGeom>
                  <a:avLst/>
                  <a:gdLst/>
                  <a:ahLst/>
                  <a:cxnLst/>
                  <a:rect l="l" t="t" r="r" b="b"/>
                  <a:pathLst>
                    <a:path w="379" h="295" extrusionOk="0">
                      <a:moveTo>
                        <a:pt x="271" y="0"/>
                      </a:moveTo>
                      <a:cubicBezTo>
                        <a:pt x="167" y="0"/>
                        <a:pt x="1" y="171"/>
                        <a:pt x="90" y="259"/>
                      </a:cubicBezTo>
                      <a:lnTo>
                        <a:pt x="96" y="272"/>
                      </a:lnTo>
                      <a:cubicBezTo>
                        <a:pt x="114" y="288"/>
                        <a:pt x="134" y="294"/>
                        <a:pt x="156" y="294"/>
                      </a:cubicBezTo>
                      <a:cubicBezTo>
                        <a:pt x="256" y="294"/>
                        <a:pt x="378" y="147"/>
                        <a:pt x="342" y="64"/>
                      </a:cubicBezTo>
                      <a:cubicBezTo>
                        <a:pt x="342" y="58"/>
                        <a:pt x="342" y="51"/>
                        <a:pt x="336" y="45"/>
                      </a:cubicBezTo>
                      <a:cubicBezTo>
                        <a:pt x="323" y="13"/>
                        <a:pt x="299" y="0"/>
                        <a:pt x="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46"/>
                <p:cNvSpPr/>
                <p:nvPr/>
              </p:nvSpPr>
              <p:spPr>
                <a:xfrm>
                  <a:off x="2219203" y="1891934"/>
                  <a:ext cx="14242" cy="11347"/>
                </a:xfrm>
                <a:custGeom>
                  <a:avLst/>
                  <a:gdLst/>
                  <a:ahLst/>
                  <a:cxnLst/>
                  <a:rect l="l" t="t" r="r" b="b"/>
                  <a:pathLst>
                    <a:path w="291" h="262" extrusionOk="0">
                      <a:moveTo>
                        <a:pt x="208" y="1"/>
                      </a:moveTo>
                      <a:cubicBezTo>
                        <a:pt x="181" y="1"/>
                        <a:pt x="150" y="14"/>
                        <a:pt x="127" y="31"/>
                      </a:cubicBezTo>
                      <a:cubicBezTo>
                        <a:pt x="108" y="37"/>
                        <a:pt x="89" y="50"/>
                        <a:pt x="76" y="62"/>
                      </a:cubicBezTo>
                      <a:cubicBezTo>
                        <a:pt x="26" y="100"/>
                        <a:pt x="0" y="163"/>
                        <a:pt x="7" y="226"/>
                      </a:cubicBezTo>
                      <a:cubicBezTo>
                        <a:pt x="11" y="253"/>
                        <a:pt x="38" y="261"/>
                        <a:pt x="64" y="261"/>
                      </a:cubicBezTo>
                      <a:cubicBezTo>
                        <a:pt x="75" y="261"/>
                        <a:pt x="86" y="260"/>
                        <a:pt x="95" y="258"/>
                      </a:cubicBezTo>
                      <a:cubicBezTo>
                        <a:pt x="127" y="245"/>
                        <a:pt x="152" y="233"/>
                        <a:pt x="177" y="214"/>
                      </a:cubicBezTo>
                      <a:cubicBezTo>
                        <a:pt x="227" y="176"/>
                        <a:pt x="291" y="107"/>
                        <a:pt x="265" y="37"/>
                      </a:cubicBezTo>
                      <a:cubicBezTo>
                        <a:pt x="254" y="11"/>
                        <a:pt x="232" y="1"/>
                        <a:pt x="2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46"/>
                <p:cNvSpPr/>
                <p:nvPr/>
              </p:nvSpPr>
              <p:spPr>
                <a:xfrm>
                  <a:off x="2269807" y="1875520"/>
                  <a:ext cx="17961" cy="14205"/>
                </a:xfrm>
                <a:custGeom>
                  <a:avLst/>
                  <a:gdLst/>
                  <a:ahLst/>
                  <a:cxnLst/>
                  <a:rect l="l" t="t" r="r" b="b"/>
                  <a:pathLst>
                    <a:path w="367" h="328" extrusionOk="0">
                      <a:moveTo>
                        <a:pt x="255" y="1"/>
                      </a:moveTo>
                      <a:cubicBezTo>
                        <a:pt x="241" y="1"/>
                        <a:pt x="228" y="3"/>
                        <a:pt x="215" y="6"/>
                      </a:cubicBezTo>
                      <a:cubicBezTo>
                        <a:pt x="139" y="31"/>
                        <a:pt x="70" y="88"/>
                        <a:pt x="32" y="164"/>
                      </a:cubicBezTo>
                      <a:cubicBezTo>
                        <a:pt x="13" y="214"/>
                        <a:pt x="1" y="296"/>
                        <a:pt x="64" y="322"/>
                      </a:cubicBezTo>
                      <a:cubicBezTo>
                        <a:pt x="76" y="326"/>
                        <a:pt x="88" y="328"/>
                        <a:pt x="100" y="328"/>
                      </a:cubicBezTo>
                      <a:cubicBezTo>
                        <a:pt x="158" y="328"/>
                        <a:pt x="217" y="282"/>
                        <a:pt x="259" y="246"/>
                      </a:cubicBezTo>
                      <a:lnTo>
                        <a:pt x="310" y="202"/>
                      </a:lnTo>
                      <a:cubicBezTo>
                        <a:pt x="335" y="189"/>
                        <a:pt x="367" y="151"/>
                        <a:pt x="354" y="126"/>
                      </a:cubicBezTo>
                      <a:cubicBezTo>
                        <a:pt x="348" y="101"/>
                        <a:pt x="341" y="76"/>
                        <a:pt x="335" y="50"/>
                      </a:cubicBezTo>
                      <a:cubicBezTo>
                        <a:pt x="326" y="14"/>
                        <a:pt x="291"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46"/>
                <p:cNvSpPr/>
                <p:nvPr/>
              </p:nvSpPr>
              <p:spPr>
                <a:xfrm>
                  <a:off x="2237115" y="1855339"/>
                  <a:ext cx="14829" cy="11173"/>
                </a:xfrm>
                <a:custGeom>
                  <a:avLst/>
                  <a:gdLst/>
                  <a:ahLst/>
                  <a:cxnLst/>
                  <a:rect l="l" t="t" r="r" b="b"/>
                  <a:pathLst>
                    <a:path w="303" h="258" extrusionOk="0">
                      <a:moveTo>
                        <a:pt x="211" y="0"/>
                      </a:moveTo>
                      <a:cubicBezTo>
                        <a:pt x="181" y="0"/>
                        <a:pt x="146" y="10"/>
                        <a:pt x="114" y="31"/>
                      </a:cubicBezTo>
                      <a:cubicBezTo>
                        <a:pt x="76" y="56"/>
                        <a:pt x="44" y="94"/>
                        <a:pt x="25" y="138"/>
                      </a:cubicBezTo>
                      <a:cubicBezTo>
                        <a:pt x="0" y="195"/>
                        <a:pt x="6" y="251"/>
                        <a:pt x="70" y="258"/>
                      </a:cubicBezTo>
                      <a:cubicBezTo>
                        <a:pt x="107" y="258"/>
                        <a:pt x="145" y="245"/>
                        <a:pt x="177" y="226"/>
                      </a:cubicBezTo>
                      <a:cubicBezTo>
                        <a:pt x="196" y="220"/>
                        <a:pt x="215" y="201"/>
                        <a:pt x="234" y="182"/>
                      </a:cubicBezTo>
                      <a:cubicBezTo>
                        <a:pt x="259" y="157"/>
                        <a:pt x="278" y="119"/>
                        <a:pt x="290" y="81"/>
                      </a:cubicBezTo>
                      <a:cubicBezTo>
                        <a:pt x="302" y="29"/>
                        <a:pt x="264" y="0"/>
                        <a:pt x="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46"/>
                <p:cNvSpPr/>
                <p:nvPr/>
              </p:nvSpPr>
              <p:spPr>
                <a:xfrm>
                  <a:off x="2311993" y="1863481"/>
                  <a:ext cx="18353" cy="10913"/>
                </a:xfrm>
                <a:custGeom>
                  <a:avLst/>
                  <a:gdLst/>
                  <a:ahLst/>
                  <a:cxnLst/>
                  <a:rect l="l" t="t" r="r" b="b"/>
                  <a:pathLst>
                    <a:path w="375" h="252" extrusionOk="0">
                      <a:moveTo>
                        <a:pt x="198" y="0"/>
                      </a:moveTo>
                      <a:cubicBezTo>
                        <a:pt x="123" y="7"/>
                        <a:pt x="60" y="57"/>
                        <a:pt x="28" y="127"/>
                      </a:cubicBezTo>
                      <a:cubicBezTo>
                        <a:pt x="0" y="182"/>
                        <a:pt x="16" y="251"/>
                        <a:pt x="75" y="251"/>
                      </a:cubicBezTo>
                      <a:cubicBezTo>
                        <a:pt x="84" y="251"/>
                        <a:pt x="93" y="250"/>
                        <a:pt x="104" y="246"/>
                      </a:cubicBezTo>
                      <a:lnTo>
                        <a:pt x="123" y="246"/>
                      </a:lnTo>
                      <a:cubicBezTo>
                        <a:pt x="205" y="221"/>
                        <a:pt x="375" y="7"/>
                        <a:pt x="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46"/>
                <p:cNvSpPr/>
                <p:nvPr/>
              </p:nvSpPr>
              <p:spPr>
                <a:xfrm>
                  <a:off x="2280476" y="1855556"/>
                  <a:ext cx="15612" cy="11650"/>
                </a:xfrm>
                <a:custGeom>
                  <a:avLst/>
                  <a:gdLst/>
                  <a:ahLst/>
                  <a:cxnLst/>
                  <a:rect l="l" t="t" r="r" b="b"/>
                  <a:pathLst>
                    <a:path w="319" h="269" extrusionOk="0">
                      <a:moveTo>
                        <a:pt x="249" y="1"/>
                      </a:moveTo>
                      <a:lnTo>
                        <a:pt x="268" y="26"/>
                      </a:lnTo>
                      <a:lnTo>
                        <a:pt x="268" y="32"/>
                      </a:lnTo>
                      <a:cubicBezTo>
                        <a:pt x="237" y="22"/>
                        <a:pt x="208" y="17"/>
                        <a:pt x="183" y="17"/>
                      </a:cubicBezTo>
                      <a:cubicBezTo>
                        <a:pt x="127" y="17"/>
                        <a:pt x="84" y="41"/>
                        <a:pt x="54" y="89"/>
                      </a:cubicBezTo>
                      <a:cubicBezTo>
                        <a:pt x="35" y="108"/>
                        <a:pt x="22" y="139"/>
                        <a:pt x="16" y="164"/>
                      </a:cubicBezTo>
                      <a:cubicBezTo>
                        <a:pt x="1" y="238"/>
                        <a:pt x="42" y="269"/>
                        <a:pt x="92" y="269"/>
                      </a:cubicBezTo>
                      <a:cubicBezTo>
                        <a:pt x="124" y="269"/>
                        <a:pt x="159" y="256"/>
                        <a:pt x="186" y="234"/>
                      </a:cubicBezTo>
                      <a:cubicBezTo>
                        <a:pt x="212" y="215"/>
                        <a:pt x="237" y="196"/>
                        <a:pt x="249" y="171"/>
                      </a:cubicBezTo>
                      <a:cubicBezTo>
                        <a:pt x="281" y="120"/>
                        <a:pt x="319" y="38"/>
                        <a:pt x="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46"/>
                <p:cNvSpPr/>
                <p:nvPr/>
              </p:nvSpPr>
              <p:spPr>
                <a:xfrm>
                  <a:off x="2291096" y="1883402"/>
                  <a:ext cx="22904" cy="12083"/>
                </a:xfrm>
                <a:custGeom>
                  <a:avLst/>
                  <a:gdLst/>
                  <a:ahLst/>
                  <a:cxnLst/>
                  <a:rect l="l" t="t" r="r" b="b"/>
                  <a:pathLst>
                    <a:path w="468" h="279" extrusionOk="0">
                      <a:moveTo>
                        <a:pt x="297" y="1"/>
                      </a:moveTo>
                      <a:cubicBezTo>
                        <a:pt x="178" y="1"/>
                        <a:pt x="1" y="278"/>
                        <a:pt x="165" y="278"/>
                      </a:cubicBezTo>
                      <a:cubicBezTo>
                        <a:pt x="291" y="278"/>
                        <a:pt x="468" y="1"/>
                        <a:pt x="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46"/>
                <p:cNvSpPr/>
                <p:nvPr/>
              </p:nvSpPr>
              <p:spPr>
                <a:xfrm>
                  <a:off x="2373511" y="1819784"/>
                  <a:ext cx="18597" cy="15591"/>
                </a:xfrm>
                <a:custGeom>
                  <a:avLst/>
                  <a:gdLst/>
                  <a:ahLst/>
                  <a:cxnLst/>
                  <a:rect l="l" t="t" r="r" b="b"/>
                  <a:pathLst>
                    <a:path w="380" h="360" extrusionOk="0">
                      <a:moveTo>
                        <a:pt x="278" y="0"/>
                      </a:moveTo>
                      <a:cubicBezTo>
                        <a:pt x="171" y="13"/>
                        <a:pt x="77" y="82"/>
                        <a:pt x="32" y="177"/>
                      </a:cubicBezTo>
                      <a:cubicBezTo>
                        <a:pt x="1" y="246"/>
                        <a:pt x="1" y="360"/>
                        <a:pt x="102" y="360"/>
                      </a:cubicBezTo>
                      <a:cubicBezTo>
                        <a:pt x="209" y="347"/>
                        <a:pt x="304" y="278"/>
                        <a:pt x="348" y="183"/>
                      </a:cubicBezTo>
                      <a:cubicBezTo>
                        <a:pt x="379" y="114"/>
                        <a:pt x="379"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87" name="Google Shape;2887;p46"/>
            <p:cNvGrpSpPr/>
            <p:nvPr/>
          </p:nvGrpSpPr>
          <p:grpSpPr>
            <a:xfrm>
              <a:off x="397172" y="2997528"/>
              <a:ext cx="394823" cy="271193"/>
              <a:chOff x="1769848" y="1688735"/>
              <a:chExt cx="339399" cy="233124"/>
            </a:xfrm>
          </p:grpSpPr>
          <p:sp>
            <p:nvSpPr>
              <p:cNvPr id="2888" name="Google Shape;2888;p46"/>
              <p:cNvSpPr/>
              <p:nvPr/>
            </p:nvSpPr>
            <p:spPr>
              <a:xfrm>
                <a:off x="1769848" y="1688735"/>
                <a:ext cx="339399" cy="233124"/>
              </a:xfrm>
              <a:custGeom>
                <a:avLst/>
                <a:gdLst/>
                <a:ahLst/>
                <a:cxnLst/>
                <a:rect l="l" t="t" r="r" b="b"/>
                <a:pathLst>
                  <a:path w="6935" h="5383" extrusionOk="0">
                    <a:moveTo>
                      <a:pt x="3921" y="1"/>
                    </a:moveTo>
                    <a:cubicBezTo>
                      <a:pt x="3730" y="1"/>
                      <a:pt x="3544" y="15"/>
                      <a:pt x="3371" y="43"/>
                    </a:cubicBezTo>
                    <a:cubicBezTo>
                      <a:pt x="520" y="514"/>
                      <a:pt x="0" y="5383"/>
                      <a:pt x="2910" y="5383"/>
                    </a:cubicBezTo>
                    <a:cubicBezTo>
                      <a:pt x="3038" y="5383"/>
                      <a:pt x="3173" y="5373"/>
                      <a:pt x="3314" y="5354"/>
                    </a:cubicBezTo>
                    <a:cubicBezTo>
                      <a:pt x="5005" y="5114"/>
                      <a:pt x="6935" y="2932"/>
                      <a:pt x="6184" y="1178"/>
                    </a:cubicBezTo>
                    <a:cubicBezTo>
                      <a:pt x="5820" y="326"/>
                      <a:pt x="4814" y="1"/>
                      <a:pt x="39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9" name="Google Shape;2889;p46"/>
              <p:cNvGrpSpPr/>
              <p:nvPr/>
            </p:nvGrpSpPr>
            <p:grpSpPr>
              <a:xfrm>
                <a:off x="1852361" y="1714763"/>
                <a:ext cx="195173" cy="188518"/>
                <a:chOff x="2196936" y="1714763"/>
                <a:chExt cx="195173" cy="188518"/>
              </a:xfrm>
            </p:grpSpPr>
            <p:sp>
              <p:nvSpPr>
                <p:cNvPr id="2890" name="Google Shape;2890;p46"/>
                <p:cNvSpPr/>
                <p:nvPr/>
              </p:nvSpPr>
              <p:spPr>
                <a:xfrm>
                  <a:off x="2324131" y="1714763"/>
                  <a:ext cx="31224" cy="23992"/>
                </a:xfrm>
                <a:custGeom>
                  <a:avLst/>
                  <a:gdLst/>
                  <a:ahLst/>
                  <a:cxnLst/>
                  <a:rect l="l" t="t" r="r" b="b"/>
                  <a:pathLst>
                    <a:path w="638" h="554" extrusionOk="0">
                      <a:moveTo>
                        <a:pt x="421" y="1"/>
                      </a:moveTo>
                      <a:cubicBezTo>
                        <a:pt x="279" y="1"/>
                        <a:pt x="107" y="176"/>
                        <a:pt x="58" y="275"/>
                      </a:cubicBezTo>
                      <a:cubicBezTo>
                        <a:pt x="26" y="344"/>
                        <a:pt x="1" y="451"/>
                        <a:pt x="64" y="514"/>
                      </a:cubicBezTo>
                      <a:cubicBezTo>
                        <a:pt x="92" y="543"/>
                        <a:pt x="129" y="553"/>
                        <a:pt x="166" y="553"/>
                      </a:cubicBezTo>
                      <a:cubicBezTo>
                        <a:pt x="212" y="553"/>
                        <a:pt x="259" y="538"/>
                        <a:pt x="297" y="521"/>
                      </a:cubicBezTo>
                      <a:cubicBezTo>
                        <a:pt x="329" y="502"/>
                        <a:pt x="360" y="483"/>
                        <a:pt x="392" y="464"/>
                      </a:cubicBezTo>
                      <a:cubicBezTo>
                        <a:pt x="480" y="401"/>
                        <a:pt x="638" y="218"/>
                        <a:pt x="568" y="104"/>
                      </a:cubicBezTo>
                      <a:cubicBezTo>
                        <a:pt x="562" y="85"/>
                        <a:pt x="549" y="67"/>
                        <a:pt x="531" y="48"/>
                      </a:cubicBezTo>
                      <a:cubicBezTo>
                        <a:pt x="499" y="14"/>
                        <a:pt x="461" y="1"/>
                        <a:pt x="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46"/>
                <p:cNvSpPr/>
                <p:nvPr/>
              </p:nvSpPr>
              <p:spPr>
                <a:xfrm>
                  <a:off x="2353446" y="1727192"/>
                  <a:ext cx="17031" cy="14248"/>
                </a:xfrm>
                <a:custGeom>
                  <a:avLst/>
                  <a:gdLst/>
                  <a:ahLst/>
                  <a:cxnLst/>
                  <a:rect l="l" t="t" r="r" b="b"/>
                  <a:pathLst>
                    <a:path w="348" h="329" extrusionOk="0">
                      <a:moveTo>
                        <a:pt x="253" y="0"/>
                      </a:moveTo>
                      <a:cubicBezTo>
                        <a:pt x="159" y="13"/>
                        <a:pt x="70" y="70"/>
                        <a:pt x="32" y="164"/>
                      </a:cubicBezTo>
                      <a:cubicBezTo>
                        <a:pt x="1" y="227"/>
                        <a:pt x="1" y="328"/>
                        <a:pt x="96" y="328"/>
                      </a:cubicBezTo>
                      <a:cubicBezTo>
                        <a:pt x="196" y="322"/>
                        <a:pt x="278" y="259"/>
                        <a:pt x="323" y="164"/>
                      </a:cubicBezTo>
                      <a:cubicBezTo>
                        <a:pt x="348" y="101"/>
                        <a:pt x="348" y="0"/>
                        <a:pt x="2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46"/>
                <p:cNvSpPr/>
                <p:nvPr/>
              </p:nvSpPr>
              <p:spPr>
                <a:xfrm>
                  <a:off x="2341113" y="1752570"/>
                  <a:ext cx="16395" cy="12602"/>
                </a:xfrm>
                <a:custGeom>
                  <a:avLst/>
                  <a:gdLst/>
                  <a:ahLst/>
                  <a:cxnLst/>
                  <a:rect l="l" t="t" r="r" b="b"/>
                  <a:pathLst>
                    <a:path w="335" h="291" extrusionOk="0">
                      <a:moveTo>
                        <a:pt x="237" y="1"/>
                      </a:moveTo>
                      <a:cubicBezTo>
                        <a:pt x="197" y="1"/>
                        <a:pt x="152" y="21"/>
                        <a:pt x="127" y="39"/>
                      </a:cubicBezTo>
                      <a:lnTo>
                        <a:pt x="108" y="58"/>
                      </a:lnTo>
                      <a:cubicBezTo>
                        <a:pt x="57" y="95"/>
                        <a:pt x="1" y="165"/>
                        <a:pt x="20" y="234"/>
                      </a:cubicBezTo>
                      <a:cubicBezTo>
                        <a:pt x="26" y="234"/>
                        <a:pt x="26" y="240"/>
                        <a:pt x="26" y="247"/>
                      </a:cubicBezTo>
                      <a:cubicBezTo>
                        <a:pt x="37" y="279"/>
                        <a:pt x="62" y="290"/>
                        <a:pt x="91" y="290"/>
                      </a:cubicBezTo>
                      <a:cubicBezTo>
                        <a:pt x="130" y="290"/>
                        <a:pt x="177" y="269"/>
                        <a:pt x="202" y="247"/>
                      </a:cubicBezTo>
                      <a:lnTo>
                        <a:pt x="240" y="215"/>
                      </a:lnTo>
                      <a:cubicBezTo>
                        <a:pt x="284" y="190"/>
                        <a:pt x="335" y="127"/>
                        <a:pt x="316" y="76"/>
                      </a:cubicBezTo>
                      <a:cubicBezTo>
                        <a:pt x="316" y="64"/>
                        <a:pt x="303" y="58"/>
                        <a:pt x="303" y="45"/>
                      </a:cubicBezTo>
                      <a:cubicBezTo>
                        <a:pt x="292" y="12"/>
                        <a:pt x="266"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46"/>
                <p:cNvSpPr/>
                <p:nvPr/>
              </p:nvSpPr>
              <p:spPr>
                <a:xfrm>
                  <a:off x="2319824" y="1747417"/>
                  <a:ext cx="12529" cy="11650"/>
                </a:xfrm>
                <a:custGeom>
                  <a:avLst/>
                  <a:gdLst/>
                  <a:ahLst/>
                  <a:cxnLst/>
                  <a:rect l="l" t="t" r="r" b="b"/>
                  <a:pathLst>
                    <a:path w="256" h="269" extrusionOk="0">
                      <a:moveTo>
                        <a:pt x="202" y="0"/>
                      </a:moveTo>
                      <a:cubicBezTo>
                        <a:pt x="153" y="0"/>
                        <a:pt x="75" y="48"/>
                        <a:pt x="45" y="82"/>
                      </a:cubicBezTo>
                      <a:cubicBezTo>
                        <a:pt x="7" y="120"/>
                        <a:pt x="0" y="183"/>
                        <a:pt x="19" y="233"/>
                      </a:cubicBezTo>
                      <a:cubicBezTo>
                        <a:pt x="32" y="258"/>
                        <a:pt x="50" y="268"/>
                        <a:pt x="70" y="268"/>
                      </a:cubicBezTo>
                      <a:cubicBezTo>
                        <a:pt x="131" y="268"/>
                        <a:pt x="213" y="175"/>
                        <a:pt x="228" y="132"/>
                      </a:cubicBezTo>
                      <a:cubicBezTo>
                        <a:pt x="234" y="113"/>
                        <a:pt x="240" y="101"/>
                        <a:pt x="240" y="82"/>
                      </a:cubicBezTo>
                      <a:cubicBezTo>
                        <a:pt x="255" y="21"/>
                        <a:pt x="235"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46"/>
                <p:cNvSpPr/>
                <p:nvPr/>
              </p:nvSpPr>
              <p:spPr>
                <a:xfrm>
                  <a:off x="2235843" y="1766559"/>
                  <a:ext cx="13948" cy="11780"/>
                </a:xfrm>
                <a:custGeom>
                  <a:avLst/>
                  <a:gdLst/>
                  <a:ahLst/>
                  <a:cxnLst/>
                  <a:rect l="l" t="t" r="r" b="b"/>
                  <a:pathLst>
                    <a:path w="285" h="272" extrusionOk="0">
                      <a:moveTo>
                        <a:pt x="221" y="1"/>
                      </a:moveTo>
                      <a:cubicBezTo>
                        <a:pt x="154" y="1"/>
                        <a:pt x="46" y="101"/>
                        <a:pt x="32" y="138"/>
                      </a:cubicBezTo>
                      <a:cubicBezTo>
                        <a:pt x="7" y="189"/>
                        <a:pt x="1" y="245"/>
                        <a:pt x="58" y="264"/>
                      </a:cubicBezTo>
                      <a:cubicBezTo>
                        <a:pt x="68" y="269"/>
                        <a:pt x="79" y="272"/>
                        <a:pt x="90" y="272"/>
                      </a:cubicBezTo>
                      <a:cubicBezTo>
                        <a:pt x="133" y="272"/>
                        <a:pt x="180" y="238"/>
                        <a:pt x="215" y="208"/>
                      </a:cubicBezTo>
                      <a:cubicBezTo>
                        <a:pt x="260" y="170"/>
                        <a:pt x="285" y="107"/>
                        <a:pt x="272" y="50"/>
                      </a:cubicBezTo>
                      <a:cubicBezTo>
                        <a:pt x="265" y="14"/>
                        <a:pt x="246" y="1"/>
                        <a:pt x="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46"/>
                <p:cNvSpPr/>
                <p:nvPr/>
              </p:nvSpPr>
              <p:spPr>
                <a:xfrm>
                  <a:off x="2253363" y="1816882"/>
                  <a:ext cx="18353" cy="11910"/>
                </a:xfrm>
                <a:custGeom>
                  <a:avLst/>
                  <a:gdLst/>
                  <a:ahLst/>
                  <a:cxnLst/>
                  <a:rect l="l" t="t" r="r" b="b"/>
                  <a:pathLst>
                    <a:path w="375" h="275" extrusionOk="0">
                      <a:moveTo>
                        <a:pt x="215" y="1"/>
                      </a:moveTo>
                      <a:cubicBezTo>
                        <a:pt x="141" y="1"/>
                        <a:pt x="62" y="90"/>
                        <a:pt x="40" y="143"/>
                      </a:cubicBezTo>
                      <a:cubicBezTo>
                        <a:pt x="1" y="222"/>
                        <a:pt x="39" y="275"/>
                        <a:pt x="104" y="275"/>
                      </a:cubicBezTo>
                      <a:cubicBezTo>
                        <a:pt x="121" y="275"/>
                        <a:pt x="140" y="271"/>
                        <a:pt x="160" y="263"/>
                      </a:cubicBezTo>
                      <a:lnTo>
                        <a:pt x="185" y="250"/>
                      </a:lnTo>
                      <a:cubicBezTo>
                        <a:pt x="261" y="225"/>
                        <a:pt x="375" y="80"/>
                        <a:pt x="274" y="17"/>
                      </a:cubicBezTo>
                      <a:lnTo>
                        <a:pt x="255" y="11"/>
                      </a:lnTo>
                      <a:cubicBezTo>
                        <a:pt x="242" y="4"/>
                        <a:pt x="229" y="1"/>
                        <a:pt x="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46"/>
                <p:cNvSpPr/>
                <p:nvPr/>
              </p:nvSpPr>
              <p:spPr>
                <a:xfrm>
                  <a:off x="2276610" y="1800642"/>
                  <a:ext cx="15808" cy="8272"/>
                </a:xfrm>
                <a:custGeom>
                  <a:avLst/>
                  <a:gdLst/>
                  <a:ahLst/>
                  <a:cxnLst/>
                  <a:rect l="l" t="t" r="r" b="b"/>
                  <a:pathLst>
                    <a:path w="323" h="191" extrusionOk="0">
                      <a:moveTo>
                        <a:pt x="202" y="1"/>
                      </a:moveTo>
                      <a:cubicBezTo>
                        <a:pt x="120" y="1"/>
                        <a:pt x="0" y="190"/>
                        <a:pt x="114" y="190"/>
                      </a:cubicBezTo>
                      <a:cubicBezTo>
                        <a:pt x="202" y="190"/>
                        <a:pt x="322" y="1"/>
                        <a:pt x="2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46"/>
                <p:cNvSpPr/>
                <p:nvPr/>
              </p:nvSpPr>
              <p:spPr>
                <a:xfrm>
                  <a:off x="2196936" y="1855815"/>
                  <a:ext cx="18548" cy="12776"/>
                </a:xfrm>
                <a:custGeom>
                  <a:avLst/>
                  <a:gdLst/>
                  <a:ahLst/>
                  <a:cxnLst/>
                  <a:rect l="l" t="t" r="r" b="b"/>
                  <a:pathLst>
                    <a:path w="379" h="295" extrusionOk="0">
                      <a:moveTo>
                        <a:pt x="271" y="0"/>
                      </a:moveTo>
                      <a:cubicBezTo>
                        <a:pt x="167" y="0"/>
                        <a:pt x="1" y="171"/>
                        <a:pt x="90" y="259"/>
                      </a:cubicBezTo>
                      <a:lnTo>
                        <a:pt x="96" y="272"/>
                      </a:lnTo>
                      <a:cubicBezTo>
                        <a:pt x="114" y="288"/>
                        <a:pt x="134" y="294"/>
                        <a:pt x="156" y="294"/>
                      </a:cubicBezTo>
                      <a:cubicBezTo>
                        <a:pt x="256" y="294"/>
                        <a:pt x="378" y="147"/>
                        <a:pt x="342" y="64"/>
                      </a:cubicBezTo>
                      <a:cubicBezTo>
                        <a:pt x="342" y="58"/>
                        <a:pt x="342" y="51"/>
                        <a:pt x="336" y="45"/>
                      </a:cubicBezTo>
                      <a:cubicBezTo>
                        <a:pt x="323" y="13"/>
                        <a:pt x="299" y="0"/>
                        <a:pt x="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46"/>
                <p:cNvSpPr/>
                <p:nvPr/>
              </p:nvSpPr>
              <p:spPr>
                <a:xfrm>
                  <a:off x="2219203" y="1891934"/>
                  <a:ext cx="14242" cy="11347"/>
                </a:xfrm>
                <a:custGeom>
                  <a:avLst/>
                  <a:gdLst/>
                  <a:ahLst/>
                  <a:cxnLst/>
                  <a:rect l="l" t="t" r="r" b="b"/>
                  <a:pathLst>
                    <a:path w="291" h="262" extrusionOk="0">
                      <a:moveTo>
                        <a:pt x="208" y="1"/>
                      </a:moveTo>
                      <a:cubicBezTo>
                        <a:pt x="181" y="1"/>
                        <a:pt x="150" y="14"/>
                        <a:pt x="127" y="31"/>
                      </a:cubicBezTo>
                      <a:cubicBezTo>
                        <a:pt x="108" y="37"/>
                        <a:pt x="89" y="50"/>
                        <a:pt x="76" y="62"/>
                      </a:cubicBezTo>
                      <a:cubicBezTo>
                        <a:pt x="26" y="100"/>
                        <a:pt x="0" y="163"/>
                        <a:pt x="7" y="226"/>
                      </a:cubicBezTo>
                      <a:cubicBezTo>
                        <a:pt x="11" y="253"/>
                        <a:pt x="38" y="261"/>
                        <a:pt x="64" y="261"/>
                      </a:cubicBezTo>
                      <a:cubicBezTo>
                        <a:pt x="75" y="261"/>
                        <a:pt x="86" y="260"/>
                        <a:pt x="95" y="258"/>
                      </a:cubicBezTo>
                      <a:cubicBezTo>
                        <a:pt x="127" y="245"/>
                        <a:pt x="152" y="233"/>
                        <a:pt x="177" y="214"/>
                      </a:cubicBezTo>
                      <a:cubicBezTo>
                        <a:pt x="227" y="176"/>
                        <a:pt x="291" y="107"/>
                        <a:pt x="265" y="37"/>
                      </a:cubicBezTo>
                      <a:cubicBezTo>
                        <a:pt x="254" y="11"/>
                        <a:pt x="232" y="1"/>
                        <a:pt x="2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46"/>
                <p:cNvSpPr/>
                <p:nvPr/>
              </p:nvSpPr>
              <p:spPr>
                <a:xfrm>
                  <a:off x="2269807" y="1875520"/>
                  <a:ext cx="17961" cy="14205"/>
                </a:xfrm>
                <a:custGeom>
                  <a:avLst/>
                  <a:gdLst/>
                  <a:ahLst/>
                  <a:cxnLst/>
                  <a:rect l="l" t="t" r="r" b="b"/>
                  <a:pathLst>
                    <a:path w="367" h="328" extrusionOk="0">
                      <a:moveTo>
                        <a:pt x="255" y="1"/>
                      </a:moveTo>
                      <a:cubicBezTo>
                        <a:pt x="241" y="1"/>
                        <a:pt x="228" y="3"/>
                        <a:pt x="215" y="6"/>
                      </a:cubicBezTo>
                      <a:cubicBezTo>
                        <a:pt x="139" y="31"/>
                        <a:pt x="70" y="88"/>
                        <a:pt x="32" y="164"/>
                      </a:cubicBezTo>
                      <a:cubicBezTo>
                        <a:pt x="13" y="214"/>
                        <a:pt x="1" y="296"/>
                        <a:pt x="64" y="322"/>
                      </a:cubicBezTo>
                      <a:cubicBezTo>
                        <a:pt x="76" y="326"/>
                        <a:pt x="88" y="328"/>
                        <a:pt x="100" y="328"/>
                      </a:cubicBezTo>
                      <a:cubicBezTo>
                        <a:pt x="158" y="328"/>
                        <a:pt x="217" y="282"/>
                        <a:pt x="259" y="246"/>
                      </a:cubicBezTo>
                      <a:lnTo>
                        <a:pt x="310" y="202"/>
                      </a:lnTo>
                      <a:cubicBezTo>
                        <a:pt x="335" y="189"/>
                        <a:pt x="367" y="151"/>
                        <a:pt x="354" y="126"/>
                      </a:cubicBezTo>
                      <a:cubicBezTo>
                        <a:pt x="348" y="101"/>
                        <a:pt x="341" y="76"/>
                        <a:pt x="335" y="50"/>
                      </a:cubicBezTo>
                      <a:cubicBezTo>
                        <a:pt x="326" y="14"/>
                        <a:pt x="291"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46"/>
                <p:cNvSpPr/>
                <p:nvPr/>
              </p:nvSpPr>
              <p:spPr>
                <a:xfrm>
                  <a:off x="2237115" y="1855339"/>
                  <a:ext cx="14829" cy="11173"/>
                </a:xfrm>
                <a:custGeom>
                  <a:avLst/>
                  <a:gdLst/>
                  <a:ahLst/>
                  <a:cxnLst/>
                  <a:rect l="l" t="t" r="r" b="b"/>
                  <a:pathLst>
                    <a:path w="303" h="258" extrusionOk="0">
                      <a:moveTo>
                        <a:pt x="211" y="0"/>
                      </a:moveTo>
                      <a:cubicBezTo>
                        <a:pt x="181" y="0"/>
                        <a:pt x="146" y="10"/>
                        <a:pt x="114" y="31"/>
                      </a:cubicBezTo>
                      <a:cubicBezTo>
                        <a:pt x="76" y="56"/>
                        <a:pt x="44" y="94"/>
                        <a:pt x="25" y="138"/>
                      </a:cubicBezTo>
                      <a:cubicBezTo>
                        <a:pt x="0" y="195"/>
                        <a:pt x="6" y="251"/>
                        <a:pt x="70" y="258"/>
                      </a:cubicBezTo>
                      <a:cubicBezTo>
                        <a:pt x="107" y="258"/>
                        <a:pt x="145" y="245"/>
                        <a:pt x="177" y="226"/>
                      </a:cubicBezTo>
                      <a:cubicBezTo>
                        <a:pt x="196" y="220"/>
                        <a:pt x="215" y="201"/>
                        <a:pt x="234" y="182"/>
                      </a:cubicBezTo>
                      <a:cubicBezTo>
                        <a:pt x="259" y="157"/>
                        <a:pt x="278" y="119"/>
                        <a:pt x="290" y="81"/>
                      </a:cubicBezTo>
                      <a:cubicBezTo>
                        <a:pt x="302" y="29"/>
                        <a:pt x="264" y="0"/>
                        <a:pt x="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46"/>
                <p:cNvSpPr/>
                <p:nvPr/>
              </p:nvSpPr>
              <p:spPr>
                <a:xfrm>
                  <a:off x="2311993" y="1863481"/>
                  <a:ext cx="18353" cy="10913"/>
                </a:xfrm>
                <a:custGeom>
                  <a:avLst/>
                  <a:gdLst/>
                  <a:ahLst/>
                  <a:cxnLst/>
                  <a:rect l="l" t="t" r="r" b="b"/>
                  <a:pathLst>
                    <a:path w="375" h="252" extrusionOk="0">
                      <a:moveTo>
                        <a:pt x="198" y="0"/>
                      </a:moveTo>
                      <a:cubicBezTo>
                        <a:pt x="123" y="7"/>
                        <a:pt x="60" y="57"/>
                        <a:pt x="28" y="127"/>
                      </a:cubicBezTo>
                      <a:cubicBezTo>
                        <a:pt x="0" y="182"/>
                        <a:pt x="16" y="251"/>
                        <a:pt x="75" y="251"/>
                      </a:cubicBezTo>
                      <a:cubicBezTo>
                        <a:pt x="84" y="251"/>
                        <a:pt x="93" y="250"/>
                        <a:pt x="104" y="246"/>
                      </a:cubicBezTo>
                      <a:lnTo>
                        <a:pt x="123" y="246"/>
                      </a:lnTo>
                      <a:cubicBezTo>
                        <a:pt x="205" y="221"/>
                        <a:pt x="375" y="7"/>
                        <a:pt x="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46"/>
                <p:cNvSpPr/>
                <p:nvPr/>
              </p:nvSpPr>
              <p:spPr>
                <a:xfrm>
                  <a:off x="2280476" y="1855556"/>
                  <a:ext cx="15612" cy="11650"/>
                </a:xfrm>
                <a:custGeom>
                  <a:avLst/>
                  <a:gdLst/>
                  <a:ahLst/>
                  <a:cxnLst/>
                  <a:rect l="l" t="t" r="r" b="b"/>
                  <a:pathLst>
                    <a:path w="319" h="269" extrusionOk="0">
                      <a:moveTo>
                        <a:pt x="249" y="1"/>
                      </a:moveTo>
                      <a:lnTo>
                        <a:pt x="268" y="26"/>
                      </a:lnTo>
                      <a:lnTo>
                        <a:pt x="268" y="32"/>
                      </a:lnTo>
                      <a:cubicBezTo>
                        <a:pt x="237" y="22"/>
                        <a:pt x="208" y="17"/>
                        <a:pt x="183" y="17"/>
                      </a:cubicBezTo>
                      <a:cubicBezTo>
                        <a:pt x="127" y="17"/>
                        <a:pt x="84" y="41"/>
                        <a:pt x="54" y="89"/>
                      </a:cubicBezTo>
                      <a:cubicBezTo>
                        <a:pt x="35" y="108"/>
                        <a:pt x="22" y="139"/>
                        <a:pt x="16" y="164"/>
                      </a:cubicBezTo>
                      <a:cubicBezTo>
                        <a:pt x="1" y="238"/>
                        <a:pt x="42" y="269"/>
                        <a:pt x="92" y="269"/>
                      </a:cubicBezTo>
                      <a:cubicBezTo>
                        <a:pt x="124" y="269"/>
                        <a:pt x="159" y="256"/>
                        <a:pt x="186" y="234"/>
                      </a:cubicBezTo>
                      <a:cubicBezTo>
                        <a:pt x="212" y="215"/>
                        <a:pt x="237" y="196"/>
                        <a:pt x="249" y="171"/>
                      </a:cubicBezTo>
                      <a:cubicBezTo>
                        <a:pt x="281" y="120"/>
                        <a:pt x="319" y="38"/>
                        <a:pt x="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46"/>
                <p:cNvSpPr/>
                <p:nvPr/>
              </p:nvSpPr>
              <p:spPr>
                <a:xfrm>
                  <a:off x="2291096" y="1883402"/>
                  <a:ext cx="22904" cy="12083"/>
                </a:xfrm>
                <a:custGeom>
                  <a:avLst/>
                  <a:gdLst/>
                  <a:ahLst/>
                  <a:cxnLst/>
                  <a:rect l="l" t="t" r="r" b="b"/>
                  <a:pathLst>
                    <a:path w="468" h="279" extrusionOk="0">
                      <a:moveTo>
                        <a:pt x="297" y="1"/>
                      </a:moveTo>
                      <a:cubicBezTo>
                        <a:pt x="178" y="1"/>
                        <a:pt x="1" y="278"/>
                        <a:pt x="165" y="278"/>
                      </a:cubicBezTo>
                      <a:cubicBezTo>
                        <a:pt x="291" y="278"/>
                        <a:pt x="468" y="1"/>
                        <a:pt x="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46"/>
                <p:cNvSpPr/>
                <p:nvPr/>
              </p:nvSpPr>
              <p:spPr>
                <a:xfrm>
                  <a:off x="2373511" y="1819784"/>
                  <a:ext cx="18597" cy="15591"/>
                </a:xfrm>
                <a:custGeom>
                  <a:avLst/>
                  <a:gdLst/>
                  <a:ahLst/>
                  <a:cxnLst/>
                  <a:rect l="l" t="t" r="r" b="b"/>
                  <a:pathLst>
                    <a:path w="380" h="360" extrusionOk="0">
                      <a:moveTo>
                        <a:pt x="278" y="0"/>
                      </a:moveTo>
                      <a:cubicBezTo>
                        <a:pt x="171" y="13"/>
                        <a:pt x="77" y="82"/>
                        <a:pt x="32" y="177"/>
                      </a:cubicBezTo>
                      <a:cubicBezTo>
                        <a:pt x="1" y="246"/>
                        <a:pt x="1" y="360"/>
                        <a:pt x="102" y="360"/>
                      </a:cubicBezTo>
                      <a:cubicBezTo>
                        <a:pt x="209" y="347"/>
                        <a:pt x="304" y="278"/>
                        <a:pt x="348" y="183"/>
                      </a:cubicBezTo>
                      <a:cubicBezTo>
                        <a:pt x="379" y="114"/>
                        <a:pt x="379"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905" name="Google Shape;2905;p46"/>
          <p:cNvGrpSpPr/>
          <p:nvPr/>
        </p:nvGrpSpPr>
        <p:grpSpPr>
          <a:xfrm>
            <a:off x="2343807" y="3880251"/>
            <a:ext cx="1592400" cy="1009232"/>
            <a:chOff x="2338407" y="3880251"/>
            <a:chExt cx="1592400" cy="1009232"/>
          </a:xfrm>
        </p:grpSpPr>
        <p:sp>
          <p:nvSpPr>
            <p:cNvPr id="2906" name="Google Shape;2906;p46"/>
            <p:cNvSpPr txBox="1"/>
            <p:nvPr/>
          </p:nvSpPr>
          <p:spPr>
            <a:xfrm>
              <a:off x="2338407" y="3880251"/>
              <a:ext cx="1592400" cy="37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dirty="0">
                  <a:solidFill>
                    <a:schemeClr val="dk1"/>
                  </a:solidFill>
                  <a:latin typeface="Hammersmith One"/>
                  <a:ea typeface="Hammersmith One"/>
                  <a:cs typeface="Hammersmith One"/>
                  <a:sym typeface="Hammersmith One"/>
                </a:rPr>
                <a:t>Desventaja</a:t>
              </a:r>
              <a:endParaRPr sz="2000" dirty="0">
                <a:solidFill>
                  <a:schemeClr val="dk1"/>
                </a:solidFill>
                <a:latin typeface="Hammersmith One"/>
                <a:ea typeface="Hammersmith One"/>
                <a:cs typeface="Hammersmith One"/>
                <a:sym typeface="Hammersmith One"/>
              </a:endParaRPr>
            </a:p>
          </p:txBody>
        </p:sp>
        <p:sp>
          <p:nvSpPr>
            <p:cNvPr id="2907" name="Google Shape;2907;p46"/>
            <p:cNvSpPr txBox="1"/>
            <p:nvPr/>
          </p:nvSpPr>
          <p:spPr>
            <a:xfrm>
              <a:off x="2338407" y="4191082"/>
              <a:ext cx="1592400" cy="69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solidFill>
                  <a:schemeClr val="dk1"/>
                </a:solidFill>
                <a:latin typeface="Oxygen"/>
                <a:ea typeface="Oxygen"/>
                <a:cs typeface="Oxygen"/>
                <a:sym typeface="Oxygen"/>
              </a:endParaRPr>
            </a:p>
          </p:txBody>
        </p:sp>
      </p:grpSp>
      <p:grpSp>
        <p:nvGrpSpPr>
          <p:cNvPr id="2908" name="Google Shape;2908;p46"/>
          <p:cNvGrpSpPr/>
          <p:nvPr/>
        </p:nvGrpSpPr>
        <p:grpSpPr>
          <a:xfrm>
            <a:off x="1981972" y="2332378"/>
            <a:ext cx="394823" cy="1871793"/>
            <a:chOff x="1985185" y="2332378"/>
            <a:chExt cx="394823" cy="1871793"/>
          </a:xfrm>
        </p:grpSpPr>
        <p:cxnSp>
          <p:nvCxnSpPr>
            <p:cNvPr id="2909" name="Google Shape;2909;p46"/>
            <p:cNvCxnSpPr/>
            <p:nvPr/>
          </p:nvCxnSpPr>
          <p:spPr>
            <a:xfrm>
              <a:off x="2182593" y="2602377"/>
              <a:ext cx="0" cy="1327800"/>
            </a:xfrm>
            <a:prstGeom prst="straightConnector1">
              <a:avLst/>
            </a:prstGeom>
            <a:noFill/>
            <a:ln w="19050" cap="flat" cmpd="sng">
              <a:solidFill>
                <a:schemeClr val="dk1"/>
              </a:solidFill>
              <a:prstDash val="dash"/>
              <a:round/>
              <a:headEnd type="none" w="med" len="med"/>
              <a:tailEnd type="none" w="med" len="med"/>
            </a:ln>
          </p:spPr>
        </p:cxnSp>
        <p:grpSp>
          <p:nvGrpSpPr>
            <p:cNvPr id="2910" name="Google Shape;2910;p46"/>
            <p:cNvGrpSpPr/>
            <p:nvPr/>
          </p:nvGrpSpPr>
          <p:grpSpPr>
            <a:xfrm>
              <a:off x="1985185" y="2332378"/>
              <a:ext cx="394823" cy="271193"/>
              <a:chOff x="1769848" y="1688735"/>
              <a:chExt cx="339399" cy="233124"/>
            </a:xfrm>
          </p:grpSpPr>
          <p:sp>
            <p:nvSpPr>
              <p:cNvPr id="2911" name="Google Shape;2911;p46"/>
              <p:cNvSpPr/>
              <p:nvPr/>
            </p:nvSpPr>
            <p:spPr>
              <a:xfrm>
                <a:off x="1769848" y="1688735"/>
                <a:ext cx="339399" cy="233124"/>
              </a:xfrm>
              <a:custGeom>
                <a:avLst/>
                <a:gdLst/>
                <a:ahLst/>
                <a:cxnLst/>
                <a:rect l="l" t="t" r="r" b="b"/>
                <a:pathLst>
                  <a:path w="6935" h="5383" extrusionOk="0">
                    <a:moveTo>
                      <a:pt x="3921" y="1"/>
                    </a:moveTo>
                    <a:cubicBezTo>
                      <a:pt x="3730" y="1"/>
                      <a:pt x="3544" y="15"/>
                      <a:pt x="3371" y="43"/>
                    </a:cubicBezTo>
                    <a:cubicBezTo>
                      <a:pt x="520" y="514"/>
                      <a:pt x="0" y="5383"/>
                      <a:pt x="2910" y="5383"/>
                    </a:cubicBezTo>
                    <a:cubicBezTo>
                      <a:pt x="3038" y="5383"/>
                      <a:pt x="3173" y="5373"/>
                      <a:pt x="3314" y="5354"/>
                    </a:cubicBezTo>
                    <a:cubicBezTo>
                      <a:pt x="5005" y="5114"/>
                      <a:pt x="6935" y="2932"/>
                      <a:pt x="6184" y="1178"/>
                    </a:cubicBezTo>
                    <a:cubicBezTo>
                      <a:pt x="5820" y="326"/>
                      <a:pt x="4814" y="1"/>
                      <a:pt x="39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12" name="Google Shape;2912;p46"/>
              <p:cNvGrpSpPr/>
              <p:nvPr/>
            </p:nvGrpSpPr>
            <p:grpSpPr>
              <a:xfrm>
                <a:off x="1852361" y="1714763"/>
                <a:ext cx="195173" cy="188518"/>
                <a:chOff x="2196936" y="1714763"/>
                <a:chExt cx="195173" cy="188518"/>
              </a:xfrm>
            </p:grpSpPr>
            <p:sp>
              <p:nvSpPr>
                <p:cNvPr id="2913" name="Google Shape;2913;p46"/>
                <p:cNvSpPr/>
                <p:nvPr/>
              </p:nvSpPr>
              <p:spPr>
                <a:xfrm>
                  <a:off x="2324131" y="1714763"/>
                  <a:ext cx="31224" cy="23992"/>
                </a:xfrm>
                <a:custGeom>
                  <a:avLst/>
                  <a:gdLst/>
                  <a:ahLst/>
                  <a:cxnLst/>
                  <a:rect l="l" t="t" r="r" b="b"/>
                  <a:pathLst>
                    <a:path w="638" h="554" extrusionOk="0">
                      <a:moveTo>
                        <a:pt x="421" y="1"/>
                      </a:moveTo>
                      <a:cubicBezTo>
                        <a:pt x="279" y="1"/>
                        <a:pt x="107" y="176"/>
                        <a:pt x="58" y="275"/>
                      </a:cubicBezTo>
                      <a:cubicBezTo>
                        <a:pt x="26" y="344"/>
                        <a:pt x="1" y="451"/>
                        <a:pt x="64" y="514"/>
                      </a:cubicBezTo>
                      <a:cubicBezTo>
                        <a:pt x="92" y="543"/>
                        <a:pt x="129" y="553"/>
                        <a:pt x="166" y="553"/>
                      </a:cubicBezTo>
                      <a:cubicBezTo>
                        <a:pt x="212" y="553"/>
                        <a:pt x="259" y="538"/>
                        <a:pt x="297" y="521"/>
                      </a:cubicBezTo>
                      <a:cubicBezTo>
                        <a:pt x="329" y="502"/>
                        <a:pt x="360" y="483"/>
                        <a:pt x="392" y="464"/>
                      </a:cubicBezTo>
                      <a:cubicBezTo>
                        <a:pt x="480" y="401"/>
                        <a:pt x="638" y="218"/>
                        <a:pt x="568" y="104"/>
                      </a:cubicBezTo>
                      <a:cubicBezTo>
                        <a:pt x="562" y="85"/>
                        <a:pt x="549" y="67"/>
                        <a:pt x="531" y="48"/>
                      </a:cubicBezTo>
                      <a:cubicBezTo>
                        <a:pt x="499" y="14"/>
                        <a:pt x="461" y="1"/>
                        <a:pt x="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46"/>
                <p:cNvSpPr/>
                <p:nvPr/>
              </p:nvSpPr>
              <p:spPr>
                <a:xfrm>
                  <a:off x="2353446" y="1727192"/>
                  <a:ext cx="17031" cy="14248"/>
                </a:xfrm>
                <a:custGeom>
                  <a:avLst/>
                  <a:gdLst/>
                  <a:ahLst/>
                  <a:cxnLst/>
                  <a:rect l="l" t="t" r="r" b="b"/>
                  <a:pathLst>
                    <a:path w="348" h="329" extrusionOk="0">
                      <a:moveTo>
                        <a:pt x="253" y="0"/>
                      </a:moveTo>
                      <a:cubicBezTo>
                        <a:pt x="159" y="13"/>
                        <a:pt x="70" y="70"/>
                        <a:pt x="32" y="164"/>
                      </a:cubicBezTo>
                      <a:cubicBezTo>
                        <a:pt x="1" y="227"/>
                        <a:pt x="1" y="328"/>
                        <a:pt x="96" y="328"/>
                      </a:cubicBezTo>
                      <a:cubicBezTo>
                        <a:pt x="196" y="322"/>
                        <a:pt x="278" y="259"/>
                        <a:pt x="323" y="164"/>
                      </a:cubicBezTo>
                      <a:cubicBezTo>
                        <a:pt x="348" y="101"/>
                        <a:pt x="348" y="0"/>
                        <a:pt x="2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46"/>
                <p:cNvSpPr/>
                <p:nvPr/>
              </p:nvSpPr>
              <p:spPr>
                <a:xfrm>
                  <a:off x="2341113" y="1752570"/>
                  <a:ext cx="16395" cy="12602"/>
                </a:xfrm>
                <a:custGeom>
                  <a:avLst/>
                  <a:gdLst/>
                  <a:ahLst/>
                  <a:cxnLst/>
                  <a:rect l="l" t="t" r="r" b="b"/>
                  <a:pathLst>
                    <a:path w="335" h="291" extrusionOk="0">
                      <a:moveTo>
                        <a:pt x="237" y="1"/>
                      </a:moveTo>
                      <a:cubicBezTo>
                        <a:pt x="197" y="1"/>
                        <a:pt x="152" y="21"/>
                        <a:pt x="127" y="39"/>
                      </a:cubicBezTo>
                      <a:lnTo>
                        <a:pt x="108" y="58"/>
                      </a:lnTo>
                      <a:cubicBezTo>
                        <a:pt x="57" y="95"/>
                        <a:pt x="1" y="165"/>
                        <a:pt x="20" y="234"/>
                      </a:cubicBezTo>
                      <a:cubicBezTo>
                        <a:pt x="26" y="234"/>
                        <a:pt x="26" y="240"/>
                        <a:pt x="26" y="247"/>
                      </a:cubicBezTo>
                      <a:cubicBezTo>
                        <a:pt x="37" y="279"/>
                        <a:pt x="62" y="290"/>
                        <a:pt x="91" y="290"/>
                      </a:cubicBezTo>
                      <a:cubicBezTo>
                        <a:pt x="130" y="290"/>
                        <a:pt x="177" y="269"/>
                        <a:pt x="202" y="247"/>
                      </a:cubicBezTo>
                      <a:lnTo>
                        <a:pt x="240" y="215"/>
                      </a:lnTo>
                      <a:cubicBezTo>
                        <a:pt x="284" y="190"/>
                        <a:pt x="335" y="127"/>
                        <a:pt x="316" y="76"/>
                      </a:cubicBezTo>
                      <a:cubicBezTo>
                        <a:pt x="316" y="64"/>
                        <a:pt x="303" y="58"/>
                        <a:pt x="303" y="45"/>
                      </a:cubicBezTo>
                      <a:cubicBezTo>
                        <a:pt x="292" y="12"/>
                        <a:pt x="266"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46"/>
                <p:cNvSpPr/>
                <p:nvPr/>
              </p:nvSpPr>
              <p:spPr>
                <a:xfrm>
                  <a:off x="2319824" y="1747417"/>
                  <a:ext cx="12529" cy="11650"/>
                </a:xfrm>
                <a:custGeom>
                  <a:avLst/>
                  <a:gdLst/>
                  <a:ahLst/>
                  <a:cxnLst/>
                  <a:rect l="l" t="t" r="r" b="b"/>
                  <a:pathLst>
                    <a:path w="256" h="269" extrusionOk="0">
                      <a:moveTo>
                        <a:pt x="202" y="0"/>
                      </a:moveTo>
                      <a:cubicBezTo>
                        <a:pt x="153" y="0"/>
                        <a:pt x="75" y="48"/>
                        <a:pt x="45" y="82"/>
                      </a:cubicBezTo>
                      <a:cubicBezTo>
                        <a:pt x="7" y="120"/>
                        <a:pt x="0" y="183"/>
                        <a:pt x="19" y="233"/>
                      </a:cubicBezTo>
                      <a:cubicBezTo>
                        <a:pt x="32" y="258"/>
                        <a:pt x="50" y="268"/>
                        <a:pt x="70" y="268"/>
                      </a:cubicBezTo>
                      <a:cubicBezTo>
                        <a:pt x="131" y="268"/>
                        <a:pt x="213" y="175"/>
                        <a:pt x="228" y="132"/>
                      </a:cubicBezTo>
                      <a:cubicBezTo>
                        <a:pt x="234" y="113"/>
                        <a:pt x="240" y="101"/>
                        <a:pt x="240" y="82"/>
                      </a:cubicBezTo>
                      <a:cubicBezTo>
                        <a:pt x="255" y="21"/>
                        <a:pt x="235"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46"/>
                <p:cNvSpPr/>
                <p:nvPr/>
              </p:nvSpPr>
              <p:spPr>
                <a:xfrm>
                  <a:off x="2235843" y="1766559"/>
                  <a:ext cx="13948" cy="11780"/>
                </a:xfrm>
                <a:custGeom>
                  <a:avLst/>
                  <a:gdLst/>
                  <a:ahLst/>
                  <a:cxnLst/>
                  <a:rect l="l" t="t" r="r" b="b"/>
                  <a:pathLst>
                    <a:path w="285" h="272" extrusionOk="0">
                      <a:moveTo>
                        <a:pt x="221" y="1"/>
                      </a:moveTo>
                      <a:cubicBezTo>
                        <a:pt x="154" y="1"/>
                        <a:pt x="46" y="101"/>
                        <a:pt x="32" y="138"/>
                      </a:cubicBezTo>
                      <a:cubicBezTo>
                        <a:pt x="7" y="189"/>
                        <a:pt x="1" y="245"/>
                        <a:pt x="58" y="264"/>
                      </a:cubicBezTo>
                      <a:cubicBezTo>
                        <a:pt x="68" y="269"/>
                        <a:pt x="79" y="272"/>
                        <a:pt x="90" y="272"/>
                      </a:cubicBezTo>
                      <a:cubicBezTo>
                        <a:pt x="133" y="272"/>
                        <a:pt x="180" y="238"/>
                        <a:pt x="215" y="208"/>
                      </a:cubicBezTo>
                      <a:cubicBezTo>
                        <a:pt x="260" y="170"/>
                        <a:pt x="285" y="107"/>
                        <a:pt x="272" y="50"/>
                      </a:cubicBezTo>
                      <a:cubicBezTo>
                        <a:pt x="265" y="14"/>
                        <a:pt x="246" y="1"/>
                        <a:pt x="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46"/>
                <p:cNvSpPr/>
                <p:nvPr/>
              </p:nvSpPr>
              <p:spPr>
                <a:xfrm>
                  <a:off x="2253363" y="1816882"/>
                  <a:ext cx="18353" cy="11910"/>
                </a:xfrm>
                <a:custGeom>
                  <a:avLst/>
                  <a:gdLst/>
                  <a:ahLst/>
                  <a:cxnLst/>
                  <a:rect l="l" t="t" r="r" b="b"/>
                  <a:pathLst>
                    <a:path w="375" h="275" extrusionOk="0">
                      <a:moveTo>
                        <a:pt x="215" y="1"/>
                      </a:moveTo>
                      <a:cubicBezTo>
                        <a:pt x="141" y="1"/>
                        <a:pt x="62" y="90"/>
                        <a:pt x="40" y="143"/>
                      </a:cubicBezTo>
                      <a:cubicBezTo>
                        <a:pt x="1" y="222"/>
                        <a:pt x="39" y="275"/>
                        <a:pt x="104" y="275"/>
                      </a:cubicBezTo>
                      <a:cubicBezTo>
                        <a:pt x="121" y="275"/>
                        <a:pt x="140" y="271"/>
                        <a:pt x="160" y="263"/>
                      </a:cubicBezTo>
                      <a:lnTo>
                        <a:pt x="185" y="250"/>
                      </a:lnTo>
                      <a:cubicBezTo>
                        <a:pt x="261" y="225"/>
                        <a:pt x="375" y="80"/>
                        <a:pt x="274" y="17"/>
                      </a:cubicBezTo>
                      <a:lnTo>
                        <a:pt x="255" y="11"/>
                      </a:lnTo>
                      <a:cubicBezTo>
                        <a:pt x="242" y="4"/>
                        <a:pt x="229" y="1"/>
                        <a:pt x="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46"/>
                <p:cNvSpPr/>
                <p:nvPr/>
              </p:nvSpPr>
              <p:spPr>
                <a:xfrm>
                  <a:off x="2276610" y="1800642"/>
                  <a:ext cx="15808" cy="8272"/>
                </a:xfrm>
                <a:custGeom>
                  <a:avLst/>
                  <a:gdLst/>
                  <a:ahLst/>
                  <a:cxnLst/>
                  <a:rect l="l" t="t" r="r" b="b"/>
                  <a:pathLst>
                    <a:path w="323" h="191" extrusionOk="0">
                      <a:moveTo>
                        <a:pt x="202" y="1"/>
                      </a:moveTo>
                      <a:cubicBezTo>
                        <a:pt x="120" y="1"/>
                        <a:pt x="0" y="190"/>
                        <a:pt x="114" y="190"/>
                      </a:cubicBezTo>
                      <a:cubicBezTo>
                        <a:pt x="202" y="190"/>
                        <a:pt x="322" y="1"/>
                        <a:pt x="2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46"/>
                <p:cNvSpPr/>
                <p:nvPr/>
              </p:nvSpPr>
              <p:spPr>
                <a:xfrm>
                  <a:off x="2196936" y="1855815"/>
                  <a:ext cx="18548" cy="12776"/>
                </a:xfrm>
                <a:custGeom>
                  <a:avLst/>
                  <a:gdLst/>
                  <a:ahLst/>
                  <a:cxnLst/>
                  <a:rect l="l" t="t" r="r" b="b"/>
                  <a:pathLst>
                    <a:path w="379" h="295" extrusionOk="0">
                      <a:moveTo>
                        <a:pt x="271" y="0"/>
                      </a:moveTo>
                      <a:cubicBezTo>
                        <a:pt x="167" y="0"/>
                        <a:pt x="1" y="171"/>
                        <a:pt x="90" y="259"/>
                      </a:cubicBezTo>
                      <a:lnTo>
                        <a:pt x="96" y="272"/>
                      </a:lnTo>
                      <a:cubicBezTo>
                        <a:pt x="114" y="288"/>
                        <a:pt x="134" y="294"/>
                        <a:pt x="156" y="294"/>
                      </a:cubicBezTo>
                      <a:cubicBezTo>
                        <a:pt x="256" y="294"/>
                        <a:pt x="378" y="147"/>
                        <a:pt x="342" y="64"/>
                      </a:cubicBezTo>
                      <a:cubicBezTo>
                        <a:pt x="342" y="58"/>
                        <a:pt x="342" y="51"/>
                        <a:pt x="336" y="45"/>
                      </a:cubicBezTo>
                      <a:cubicBezTo>
                        <a:pt x="323" y="13"/>
                        <a:pt x="299" y="0"/>
                        <a:pt x="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46"/>
                <p:cNvSpPr/>
                <p:nvPr/>
              </p:nvSpPr>
              <p:spPr>
                <a:xfrm>
                  <a:off x="2219203" y="1891934"/>
                  <a:ext cx="14242" cy="11347"/>
                </a:xfrm>
                <a:custGeom>
                  <a:avLst/>
                  <a:gdLst/>
                  <a:ahLst/>
                  <a:cxnLst/>
                  <a:rect l="l" t="t" r="r" b="b"/>
                  <a:pathLst>
                    <a:path w="291" h="262" extrusionOk="0">
                      <a:moveTo>
                        <a:pt x="208" y="1"/>
                      </a:moveTo>
                      <a:cubicBezTo>
                        <a:pt x="181" y="1"/>
                        <a:pt x="150" y="14"/>
                        <a:pt x="127" y="31"/>
                      </a:cubicBezTo>
                      <a:cubicBezTo>
                        <a:pt x="108" y="37"/>
                        <a:pt x="89" y="50"/>
                        <a:pt x="76" y="62"/>
                      </a:cubicBezTo>
                      <a:cubicBezTo>
                        <a:pt x="26" y="100"/>
                        <a:pt x="0" y="163"/>
                        <a:pt x="7" y="226"/>
                      </a:cubicBezTo>
                      <a:cubicBezTo>
                        <a:pt x="11" y="253"/>
                        <a:pt x="38" y="261"/>
                        <a:pt x="64" y="261"/>
                      </a:cubicBezTo>
                      <a:cubicBezTo>
                        <a:pt x="75" y="261"/>
                        <a:pt x="86" y="260"/>
                        <a:pt x="95" y="258"/>
                      </a:cubicBezTo>
                      <a:cubicBezTo>
                        <a:pt x="127" y="245"/>
                        <a:pt x="152" y="233"/>
                        <a:pt x="177" y="214"/>
                      </a:cubicBezTo>
                      <a:cubicBezTo>
                        <a:pt x="227" y="176"/>
                        <a:pt x="291" y="107"/>
                        <a:pt x="265" y="37"/>
                      </a:cubicBezTo>
                      <a:cubicBezTo>
                        <a:pt x="254" y="11"/>
                        <a:pt x="232" y="1"/>
                        <a:pt x="2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46"/>
                <p:cNvSpPr/>
                <p:nvPr/>
              </p:nvSpPr>
              <p:spPr>
                <a:xfrm>
                  <a:off x="2269807" y="1875520"/>
                  <a:ext cx="17961" cy="14205"/>
                </a:xfrm>
                <a:custGeom>
                  <a:avLst/>
                  <a:gdLst/>
                  <a:ahLst/>
                  <a:cxnLst/>
                  <a:rect l="l" t="t" r="r" b="b"/>
                  <a:pathLst>
                    <a:path w="367" h="328" extrusionOk="0">
                      <a:moveTo>
                        <a:pt x="255" y="1"/>
                      </a:moveTo>
                      <a:cubicBezTo>
                        <a:pt x="241" y="1"/>
                        <a:pt x="228" y="3"/>
                        <a:pt x="215" y="6"/>
                      </a:cubicBezTo>
                      <a:cubicBezTo>
                        <a:pt x="139" y="31"/>
                        <a:pt x="70" y="88"/>
                        <a:pt x="32" y="164"/>
                      </a:cubicBezTo>
                      <a:cubicBezTo>
                        <a:pt x="13" y="214"/>
                        <a:pt x="1" y="296"/>
                        <a:pt x="64" y="322"/>
                      </a:cubicBezTo>
                      <a:cubicBezTo>
                        <a:pt x="76" y="326"/>
                        <a:pt x="88" y="328"/>
                        <a:pt x="100" y="328"/>
                      </a:cubicBezTo>
                      <a:cubicBezTo>
                        <a:pt x="158" y="328"/>
                        <a:pt x="217" y="282"/>
                        <a:pt x="259" y="246"/>
                      </a:cubicBezTo>
                      <a:lnTo>
                        <a:pt x="310" y="202"/>
                      </a:lnTo>
                      <a:cubicBezTo>
                        <a:pt x="335" y="189"/>
                        <a:pt x="367" y="151"/>
                        <a:pt x="354" y="126"/>
                      </a:cubicBezTo>
                      <a:cubicBezTo>
                        <a:pt x="348" y="101"/>
                        <a:pt x="341" y="76"/>
                        <a:pt x="335" y="50"/>
                      </a:cubicBezTo>
                      <a:cubicBezTo>
                        <a:pt x="326" y="14"/>
                        <a:pt x="291"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46"/>
                <p:cNvSpPr/>
                <p:nvPr/>
              </p:nvSpPr>
              <p:spPr>
                <a:xfrm>
                  <a:off x="2237115" y="1855339"/>
                  <a:ext cx="14829" cy="11173"/>
                </a:xfrm>
                <a:custGeom>
                  <a:avLst/>
                  <a:gdLst/>
                  <a:ahLst/>
                  <a:cxnLst/>
                  <a:rect l="l" t="t" r="r" b="b"/>
                  <a:pathLst>
                    <a:path w="303" h="258" extrusionOk="0">
                      <a:moveTo>
                        <a:pt x="211" y="0"/>
                      </a:moveTo>
                      <a:cubicBezTo>
                        <a:pt x="181" y="0"/>
                        <a:pt x="146" y="10"/>
                        <a:pt x="114" y="31"/>
                      </a:cubicBezTo>
                      <a:cubicBezTo>
                        <a:pt x="76" y="56"/>
                        <a:pt x="44" y="94"/>
                        <a:pt x="25" y="138"/>
                      </a:cubicBezTo>
                      <a:cubicBezTo>
                        <a:pt x="0" y="195"/>
                        <a:pt x="6" y="251"/>
                        <a:pt x="70" y="258"/>
                      </a:cubicBezTo>
                      <a:cubicBezTo>
                        <a:pt x="107" y="258"/>
                        <a:pt x="145" y="245"/>
                        <a:pt x="177" y="226"/>
                      </a:cubicBezTo>
                      <a:cubicBezTo>
                        <a:pt x="196" y="220"/>
                        <a:pt x="215" y="201"/>
                        <a:pt x="234" y="182"/>
                      </a:cubicBezTo>
                      <a:cubicBezTo>
                        <a:pt x="259" y="157"/>
                        <a:pt x="278" y="119"/>
                        <a:pt x="290" y="81"/>
                      </a:cubicBezTo>
                      <a:cubicBezTo>
                        <a:pt x="302" y="29"/>
                        <a:pt x="264" y="0"/>
                        <a:pt x="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46"/>
                <p:cNvSpPr/>
                <p:nvPr/>
              </p:nvSpPr>
              <p:spPr>
                <a:xfrm>
                  <a:off x="2311993" y="1863481"/>
                  <a:ext cx="18353" cy="10913"/>
                </a:xfrm>
                <a:custGeom>
                  <a:avLst/>
                  <a:gdLst/>
                  <a:ahLst/>
                  <a:cxnLst/>
                  <a:rect l="l" t="t" r="r" b="b"/>
                  <a:pathLst>
                    <a:path w="375" h="252" extrusionOk="0">
                      <a:moveTo>
                        <a:pt x="198" y="0"/>
                      </a:moveTo>
                      <a:cubicBezTo>
                        <a:pt x="123" y="7"/>
                        <a:pt x="60" y="57"/>
                        <a:pt x="28" y="127"/>
                      </a:cubicBezTo>
                      <a:cubicBezTo>
                        <a:pt x="0" y="182"/>
                        <a:pt x="16" y="251"/>
                        <a:pt x="75" y="251"/>
                      </a:cubicBezTo>
                      <a:cubicBezTo>
                        <a:pt x="84" y="251"/>
                        <a:pt x="93" y="250"/>
                        <a:pt x="104" y="246"/>
                      </a:cubicBezTo>
                      <a:lnTo>
                        <a:pt x="123" y="246"/>
                      </a:lnTo>
                      <a:cubicBezTo>
                        <a:pt x="205" y="221"/>
                        <a:pt x="375" y="7"/>
                        <a:pt x="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46"/>
                <p:cNvSpPr/>
                <p:nvPr/>
              </p:nvSpPr>
              <p:spPr>
                <a:xfrm>
                  <a:off x="2280476" y="1855556"/>
                  <a:ext cx="15612" cy="11650"/>
                </a:xfrm>
                <a:custGeom>
                  <a:avLst/>
                  <a:gdLst/>
                  <a:ahLst/>
                  <a:cxnLst/>
                  <a:rect l="l" t="t" r="r" b="b"/>
                  <a:pathLst>
                    <a:path w="319" h="269" extrusionOk="0">
                      <a:moveTo>
                        <a:pt x="249" y="1"/>
                      </a:moveTo>
                      <a:lnTo>
                        <a:pt x="268" y="26"/>
                      </a:lnTo>
                      <a:lnTo>
                        <a:pt x="268" y="32"/>
                      </a:lnTo>
                      <a:cubicBezTo>
                        <a:pt x="237" y="22"/>
                        <a:pt x="208" y="17"/>
                        <a:pt x="183" y="17"/>
                      </a:cubicBezTo>
                      <a:cubicBezTo>
                        <a:pt x="127" y="17"/>
                        <a:pt x="84" y="41"/>
                        <a:pt x="54" y="89"/>
                      </a:cubicBezTo>
                      <a:cubicBezTo>
                        <a:pt x="35" y="108"/>
                        <a:pt x="22" y="139"/>
                        <a:pt x="16" y="164"/>
                      </a:cubicBezTo>
                      <a:cubicBezTo>
                        <a:pt x="1" y="238"/>
                        <a:pt x="42" y="269"/>
                        <a:pt x="92" y="269"/>
                      </a:cubicBezTo>
                      <a:cubicBezTo>
                        <a:pt x="124" y="269"/>
                        <a:pt x="159" y="256"/>
                        <a:pt x="186" y="234"/>
                      </a:cubicBezTo>
                      <a:cubicBezTo>
                        <a:pt x="212" y="215"/>
                        <a:pt x="237" y="196"/>
                        <a:pt x="249" y="171"/>
                      </a:cubicBezTo>
                      <a:cubicBezTo>
                        <a:pt x="281" y="120"/>
                        <a:pt x="319" y="38"/>
                        <a:pt x="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46"/>
                <p:cNvSpPr/>
                <p:nvPr/>
              </p:nvSpPr>
              <p:spPr>
                <a:xfrm>
                  <a:off x="2291096" y="1883402"/>
                  <a:ext cx="22904" cy="12083"/>
                </a:xfrm>
                <a:custGeom>
                  <a:avLst/>
                  <a:gdLst/>
                  <a:ahLst/>
                  <a:cxnLst/>
                  <a:rect l="l" t="t" r="r" b="b"/>
                  <a:pathLst>
                    <a:path w="468" h="279" extrusionOk="0">
                      <a:moveTo>
                        <a:pt x="297" y="1"/>
                      </a:moveTo>
                      <a:cubicBezTo>
                        <a:pt x="178" y="1"/>
                        <a:pt x="1" y="278"/>
                        <a:pt x="165" y="278"/>
                      </a:cubicBezTo>
                      <a:cubicBezTo>
                        <a:pt x="291" y="278"/>
                        <a:pt x="468" y="1"/>
                        <a:pt x="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46"/>
                <p:cNvSpPr/>
                <p:nvPr/>
              </p:nvSpPr>
              <p:spPr>
                <a:xfrm>
                  <a:off x="2373511" y="1819784"/>
                  <a:ext cx="18597" cy="15591"/>
                </a:xfrm>
                <a:custGeom>
                  <a:avLst/>
                  <a:gdLst/>
                  <a:ahLst/>
                  <a:cxnLst/>
                  <a:rect l="l" t="t" r="r" b="b"/>
                  <a:pathLst>
                    <a:path w="380" h="360" extrusionOk="0">
                      <a:moveTo>
                        <a:pt x="278" y="0"/>
                      </a:moveTo>
                      <a:cubicBezTo>
                        <a:pt x="171" y="13"/>
                        <a:pt x="77" y="82"/>
                        <a:pt x="32" y="177"/>
                      </a:cubicBezTo>
                      <a:cubicBezTo>
                        <a:pt x="1" y="246"/>
                        <a:pt x="1" y="360"/>
                        <a:pt x="102" y="360"/>
                      </a:cubicBezTo>
                      <a:cubicBezTo>
                        <a:pt x="209" y="347"/>
                        <a:pt x="304" y="278"/>
                        <a:pt x="348" y="183"/>
                      </a:cubicBezTo>
                      <a:cubicBezTo>
                        <a:pt x="379" y="114"/>
                        <a:pt x="379"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28" name="Google Shape;2928;p46"/>
            <p:cNvGrpSpPr/>
            <p:nvPr/>
          </p:nvGrpSpPr>
          <p:grpSpPr>
            <a:xfrm>
              <a:off x="1985185" y="3932978"/>
              <a:ext cx="394823" cy="271193"/>
              <a:chOff x="1769848" y="1688735"/>
              <a:chExt cx="339399" cy="233124"/>
            </a:xfrm>
          </p:grpSpPr>
          <p:sp>
            <p:nvSpPr>
              <p:cNvPr id="2929" name="Google Shape;2929;p46"/>
              <p:cNvSpPr/>
              <p:nvPr/>
            </p:nvSpPr>
            <p:spPr>
              <a:xfrm>
                <a:off x="1769848" y="1688735"/>
                <a:ext cx="339399" cy="233124"/>
              </a:xfrm>
              <a:custGeom>
                <a:avLst/>
                <a:gdLst/>
                <a:ahLst/>
                <a:cxnLst/>
                <a:rect l="l" t="t" r="r" b="b"/>
                <a:pathLst>
                  <a:path w="6935" h="5383" extrusionOk="0">
                    <a:moveTo>
                      <a:pt x="3921" y="1"/>
                    </a:moveTo>
                    <a:cubicBezTo>
                      <a:pt x="3730" y="1"/>
                      <a:pt x="3544" y="15"/>
                      <a:pt x="3371" y="43"/>
                    </a:cubicBezTo>
                    <a:cubicBezTo>
                      <a:pt x="520" y="514"/>
                      <a:pt x="0" y="5383"/>
                      <a:pt x="2910" y="5383"/>
                    </a:cubicBezTo>
                    <a:cubicBezTo>
                      <a:pt x="3038" y="5383"/>
                      <a:pt x="3173" y="5373"/>
                      <a:pt x="3314" y="5354"/>
                    </a:cubicBezTo>
                    <a:cubicBezTo>
                      <a:pt x="5005" y="5114"/>
                      <a:pt x="6935" y="2932"/>
                      <a:pt x="6184" y="1178"/>
                    </a:cubicBezTo>
                    <a:cubicBezTo>
                      <a:pt x="5820" y="326"/>
                      <a:pt x="4814" y="1"/>
                      <a:pt x="39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30" name="Google Shape;2930;p46"/>
              <p:cNvGrpSpPr/>
              <p:nvPr/>
            </p:nvGrpSpPr>
            <p:grpSpPr>
              <a:xfrm>
                <a:off x="1852361" y="1714763"/>
                <a:ext cx="195173" cy="188518"/>
                <a:chOff x="2196936" y="1714763"/>
                <a:chExt cx="195173" cy="188518"/>
              </a:xfrm>
            </p:grpSpPr>
            <p:sp>
              <p:nvSpPr>
                <p:cNvPr id="2931" name="Google Shape;2931;p46"/>
                <p:cNvSpPr/>
                <p:nvPr/>
              </p:nvSpPr>
              <p:spPr>
                <a:xfrm>
                  <a:off x="2324131" y="1714763"/>
                  <a:ext cx="31224" cy="23992"/>
                </a:xfrm>
                <a:custGeom>
                  <a:avLst/>
                  <a:gdLst/>
                  <a:ahLst/>
                  <a:cxnLst/>
                  <a:rect l="l" t="t" r="r" b="b"/>
                  <a:pathLst>
                    <a:path w="638" h="554" extrusionOk="0">
                      <a:moveTo>
                        <a:pt x="421" y="1"/>
                      </a:moveTo>
                      <a:cubicBezTo>
                        <a:pt x="279" y="1"/>
                        <a:pt x="107" y="176"/>
                        <a:pt x="58" y="275"/>
                      </a:cubicBezTo>
                      <a:cubicBezTo>
                        <a:pt x="26" y="344"/>
                        <a:pt x="1" y="451"/>
                        <a:pt x="64" y="514"/>
                      </a:cubicBezTo>
                      <a:cubicBezTo>
                        <a:pt x="92" y="543"/>
                        <a:pt x="129" y="553"/>
                        <a:pt x="166" y="553"/>
                      </a:cubicBezTo>
                      <a:cubicBezTo>
                        <a:pt x="212" y="553"/>
                        <a:pt x="259" y="538"/>
                        <a:pt x="297" y="521"/>
                      </a:cubicBezTo>
                      <a:cubicBezTo>
                        <a:pt x="329" y="502"/>
                        <a:pt x="360" y="483"/>
                        <a:pt x="392" y="464"/>
                      </a:cubicBezTo>
                      <a:cubicBezTo>
                        <a:pt x="480" y="401"/>
                        <a:pt x="638" y="218"/>
                        <a:pt x="568" y="104"/>
                      </a:cubicBezTo>
                      <a:cubicBezTo>
                        <a:pt x="562" y="85"/>
                        <a:pt x="549" y="67"/>
                        <a:pt x="531" y="48"/>
                      </a:cubicBezTo>
                      <a:cubicBezTo>
                        <a:pt x="499" y="14"/>
                        <a:pt x="461" y="1"/>
                        <a:pt x="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46"/>
                <p:cNvSpPr/>
                <p:nvPr/>
              </p:nvSpPr>
              <p:spPr>
                <a:xfrm>
                  <a:off x="2353446" y="1727192"/>
                  <a:ext cx="17031" cy="14248"/>
                </a:xfrm>
                <a:custGeom>
                  <a:avLst/>
                  <a:gdLst/>
                  <a:ahLst/>
                  <a:cxnLst/>
                  <a:rect l="l" t="t" r="r" b="b"/>
                  <a:pathLst>
                    <a:path w="348" h="329" extrusionOk="0">
                      <a:moveTo>
                        <a:pt x="253" y="0"/>
                      </a:moveTo>
                      <a:cubicBezTo>
                        <a:pt x="159" y="13"/>
                        <a:pt x="70" y="70"/>
                        <a:pt x="32" y="164"/>
                      </a:cubicBezTo>
                      <a:cubicBezTo>
                        <a:pt x="1" y="227"/>
                        <a:pt x="1" y="328"/>
                        <a:pt x="96" y="328"/>
                      </a:cubicBezTo>
                      <a:cubicBezTo>
                        <a:pt x="196" y="322"/>
                        <a:pt x="278" y="259"/>
                        <a:pt x="323" y="164"/>
                      </a:cubicBezTo>
                      <a:cubicBezTo>
                        <a:pt x="348" y="101"/>
                        <a:pt x="348" y="0"/>
                        <a:pt x="2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46"/>
                <p:cNvSpPr/>
                <p:nvPr/>
              </p:nvSpPr>
              <p:spPr>
                <a:xfrm>
                  <a:off x="2341113" y="1752570"/>
                  <a:ext cx="16395" cy="12602"/>
                </a:xfrm>
                <a:custGeom>
                  <a:avLst/>
                  <a:gdLst/>
                  <a:ahLst/>
                  <a:cxnLst/>
                  <a:rect l="l" t="t" r="r" b="b"/>
                  <a:pathLst>
                    <a:path w="335" h="291" extrusionOk="0">
                      <a:moveTo>
                        <a:pt x="237" y="1"/>
                      </a:moveTo>
                      <a:cubicBezTo>
                        <a:pt x="197" y="1"/>
                        <a:pt x="152" y="21"/>
                        <a:pt x="127" y="39"/>
                      </a:cubicBezTo>
                      <a:lnTo>
                        <a:pt x="108" y="58"/>
                      </a:lnTo>
                      <a:cubicBezTo>
                        <a:pt x="57" y="95"/>
                        <a:pt x="1" y="165"/>
                        <a:pt x="20" y="234"/>
                      </a:cubicBezTo>
                      <a:cubicBezTo>
                        <a:pt x="26" y="234"/>
                        <a:pt x="26" y="240"/>
                        <a:pt x="26" y="247"/>
                      </a:cubicBezTo>
                      <a:cubicBezTo>
                        <a:pt x="37" y="279"/>
                        <a:pt x="62" y="290"/>
                        <a:pt x="91" y="290"/>
                      </a:cubicBezTo>
                      <a:cubicBezTo>
                        <a:pt x="130" y="290"/>
                        <a:pt x="177" y="269"/>
                        <a:pt x="202" y="247"/>
                      </a:cubicBezTo>
                      <a:lnTo>
                        <a:pt x="240" y="215"/>
                      </a:lnTo>
                      <a:cubicBezTo>
                        <a:pt x="284" y="190"/>
                        <a:pt x="335" y="127"/>
                        <a:pt x="316" y="76"/>
                      </a:cubicBezTo>
                      <a:cubicBezTo>
                        <a:pt x="316" y="64"/>
                        <a:pt x="303" y="58"/>
                        <a:pt x="303" y="45"/>
                      </a:cubicBezTo>
                      <a:cubicBezTo>
                        <a:pt x="292" y="12"/>
                        <a:pt x="266"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46"/>
                <p:cNvSpPr/>
                <p:nvPr/>
              </p:nvSpPr>
              <p:spPr>
                <a:xfrm>
                  <a:off x="2319824" y="1747417"/>
                  <a:ext cx="12529" cy="11650"/>
                </a:xfrm>
                <a:custGeom>
                  <a:avLst/>
                  <a:gdLst/>
                  <a:ahLst/>
                  <a:cxnLst/>
                  <a:rect l="l" t="t" r="r" b="b"/>
                  <a:pathLst>
                    <a:path w="256" h="269" extrusionOk="0">
                      <a:moveTo>
                        <a:pt x="202" y="0"/>
                      </a:moveTo>
                      <a:cubicBezTo>
                        <a:pt x="153" y="0"/>
                        <a:pt x="75" y="48"/>
                        <a:pt x="45" y="82"/>
                      </a:cubicBezTo>
                      <a:cubicBezTo>
                        <a:pt x="7" y="120"/>
                        <a:pt x="0" y="183"/>
                        <a:pt x="19" y="233"/>
                      </a:cubicBezTo>
                      <a:cubicBezTo>
                        <a:pt x="32" y="258"/>
                        <a:pt x="50" y="268"/>
                        <a:pt x="70" y="268"/>
                      </a:cubicBezTo>
                      <a:cubicBezTo>
                        <a:pt x="131" y="268"/>
                        <a:pt x="213" y="175"/>
                        <a:pt x="228" y="132"/>
                      </a:cubicBezTo>
                      <a:cubicBezTo>
                        <a:pt x="234" y="113"/>
                        <a:pt x="240" y="101"/>
                        <a:pt x="240" y="82"/>
                      </a:cubicBezTo>
                      <a:cubicBezTo>
                        <a:pt x="255" y="21"/>
                        <a:pt x="235"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46"/>
                <p:cNvSpPr/>
                <p:nvPr/>
              </p:nvSpPr>
              <p:spPr>
                <a:xfrm>
                  <a:off x="2235843" y="1766559"/>
                  <a:ext cx="13948" cy="11780"/>
                </a:xfrm>
                <a:custGeom>
                  <a:avLst/>
                  <a:gdLst/>
                  <a:ahLst/>
                  <a:cxnLst/>
                  <a:rect l="l" t="t" r="r" b="b"/>
                  <a:pathLst>
                    <a:path w="285" h="272" extrusionOk="0">
                      <a:moveTo>
                        <a:pt x="221" y="1"/>
                      </a:moveTo>
                      <a:cubicBezTo>
                        <a:pt x="154" y="1"/>
                        <a:pt x="46" y="101"/>
                        <a:pt x="32" y="138"/>
                      </a:cubicBezTo>
                      <a:cubicBezTo>
                        <a:pt x="7" y="189"/>
                        <a:pt x="1" y="245"/>
                        <a:pt x="58" y="264"/>
                      </a:cubicBezTo>
                      <a:cubicBezTo>
                        <a:pt x="68" y="269"/>
                        <a:pt x="79" y="272"/>
                        <a:pt x="90" y="272"/>
                      </a:cubicBezTo>
                      <a:cubicBezTo>
                        <a:pt x="133" y="272"/>
                        <a:pt x="180" y="238"/>
                        <a:pt x="215" y="208"/>
                      </a:cubicBezTo>
                      <a:cubicBezTo>
                        <a:pt x="260" y="170"/>
                        <a:pt x="285" y="107"/>
                        <a:pt x="272" y="50"/>
                      </a:cubicBezTo>
                      <a:cubicBezTo>
                        <a:pt x="265" y="14"/>
                        <a:pt x="246" y="1"/>
                        <a:pt x="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46"/>
                <p:cNvSpPr/>
                <p:nvPr/>
              </p:nvSpPr>
              <p:spPr>
                <a:xfrm>
                  <a:off x="2253363" y="1816882"/>
                  <a:ext cx="18353" cy="11910"/>
                </a:xfrm>
                <a:custGeom>
                  <a:avLst/>
                  <a:gdLst/>
                  <a:ahLst/>
                  <a:cxnLst/>
                  <a:rect l="l" t="t" r="r" b="b"/>
                  <a:pathLst>
                    <a:path w="375" h="275" extrusionOk="0">
                      <a:moveTo>
                        <a:pt x="215" y="1"/>
                      </a:moveTo>
                      <a:cubicBezTo>
                        <a:pt x="141" y="1"/>
                        <a:pt x="62" y="90"/>
                        <a:pt x="40" y="143"/>
                      </a:cubicBezTo>
                      <a:cubicBezTo>
                        <a:pt x="1" y="222"/>
                        <a:pt x="39" y="275"/>
                        <a:pt x="104" y="275"/>
                      </a:cubicBezTo>
                      <a:cubicBezTo>
                        <a:pt x="121" y="275"/>
                        <a:pt x="140" y="271"/>
                        <a:pt x="160" y="263"/>
                      </a:cubicBezTo>
                      <a:lnTo>
                        <a:pt x="185" y="250"/>
                      </a:lnTo>
                      <a:cubicBezTo>
                        <a:pt x="261" y="225"/>
                        <a:pt x="375" y="80"/>
                        <a:pt x="274" y="17"/>
                      </a:cubicBezTo>
                      <a:lnTo>
                        <a:pt x="255" y="11"/>
                      </a:lnTo>
                      <a:cubicBezTo>
                        <a:pt x="242" y="4"/>
                        <a:pt x="229" y="1"/>
                        <a:pt x="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46"/>
                <p:cNvSpPr/>
                <p:nvPr/>
              </p:nvSpPr>
              <p:spPr>
                <a:xfrm>
                  <a:off x="2276610" y="1800642"/>
                  <a:ext cx="15808" cy="8272"/>
                </a:xfrm>
                <a:custGeom>
                  <a:avLst/>
                  <a:gdLst/>
                  <a:ahLst/>
                  <a:cxnLst/>
                  <a:rect l="l" t="t" r="r" b="b"/>
                  <a:pathLst>
                    <a:path w="323" h="191" extrusionOk="0">
                      <a:moveTo>
                        <a:pt x="202" y="1"/>
                      </a:moveTo>
                      <a:cubicBezTo>
                        <a:pt x="120" y="1"/>
                        <a:pt x="0" y="190"/>
                        <a:pt x="114" y="190"/>
                      </a:cubicBezTo>
                      <a:cubicBezTo>
                        <a:pt x="202" y="190"/>
                        <a:pt x="322" y="1"/>
                        <a:pt x="2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46"/>
                <p:cNvSpPr/>
                <p:nvPr/>
              </p:nvSpPr>
              <p:spPr>
                <a:xfrm>
                  <a:off x="2196936" y="1855815"/>
                  <a:ext cx="18548" cy="12776"/>
                </a:xfrm>
                <a:custGeom>
                  <a:avLst/>
                  <a:gdLst/>
                  <a:ahLst/>
                  <a:cxnLst/>
                  <a:rect l="l" t="t" r="r" b="b"/>
                  <a:pathLst>
                    <a:path w="379" h="295" extrusionOk="0">
                      <a:moveTo>
                        <a:pt x="271" y="0"/>
                      </a:moveTo>
                      <a:cubicBezTo>
                        <a:pt x="167" y="0"/>
                        <a:pt x="1" y="171"/>
                        <a:pt x="90" y="259"/>
                      </a:cubicBezTo>
                      <a:lnTo>
                        <a:pt x="96" y="272"/>
                      </a:lnTo>
                      <a:cubicBezTo>
                        <a:pt x="114" y="288"/>
                        <a:pt x="134" y="294"/>
                        <a:pt x="156" y="294"/>
                      </a:cubicBezTo>
                      <a:cubicBezTo>
                        <a:pt x="256" y="294"/>
                        <a:pt x="378" y="147"/>
                        <a:pt x="342" y="64"/>
                      </a:cubicBezTo>
                      <a:cubicBezTo>
                        <a:pt x="342" y="58"/>
                        <a:pt x="342" y="51"/>
                        <a:pt x="336" y="45"/>
                      </a:cubicBezTo>
                      <a:cubicBezTo>
                        <a:pt x="323" y="13"/>
                        <a:pt x="299" y="0"/>
                        <a:pt x="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46"/>
                <p:cNvSpPr/>
                <p:nvPr/>
              </p:nvSpPr>
              <p:spPr>
                <a:xfrm>
                  <a:off x="2219203" y="1891934"/>
                  <a:ext cx="14242" cy="11347"/>
                </a:xfrm>
                <a:custGeom>
                  <a:avLst/>
                  <a:gdLst/>
                  <a:ahLst/>
                  <a:cxnLst/>
                  <a:rect l="l" t="t" r="r" b="b"/>
                  <a:pathLst>
                    <a:path w="291" h="262" extrusionOk="0">
                      <a:moveTo>
                        <a:pt x="208" y="1"/>
                      </a:moveTo>
                      <a:cubicBezTo>
                        <a:pt x="181" y="1"/>
                        <a:pt x="150" y="14"/>
                        <a:pt x="127" y="31"/>
                      </a:cubicBezTo>
                      <a:cubicBezTo>
                        <a:pt x="108" y="37"/>
                        <a:pt x="89" y="50"/>
                        <a:pt x="76" y="62"/>
                      </a:cubicBezTo>
                      <a:cubicBezTo>
                        <a:pt x="26" y="100"/>
                        <a:pt x="0" y="163"/>
                        <a:pt x="7" y="226"/>
                      </a:cubicBezTo>
                      <a:cubicBezTo>
                        <a:pt x="11" y="253"/>
                        <a:pt x="38" y="261"/>
                        <a:pt x="64" y="261"/>
                      </a:cubicBezTo>
                      <a:cubicBezTo>
                        <a:pt x="75" y="261"/>
                        <a:pt x="86" y="260"/>
                        <a:pt x="95" y="258"/>
                      </a:cubicBezTo>
                      <a:cubicBezTo>
                        <a:pt x="127" y="245"/>
                        <a:pt x="152" y="233"/>
                        <a:pt x="177" y="214"/>
                      </a:cubicBezTo>
                      <a:cubicBezTo>
                        <a:pt x="227" y="176"/>
                        <a:pt x="291" y="107"/>
                        <a:pt x="265" y="37"/>
                      </a:cubicBezTo>
                      <a:cubicBezTo>
                        <a:pt x="254" y="11"/>
                        <a:pt x="232" y="1"/>
                        <a:pt x="2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46"/>
                <p:cNvSpPr/>
                <p:nvPr/>
              </p:nvSpPr>
              <p:spPr>
                <a:xfrm>
                  <a:off x="2269807" y="1875520"/>
                  <a:ext cx="17961" cy="14205"/>
                </a:xfrm>
                <a:custGeom>
                  <a:avLst/>
                  <a:gdLst/>
                  <a:ahLst/>
                  <a:cxnLst/>
                  <a:rect l="l" t="t" r="r" b="b"/>
                  <a:pathLst>
                    <a:path w="367" h="328" extrusionOk="0">
                      <a:moveTo>
                        <a:pt x="255" y="1"/>
                      </a:moveTo>
                      <a:cubicBezTo>
                        <a:pt x="241" y="1"/>
                        <a:pt x="228" y="3"/>
                        <a:pt x="215" y="6"/>
                      </a:cubicBezTo>
                      <a:cubicBezTo>
                        <a:pt x="139" y="31"/>
                        <a:pt x="70" y="88"/>
                        <a:pt x="32" y="164"/>
                      </a:cubicBezTo>
                      <a:cubicBezTo>
                        <a:pt x="13" y="214"/>
                        <a:pt x="1" y="296"/>
                        <a:pt x="64" y="322"/>
                      </a:cubicBezTo>
                      <a:cubicBezTo>
                        <a:pt x="76" y="326"/>
                        <a:pt x="88" y="328"/>
                        <a:pt x="100" y="328"/>
                      </a:cubicBezTo>
                      <a:cubicBezTo>
                        <a:pt x="158" y="328"/>
                        <a:pt x="217" y="282"/>
                        <a:pt x="259" y="246"/>
                      </a:cubicBezTo>
                      <a:lnTo>
                        <a:pt x="310" y="202"/>
                      </a:lnTo>
                      <a:cubicBezTo>
                        <a:pt x="335" y="189"/>
                        <a:pt x="367" y="151"/>
                        <a:pt x="354" y="126"/>
                      </a:cubicBezTo>
                      <a:cubicBezTo>
                        <a:pt x="348" y="101"/>
                        <a:pt x="341" y="76"/>
                        <a:pt x="335" y="50"/>
                      </a:cubicBezTo>
                      <a:cubicBezTo>
                        <a:pt x="326" y="14"/>
                        <a:pt x="291"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46"/>
                <p:cNvSpPr/>
                <p:nvPr/>
              </p:nvSpPr>
              <p:spPr>
                <a:xfrm>
                  <a:off x="2237115" y="1855339"/>
                  <a:ext cx="14829" cy="11173"/>
                </a:xfrm>
                <a:custGeom>
                  <a:avLst/>
                  <a:gdLst/>
                  <a:ahLst/>
                  <a:cxnLst/>
                  <a:rect l="l" t="t" r="r" b="b"/>
                  <a:pathLst>
                    <a:path w="303" h="258" extrusionOk="0">
                      <a:moveTo>
                        <a:pt x="211" y="0"/>
                      </a:moveTo>
                      <a:cubicBezTo>
                        <a:pt x="181" y="0"/>
                        <a:pt x="146" y="10"/>
                        <a:pt x="114" y="31"/>
                      </a:cubicBezTo>
                      <a:cubicBezTo>
                        <a:pt x="76" y="56"/>
                        <a:pt x="44" y="94"/>
                        <a:pt x="25" y="138"/>
                      </a:cubicBezTo>
                      <a:cubicBezTo>
                        <a:pt x="0" y="195"/>
                        <a:pt x="6" y="251"/>
                        <a:pt x="70" y="258"/>
                      </a:cubicBezTo>
                      <a:cubicBezTo>
                        <a:pt x="107" y="258"/>
                        <a:pt x="145" y="245"/>
                        <a:pt x="177" y="226"/>
                      </a:cubicBezTo>
                      <a:cubicBezTo>
                        <a:pt x="196" y="220"/>
                        <a:pt x="215" y="201"/>
                        <a:pt x="234" y="182"/>
                      </a:cubicBezTo>
                      <a:cubicBezTo>
                        <a:pt x="259" y="157"/>
                        <a:pt x="278" y="119"/>
                        <a:pt x="290" y="81"/>
                      </a:cubicBezTo>
                      <a:cubicBezTo>
                        <a:pt x="302" y="29"/>
                        <a:pt x="264" y="0"/>
                        <a:pt x="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46"/>
                <p:cNvSpPr/>
                <p:nvPr/>
              </p:nvSpPr>
              <p:spPr>
                <a:xfrm>
                  <a:off x="2311993" y="1863481"/>
                  <a:ext cx="18353" cy="10913"/>
                </a:xfrm>
                <a:custGeom>
                  <a:avLst/>
                  <a:gdLst/>
                  <a:ahLst/>
                  <a:cxnLst/>
                  <a:rect l="l" t="t" r="r" b="b"/>
                  <a:pathLst>
                    <a:path w="375" h="252" extrusionOk="0">
                      <a:moveTo>
                        <a:pt x="198" y="0"/>
                      </a:moveTo>
                      <a:cubicBezTo>
                        <a:pt x="123" y="7"/>
                        <a:pt x="60" y="57"/>
                        <a:pt x="28" y="127"/>
                      </a:cubicBezTo>
                      <a:cubicBezTo>
                        <a:pt x="0" y="182"/>
                        <a:pt x="16" y="251"/>
                        <a:pt x="75" y="251"/>
                      </a:cubicBezTo>
                      <a:cubicBezTo>
                        <a:pt x="84" y="251"/>
                        <a:pt x="93" y="250"/>
                        <a:pt x="104" y="246"/>
                      </a:cubicBezTo>
                      <a:lnTo>
                        <a:pt x="123" y="246"/>
                      </a:lnTo>
                      <a:cubicBezTo>
                        <a:pt x="205" y="221"/>
                        <a:pt x="375" y="7"/>
                        <a:pt x="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46"/>
                <p:cNvSpPr/>
                <p:nvPr/>
              </p:nvSpPr>
              <p:spPr>
                <a:xfrm>
                  <a:off x="2280476" y="1855556"/>
                  <a:ext cx="15612" cy="11650"/>
                </a:xfrm>
                <a:custGeom>
                  <a:avLst/>
                  <a:gdLst/>
                  <a:ahLst/>
                  <a:cxnLst/>
                  <a:rect l="l" t="t" r="r" b="b"/>
                  <a:pathLst>
                    <a:path w="319" h="269" extrusionOk="0">
                      <a:moveTo>
                        <a:pt x="249" y="1"/>
                      </a:moveTo>
                      <a:lnTo>
                        <a:pt x="268" y="26"/>
                      </a:lnTo>
                      <a:lnTo>
                        <a:pt x="268" y="32"/>
                      </a:lnTo>
                      <a:cubicBezTo>
                        <a:pt x="237" y="22"/>
                        <a:pt x="208" y="17"/>
                        <a:pt x="183" y="17"/>
                      </a:cubicBezTo>
                      <a:cubicBezTo>
                        <a:pt x="127" y="17"/>
                        <a:pt x="84" y="41"/>
                        <a:pt x="54" y="89"/>
                      </a:cubicBezTo>
                      <a:cubicBezTo>
                        <a:pt x="35" y="108"/>
                        <a:pt x="22" y="139"/>
                        <a:pt x="16" y="164"/>
                      </a:cubicBezTo>
                      <a:cubicBezTo>
                        <a:pt x="1" y="238"/>
                        <a:pt x="42" y="269"/>
                        <a:pt x="92" y="269"/>
                      </a:cubicBezTo>
                      <a:cubicBezTo>
                        <a:pt x="124" y="269"/>
                        <a:pt x="159" y="256"/>
                        <a:pt x="186" y="234"/>
                      </a:cubicBezTo>
                      <a:cubicBezTo>
                        <a:pt x="212" y="215"/>
                        <a:pt x="237" y="196"/>
                        <a:pt x="249" y="171"/>
                      </a:cubicBezTo>
                      <a:cubicBezTo>
                        <a:pt x="281" y="120"/>
                        <a:pt x="319" y="38"/>
                        <a:pt x="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46"/>
                <p:cNvSpPr/>
                <p:nvPr/>
              </p:nvSpPr>
              <p:spPr>
                <a:xfrm>
                  <a:off x="2291096" y="1883402"/>
                  <a:ext cx="22904" cy="12083"/>
                </a:xfrm>
                <a:custGeom>
                  <a:avLst/>
                  <a:gdLst/>
                  <a:ahLst/>
                  <a:cxnLst/>
                  <a:rect l="l" t="t" r="r" b="b"/>
                  <a:pathLst>
                    <a:path w="468" h="279" extrusionOk="0">
                      <a:moveTo>
                        <a:pt x="297" y="1"/>
                      </a:moveTo>
                      <a:cubicBezTo>
                        <a:pt x="178" y="1"/>
                        <a:pt x="1" y="278"/>
                        <a:pt x="165" y="278"/>
                      </a:cubicBezTo>
                      <a:cubicBezTo>
                        <a:pt x="291" y="278"/>
                        <a:pt x="468" y="1"/>
                        <a:pt x="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46"/>
                <p:cNvSpPr/>
                <p:nvPr/>
              </p:nvSpPr>
              <p:spPr>
                <a:xfrm>
                  <a:off x="2373511" y="1819784"/>
                  <a:ext cx="18597" cy="15591"/>
                </a:xfrm>
                <a:custGeom>
                  <a:avLst/>
                  <a:gdLst/>
                  <a:ahLst/>
                  <a:cxnLst/>
                  <a:rect l="l" t="t" r="r" b="b"/>
                  <a:pathLst>
                    <a:path w="380" h="360" extrusionOk="0">
                      <a:moveTo>
                        <a:pt x="278" y="0"/>
                      </a:moveTo>
                      <a:cubicBezTo>
                        <a:pt x="171" y="13"/>
                        <a:pt x="77" y="82"/>
                        <a:pt x="32" y="177"/>
                      </a:cubicBezTo>
                      <a:cubicBezTo>
                        <a:pt x="1" y="246"/>
                        <a:pt x="1" y="360"/>
                        <a:pt x="102" y="360"/>
                      </a:cubicBezTo>
                      <a:cubicBezTo>
                        <a:pt x="209" y="347"/>
                        <a:pt x="304" y="278"/>
                        <a:pt x="348" y="183"/>
                      </a:cubicBezTo>
                      <a:cubicBezTo>
                        <a:pt x="379" y="114"/>
                        <a:pt x="379"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946" name="Google Shape;2946;p46"/>
          <p:cNvGrpSpPr/>
          <p:nvPr/>
        </p:nvGrpSpPr>
        <p:grpSpPr>
          <a:xfrm>
            <a:off x="3934532" y="1344614"/>
            <a:ext cx="1592400" cy="1009232"/>
            <a:chOff x="3934529" y="1344614"/>
            <a:chExt cx="1592400" cy="1009232"/>
          </a:xfrm>
        </p:grpSpPr>
        <p:sp>
          <p:nvSpPr>
            <p:cNvPr id="2947" name="Google Shape;2947;p46"/>
            <p:cNvSpPr txBox="1"/>
            <p:nvPr/>
          </p:nvSpPr>
          <p:spPr>
            <a:xfrm>
              <a:off x="3934529" y="1344614"/>
              <a:ext cx="1592400" cy="37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dirty="0">
                  <a:solidFill>
                    <a:schemeClr val="dk1"/>
                  </a:solidFill>
                  <a:latin typeface="Hammersmith One"/>
                  <a:ea typeface="Hammersmith One"/>
                  <a:cs typeface="Hammersmith One"/>
                  <a:sym typeface="Hammersmith One"/>
                </a:rPr>
                <a:t>Ventaja</a:t>
              </a:r>
              <a:endParaRPr sz="2000" dirty="0">
                <a:solidFill>
                  <a:schemeClr val="dk1"/>
                </a:solidFill>
                <a:latin typeface="Hammersmith One"/>
                <a:ea typeface="Hammersmith One"/>
                <a:cs typeface="Hammersmith One"/>
                <a:sym typeface="Hammersmith One"/>
              </a:endParaRPr>
            </a:p>
          </p:txBody>
        </p:sp>
        <p:sp>
          <p:nvSpPr>
            <p:cNvPr id="2948" name="Google Shape;2948;p46"/>
            <p:cNvSpPr txBox="1"/>
            <p:nvPr/>
          </p:nvSpPr>
          <p:spPr>
            <a:xfrm>
              <a:off x="3934529" y="1655446"/>
              <a:ext cx="1592400" cy="69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solidFill>
                  <a:schemeClr val="dk1"/>
                </a:solidFill>
                <a:latin typeface="Oxygen"/>
                <a:ea typeface="Oxygen"/>
                <a:cs typeface="Oxygen"/>
                <a:sym typeface="Oxygen"/>
              </a:endParaRPr>
            </a:p>
          </p:txBody>
        </p:sp>
      </p:grpSp>
      <p:grpSp>
        <p:nvGrpSpPr>
          <p:cNvPr id="2949" name="Google Shape;2949;p46"/>
          <p:cNvGrpSpPr/>
          <p:nvPr/>
        </p:nvGrpSpPr>
        <p:grpSpPr>
          <a:xfrm>
            <a:off x="3566772" y="1396928"/>
            <a:ext cx="394826" cy="1871790"/>
            <a:chOff x="3592260" y="1396928"/>
            <a:chExt cx="394826" cy="1871790"/>
          </a:xfrm>
        </p:grpSpPr>
        <p:cxnSp>
          <p:nvCxnSpPr>
            <p:cNvPr id="2950" name="Google Shape;2950;p46"/>
            <p:cNvCxnSpPr/>
            <p:nvPr/>
          </p:nvCxnSpPr>
          <p:spPr>
            <a:xfrm>
              <a:off x="3776016" y="1668127"/>
              <a:ext cx="0" cy="1327800"/>
            </a:xfrm>
            <a:prstGeom prst="straightConnector1">
              <a:avLst/>
            </a:prstGeom>
            <a:noFill/>
            <a:ln w="19050" cap="flat" cmpd="sng">
              <a:solidFill>
                <a:schemeClr val="dk1"/>
              </a:solidFill>
              <a:prstDash val="dash"/>
              <a:round/>
              <a:headEnd type="none" w="med" len="med"/>
              <a:tailEnd type="none" w="med" len="med"/>
            </a:ln>
          </p:spPr>
        </p:cxnSp>
        <p:grpSp>
          <p:nvGrpSpPr>
            <p:cNvPr id="2951" name="Google Shape;2951;p46"/>
            <p:cNvGrpSpPr/>
            <p:nvPr/>
          </p:nvGrpSpPr>
          <p:grpSpPr>
            <a:xfrm>
              <a:off x="3592260" y="1396928"/>
              <a:ext cx="394823" cy="271193"/>
              <a:chOff x="1769848" y="1688735"/>
              <a:chExt cx="339399" cy="233124"/>
            </a:xfrm>
          </p:grpSpPr>
          <p:sp>
            <p:nvSpPr>
              <p:cNvPr id="2952" name="Google Shape;2952;p46"/>
              <p:cNvSpPr/>
              <p:nvPr/>
            </p:nvSpPr>
            <p:spPr>
              <a:xfrm>
                <a:off x="1769848" y="1688735"/>
                <a:ext cx="339399" cy="233124"/>
              </a:xfrm>
              <a:custGeom>
                <a:avLst/>
                <a:gdLst/>
                <a:ahLst/>
                <a:cxnLst/>
                <a:rect l="l" t="t" r="r" b="b"/>
                <a:pathLst>
                  <a:path w="6935" h="5383" extrusionOk="0">
                    <a:moveTo>
                      <a:pt x="3921" y="1"/>
                    </a:moveTo>
                    <a:cubicBezTo>
                      <a:pt x="3730" y="1"/>
                      <a:pt x="3544" y="15"/>
                      <a:pt x="3371" y="43"/>
                    </a:cubicBezTo>
                    <a:cubicBezTo>
                      <a:pt x="520" y="514"/>
                      <a:pt x="0" y="5383"/>
                      <a:pt x="2910" y="5383"/>
                    </a:cubicBezTo>
                    <a:cubicBezTo>
                      <a:pt x="3038" y="5383"/>
                      <a:pt x="3173" y="5373"/>
                      <a:pt x="3314" y="5354"/>
                    </a:cubicBezTo>
                    <a:cubicBezTo>
                      <a:pt x="5005" y="5114"/>
                      <a:pt x="6935" y="2932"/>
                      <a:pt x="6184" y="1178"/>
                    </a:cubicBezTo>
                    <a:cubicBezTo>
                      <a:pt x="5820" y="326"/>
                      <a:pt x="4814" y="1"/>
                      <a:pt x="39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3" name="Google Shape;2953;p46"/>
              <p:cNvGrpSpPr/>
              <p:nvPr/>
            </p:nvGrpSpPr>
            <p:grpSpPr>
              <a:xfrm>
                <a:off x="1852361" y="1714763"/>
                <a:ext cx="195173" cy="188518"/>
                <a:chOff x="2196936" y="1714763"/>
                <a:chExt cx="195173" cy="188518"/>
              </a:xfrm>
            </p:grpSpPr>
            <p:sp>
              <p:nvSpPr>
                <p:cNvPr id="2954" name="Google Shape;2954;p46"/>
                <p:cNvSpPr/>
                <p:nvPr/>
              </p:nvSpPr>
              <p:spPr>
                <a:xfrm>
                  <a:off x="2324131" y="1714763"/>
                  <a:ext cx="31224" cy="23992"/>
                </a:xfrm>
                <a:custGeom>
                  <a:avLst/>
                  <a:gdLst/>
                  <a:ahLst/>
                  <a:cxnLst/>
                  <a:rect l="l" t="t" r="r" b="b"/>
                  <a:pathLst>
                    <a:path w="638" h="554" extrusionOk="0">
                      <a:moveTo>
                        <a:pt x="421" y="1"/>
                      </a:moveTo>
                      <a:cubicBezTo>
                        <a:pt x="279" y="1"/>
                        <a:pt x="107" y="176"/>
                        <a:pt x="58" y="275"/>
                      </a:cubicBezTo>
                      <a:cubicBezTo>
                        <a:pt x="26" y="344"/>
                        <a:pt x="1" y="451"/>
                        <a:pt x="64" y="514"/>
                      </a:cubicBezTo>
                      <a:cubicBezTo>
                        <a:pt x="92" y="543"/>
                        <a:pt x="129" y="553"/>
                        <a:pt x="166" y="553"/>
                      </a:cubicBezTo>
                      <a:cubicBezTo>
                        <a:pt x="212" y="553"/>
                        <a:pt x="259" y="538"/>
                        <a:pt x="297" y="521"/>
                      </a:cubicBezTo>
                      <a:cubicBezTo>
                        <a:pt x="329" y="502"/>
                        <a:pt x="360" y="483"/>
                        <a:pt x="392" y="464"/>
                      </a:cubicBezTo>
                      <a:cubicBezTo>
                        <a:pt x="480" y="401"/>
                        <a:pt x="638" y="218"/>
                        <a:pt x="568" y="104"/>
                      </a:cubicBezTo>
                      <a:cubicBezTo>
                        <a:pt x="562" y="85"/>
                        <a:pt x="549" y="67"/>
                        <a:pt x="531" y="48"/>
                      </a:cubicBezTo>
                      <a:cubicBezTo>
                        <a:pt x="499" y="14"/>
                        <a:pt x="461" y="1"/>
                        <a:pt x="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46"/>
                <p:cNvSpPr/>
                <p:nvPr/>
              </p:nvSpPr>
              <p:spPr>
                <a:xfrm>
                  <a:off x="2353446" y="1727192"/>
                  <a:ext cx="17031" cy="14248"/>
                </a:xfrm>
                <a:custGeom>
                  <a:avLst/>
                  <a:gdLst/>
                  <a:ahLst/>
                  <a:cxnLst/>
                  <a:rect l="l" t="t" r="r" b="b"/>
                  <a:pathLst>
                    <a:path w="348" h="329" extrusionOk="0">
                      <a:moveTo>
                        <a:pt x="253" y="0"/>
                      </a:moveTo>
                      <a:cubicBezTo>
                        <a:pt x="159" y="13"/>
                        <a:pt x="70" y="70"/>
                        <a:pt x="32" y="164"/>
                      </a:cubicBezTo>
                      <a:cubicBezTo>
                        <a:pt x="1" y="227"/>
                        <a:pt x="1" y="328"/>
                        <a:pt x="96" y="328"/>
                      </a:cubicBezTo>
                      <a:cubicBezTo>
                        <a:pt x="196" y="322"/>
                        <a:pt x="278" y="259"/>
                        <a:pt x="323" y="164"/>
                      </a:cubicBezTo>
                      <a:cubicBezTo>
                        <a:pt x="348" y="101"/>
                        <a:pt x="348" y="0"/>
                        <a:pt x="2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46"/>
                <p:cNvSpPr/>
                <p:nvPr/>
              </p:nvSpPr>
              <p:spPr>
                <a:xfrm>
                  <a:off x="2341113" y="1752570"/>
                  <a:ext cx="16395" cy="12602"/>
                </a:xfrm>
                <a:custGeom>
                  <a:avLst/>
                  <a:gdLst/>
                  <a:ahLst/>
                  <a:cxnLst/>
                  <a:rect l="l" t="t" r="r" b="b"/>
                  <a:pathLst>
                    <a:path w="335" h="291" extrusionOk="0">
                      <a:moveTo>
                        <a:pt x="237" y="1"/>
                      </a:moveTo>
                      <a:cubicBezTo>
                        <a:pt x="197" y="1"/>
                        <a:pt x="152" y="21"/>
                        <a:pt x="127" y="39"/>
                      </a:cubicBezTo>
                      <a:lnTo>
                        <a:pt x="108" y="58"/>
                      </a:lnTo>
                      <a:cubicBezTo>
                        <a:pt x="57" y="95"/>
                        <a:pt x="1" y="165"/>
                        <a:pt x="20" y="234"/>
                      </a:cubicBezTo>
                      <a:cubicBezTo>
                        <a:pt x="26" y="234"/>
                        <a:pt x="26" y="240"/>
                        <a:pt x="26" y="247"/>
                      </a:cubicBezTo>
                      <a:cubicBezTo>
                        <a:pt x="37" y="279"/>
                        <a:pt x="62" y="290"/>
                        <a:pt x="91" y="290"/>
                      </a:cubicBezTo>
                      <a:cubicBezTo>
                        <a:pt x="130" y="290"/>
                        <a:pt x="177" y="269"/>
                        <a:pt x="202" y="247"/>
                      </a:cubicBezTo>
                      <a:lnTo>
                        <a:pt x="240" y="215"/>
                      </a:lnTo>
                      <a:cubicBezTo>
                        <a:pt x="284" y="190"/>
                        <a:pt x="335" y="127"/>
                        <a:pt x="316" y="76"/>
                      </a:cubicBezTo>
                      <a:cubicBezTo>
                        <a:pt x="316" y="64"/>
                        <a:pt x="303" y="58"/>
                        <a:pt x="303" y="45"/>
                      </a:cubicBezTo>
                      <a:cubicBezTo>
                        <a:pt x="292" y="12"/>
                        <a:pt x="266"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46"/>
                <p:cNvSpPr/>
                <p:nvPr/>
              </p:nvSpPr>
              <p:spPr>
                <a:xfrm>
                  <a:off x="2319824" y="1747417"/>
                  <a:ext cx="12529" cy="11650"/>
                </a:xfrm>
                <a:custGeom>
                  <a:avLst/>
                  <a:gdLst/>
                  <a:ahLst/>
                  <a:cxnLst/>
                  <a:rect l="l" t="t" r="r" b="b"/>
                  <a:pathLst>
                    <a:path w="256" h="269" extrusionOk="0">
                      <a:moveTo>
                        <a:pt x="202" y="0"/>
                      </a:moveTo>
                      <a:cubicBezTo>
                        <a:pt x="153" y="0"/>
                        <a:pt x="75" y="48"/>
                        <a:pt x="45" y="82"/>
                      </a:cubicBezTo>
                      <a:cubicBezTo>
                        <a:pt x="7" y="120"/>
                        <a:pt x="0" y="183"/>
                        <a:pt x="19" y="233"/>
                      </a:cubicBezTo>
                      <a:cubicBezTo>
                        <a:pt x="32" y="258"/>
                        <a:pt x="50" y="268"/>
                        <a:pt x="70" y="268"/>
                      </a:cubicBezTo>
                      <a:cubicBezTo>
                        <a:pt x="131" y="268"/>
                        <a:pt x="213" y="175"/>
                        <a:pt x="228" y="132"/>
                      </a:cubicBezTo>
                      <a:cubicBezTo>
                        <a:pt x="234" y="113"/>
                        <a:pt x="240" y="101"/>
                        <a:pt x="240" y="82"/>
                      </a:cubicBezTo>
                      <a:cubicBezTo>
                        <a:pt x="255" y="21"/>
                        <a:pt x="235"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46"/>
                <p:cNvSpPr/>
                <p:nvPr/>
              </p:nvSpPr>
              <p:spPr>
                <a:xfrm>
                  <a:off x="2235843" y="1766559"/>
                  <a:ext cx="13948" cy="11780"/>
                </a:xfrm>
                <a:custGeom>
                  <a:avLst/>
                  <a:gdLst/>
                  <a:ahLst/>
                  <a:cxnLst/>
                  <a:rect l="l" t="t" r="r" b="b"/>
                  <a:pathLst>
                    <a:path w="285" h="272" extrusionOk="0">
                      <a:moveTo>
                        <a:pt x="221" y="1"/>
                      </a:moveTo>
                      <a:cubicBezTo>
                        <a:pt x="154" y="1"/>
                        <a:pt x="46" y="101"/>
                        <a:pt x="32" y="138"/>
                      </a:cubicBezTo>
                      <a:cubicBezTo>
                        <a:pt x="7" y="189"/>
                        <a:pt x="1" y="245"/>
                        <a:pt x="58" y="264"/>
                      </a:cubicBezTo>
                      <a:cubicBezTo>
                        <a:pt x="68" y="269"/>
                        <a:pt x="79" y="272"/>
                        <a:pt x="90" y="272"/>
                      </a:cubicBezTo>
                      <a:cubicBezTo>
                        <a:pt x="133" y="272"/>
                        <a:pt x="180" y="238"/>
                        <a:pt x="215" y="208"/>
                      </a:cubicBezTo>
                      <a:cubicBezTo>
                        <a:pt x="260" y="170"/>
                        <a:pt x="285" y="107"/>
                        <a:pt x="272" y="50"/>
                      </a:cubicBezTo>
                      <a:cubicBezTo>
                        <a:pt x="265" y="14"/>
                        <a:pt x="246" y="1"/>
                        <a:pt x="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46"/>
                <p:cNvSpPr/>
                <p:nvPr/>
              </p:nvSpPr>
              <p:spPr>
                <a:xfrm>
                  <a:off x="2253363" y="1816882"/>
                  <a:ext cx="18353" cy="11910"/>
                </a:xfrm>
                <a:custGeom>
                  <a:avLst/>
                  <a:gdLst/>
                  <a:ahLst/>
                  <a:cxnLst/>
                  <a:rect l="l" t="t" r="r" b="b"/>
                  <a:pathLst>
                    <a:path w="375" h="275" extrusionOk="0">
                      <a:moveTo>
                        <a:pt x="215" y="1"/>
                      </a:moveTo>
                      <a:cubicBezTo>
                        <a:pt x="141" y="1"/>
                        <a:pt x="62" y="90"/>
                        <a:pt x="40" y="143"/>
                      </a:cubicBezTo>
                      <a:cubicBezTo>
                        <a:pt x="1" y="222"/>
                        <a:pt x="39" y="275"/>
                        <a:pt x="104" y="275"/>
                      </a:cubicBezTo>
                      <a:cubicBezTo>
                        <a:pt x="121" y="275"/>
                        <a:pt x="140" y="271"/>
                        <a:pt x="160" y="263"/>
                      </a:cubicBezTo>
                      <a:lnTo>
                        <a:pt x="185" y="250"/>
                      </a:lnTo>
                      <a:cubicBezTo>
                        <a:pt x="261" y="225"/>
                        <a:pt x="375" y="80"/>
                        <a:pt x="274" y="17"/>
                      </a:cubicBezTo>
                      <a:lnTo>
                        <a:pt x="255" y="11"/>
                      </a:lnTo>
                      <a:cubicBezTo>
                        <a:pt x="242" y="4"/>
                        <a:pt x="229" y="1"/>
                        <a:pt x="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46"/>
                <p:cNvSpPr/>
                <p:nvPr/>
              </p:nvSpPr>
              <p:spPr>
                <a:xfrm>
                  <a:off x="2276610" y="1800642"/>
                  <a:ext cx="15808" cy="8272"/>
                </a:xfrm>
                <a:custGeom>
                  <a:avLst/>
                  <a:gdLst/>
                  <a:ahLst/>
                  <a:cxnLst/>
                  <a:rect l="l" t="t" r="r" b="b"/>
                  <a:pathLst>
                    <a:path w="323" h="191" extrusionOk="0">
                      <a:moveTo>
                        <a:pt x="202" y="1"/>
                      </a:moveTo>
                      <a:cubicBezTo>
                        <a:pt x="120" y="1"/>
                        <a:pt x="0" y="190"/>
                        <a:pt x="114" y="190"/>
                      </a:cubicBezTo>
                      <a:cubicBezTo>
                        <a:pt x="202" y="190"/>
                        <a:pt x="322" y="1"/>
                        <a:pt x="2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46"/>
                <p:cNvSpPr/>
                <p:nvPr/>
              </p:nvSpPr>
              <p:spPr>
                <a:xfrm>
                  <a:off x="2196936" y="1855815"/>
                  <a:ext cx="18548" cy="12776"/>
                </a:xfrm>
                <a:custGeom>
                  <a:avLst/>
                  <a:gdLst/>
                  <a:ahLst/>
                  <a:cxnLst/>
                  <a:rect l="l" t="t" r="r" b="b"/>
                  <a:pathLst>
                    <a:path w="379" h="295" extrusionOk="0">
                      <a:moveTo>
                        <a:pt x="271" y="0"/>
                      </a:moveTo>
                      <a:cubicBezTo>
                        <a:pt x="167" y="0"/>
                        <a:pt x="1" y="171"/>
                        <a:pt x="90" y="259"/>
                      </a:cubicBezTo>
                      <a:lnTo>
                        <a:pt x="96" y="272"/>
                      </a:lnTo>
                      <a:cubicBezTo>
                        <a:pt x="114" y="288"/>
                        <a:pt x="134" y="294"/>
                        <a:pt x="156" y="294"/>
                      </a:cubicBezTo>
                      <a:cubicBezTo>
                        <a:pt x="256" y="294"/>
                        <a:pt x="378" y="147"/>
                        <a:pt x="342" y="64"/>
                      </a:cubicBezTo>
                      <a:cubicBezTo>
                        <a:pt x="342" y="58"/>
                        <a:pt x="342" y="51"/>
                        <a:pt x="336" y="45"/>
                      </a:cubicBezTo>
                      <a:cubicBezTo>
                        <a:pt x="323" y="13"/>
                        <a:pt x="299" y="0"/>
                        <a:pt x="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46"/>
                <p:cNvSpPr/>
                <p:nvPr/>
              </p:nvSpPr>
              <p:spPr>
                <a:xfrm>
                  <a:off x="2219203" y="1891934"/>
                  <a:ext cx="14242" cy="11347"/>
                </a:xfrm>
                <a:custGeom>
                  <a:avLst/>
                  <a:gdLst/>
                  <a:ahLst/>
                  <a:cxnLst/>
                  <a:rect l="l" t="t" r="r" b="b"/>
                  <a:pathLst>
                    <a:path w="291" h="262" extrusionOk="0">
                      <a:moveTo>
                        <a:pt x="208" y="1"/>
                      </a:moveTo>
                      <a:cubicBezTo>
                        <a:pt x="181" y="1"/>
                        <a:pt x="150" y="14"/>
                        <a:pt x="127" y="31"/>
                      </a:cubicBezTo>
                      <a:cubicBezTo>
                        <a:pt x="108" y="37"/>
                        <a:pt x="89" y="50"/>
                        <a:pt x="76" y="62"/>
                      </a:cubicBezTo>
                      <a:cubicBezTo>
                        <a:pt x="26" y="100"/>
                        <a:pt x="0" y="163"/>
                        <a:pt x="7" y="226"/>
                      </a:cubicBezTo>
                      <a:cubicBezTo>
                        <a:pt x="11" y="253"/>
                        <a:pt x="38" y="261"/>
                        <a:pt x="64" y="261"/>
                      </a:cubicBezTo>
                      <a:cubicBezTo>
                        <a:pt x="75" y="261"/>
                        <a:pt x="86" y="260"/>
                        <a:pt x="95" y="258"/>
                      </a:cubicBezTo>
                      <a:cubicBezTo>
                        <a:pt x="127" y="245"/>
                        <a:pt x="152" y="233"/>
                        <a:pt x="177" y="214"/>
                      </a:cubicBezTo>
                      <a:cubicBezTo>
                        <a:pt x="227" y="176"/>
                        <a:pt x="291" y="107"/>
                        <a:pt x="265" y="37"/>
                      </a:cubicBezTo>
                      <a:cubicBezTo>
                        <a:pt x="254" y="11"/>
                        <a:pt x="232" y="1"/>
                        <a:pt x="2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46"/>
                <p:cNvSpPr/>
                <p:nvPr/>
              </p:nvSpPr>
              <p:spPr>
                <a:xfrm>
                  <a:off x="2269807" y="1875520"/>
                  <a:ext cx="17961" cy="14205"/>
                </a:xfrm>
                <a:custGeom>
                  <a:avLst/>
                  <a:gdLst/>
                  <a:ahLst/>
                  <a:cxnLst/>
                  <a:rect l="l" t="t" r="r" b="b"/>
                  <a:pathLst>
                    <a:path w="367" h="328" extrusionOk="0">
                      <a:moveTo>
                        <a:pt x="255" y="1"/>
                      </a:moveTo>
                      <a:cubicBezTo>
                        <a:pt x="241" y="1"/>
                        <a:pt x="228" y="3"/>
                        <a:pt x="215" y="6"/>
                      </a:cubicBezTo>
                      <a:cubicBezTo>
                        <a:pt x="139" y="31"/>
                        <a:pt x="70" y="88"/>
                        <a:pt x="32" y="164"/>
                      </a:cubicBezTo>
                      <a:cubicBezTo>
                        <a:pt x="13" y="214"/>
                        <a:pt x="1" y="296"/>
                        <a:pt x="64" y="322"/>
                      </a:cubicBezTo>
                      <a:cubicBezTo>
                        <a:pt x="76" y="326"/>
                        <a:pt x="88" y="328"/>
                        <a:pt x="100" y="328"/>
                      </a:cubicBezTo>
                      <a:cubicBezTo>
                        <a:pt x="158" y="328"/>
                        <a:pt x="217" y="282"/>
                        <a:pt x="259" y="246"/>
                      </a:cubicBezTo>
                      <a:lnTo>
                        <a:pt x="310" y="202"/>
                      </a:lnTo>
                      <a:cubicBezTo>
                        <a:pt x="335" y="189"/>
                        <a:pt x="367" y="151"/>
                        <a:pt x="354" y="126"/>
                      </a:cubicBezTo>
                      <a:cubicBezTo>
                        <a:pt x="348" y="101"/>
                        <a:pt x="341" y="76"/>
                        <a:pt x="335" y="50"/>
                      </a:cubicBezTo>
                      <a:cubicBezTo>
                        <a:pt x="326" y="14"/>
                        <a:pt x="291"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46"/>
                <p:cNvSpPr/>
                <p:nvPr/>
              </p:nvSpPr>
              <p:spPr>
                <a:xfrm>
                  <a:off x="2237115" y="1855339"/>
                  <a:ext cx="14829" cy="11173"/>
                </a:xfrm>
                <a:custGeom>
                  <a:avLst/>
                  <a:gdLst/>
                  <a:ahLst/>
                  <a:cxnLst/>
                  <a:rect l="l" t="t" r="r" b="b"/>
                  <a:pathLst>
                    <a:path w="303" h="258" extrusionOk="0">
                      <a:moveTo>
                        <a:pt x="211" y="0"/>
                      </a:moveTo>
                      <a:cubicBezTo>
                        <a:pt x="181" y="0"/>
                        <a:pt x="146" y="10"/>
                        <a:pt x="114" y="31"/>
                      </a:cubicBezTo>
                      <a:cubicBezTo>
                        <a:pt x="76" y="56"/>
                        <a:pt x="44" y="94"/>
                        <a:pt x="25" y="138"/>
                      </a:cubicBezTo>
                      <a:cubicBezTo>
                        <a:pt x="0" y="195"/>
                        <a:pt x="6" y="251"/>
                        <a:pt x="70" y="258"/>
                      </a:cubicBezTo>
                      <a:cubicBezTo>
                        <a:pt x="107" y="258"/>
                        <a:pt x="145" y="245"/>
                        <a:pt x="177" y="226"/>
                      </a:cubicBezTo>
                      <a:cubicBezTo>
                        <a:pt x="196" y="220"/>
                        <a:pt x="215" y="201"/>
                        <a:pt x="234" y="182"/>
                      </a:cubicBezTo>
                      <a:cubicBezTo>
                        <a:pt x="259" y="157"/>
                        <a:pt x="278" y="119"/>
                        <a:pt x="290" y="81"/>
                      </a:cubicBezTo>
                      <a:cubicBezTo>
                        <a:pt x="302" y="29"/>
                        <a:pt x="264" y="0"/>
                        <a:pt x="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46"/>
                <p:cNvSpPr/>
                <p:nvPr/>
              </p:nvSpPr>
              <p:spPr>
                <a:xfrm>
                  <a:off x="2311993" y="1863481"/>
                  <a:ext cx="18353" cy="10913"/>
                </a:xfrm>
                <a:custGeom>
                  <a:avLst/>
                  <a:gdLst/>
                  <a:ahLst/>
                  <a:cxnLst/>
                  <a:rect l="l" t="t" r="r" b="b"/>
                  <a:pathLst>
                    <a:path w="375" h="252" extrusionOk="0">
                      <a:moveTo>
                        <a:pt x="198" y="0"/>
                      </a:moveTo>
                      <a:cubicBezTo>
                        <a:pt x="123" y="7"/>
                        <a:pt x="60" y="57"/>
                        <a:pt x="28" y="127"/>
                      </a:cubicBezTo>
                      <a:cubicBezTo>
                        <a:pt x="0" y="182"/>
                        <a:pt x="16" y="251"/>
                        <a:pt x="75" y="251"/>
                      </a:cubicBezTo>
                      <a:cubicBezTo>
                        <a:pt x="84" y="251"/>
                        <a:pt x="93" y="250"/>
                        <a:pt x="104" y="246"/>
                      </a:cubicBezTo>
                      <a:lnTo>
                        <a:pt x="123" y="246"/>
                      </a:lnTo>
                      <a:cubicBezTo>
                        <a:pt x="205" y="221"/>
                        <a:pt x="375" y="7"/>
                        <a:pt x="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46"/>
                <p:cNvSpPr/>
                <p:nvPr/>
              </p:nvSpPr>
              <p:spPr>
                <a:xfrm>
                  <a:off x="2280476" y="1855556"/>
                  <a:ext cx="15612" cy="11650"/>
                </a:xfrm>
                <a:custGeom>
                  <a:avLst/>
                  <a:gdLst/>
                  <a:ahLst/>
                  <a:cxnLst/>
                  <a:rect l="l" t="t" r="r" b="b"/>
                  <a:pathLst>
                    <a:path w="319" h="269" extrusionOk="0">
                      <a:moveTo>
                        <a:pt x="249" y="1"/>
                      </a:moveTo>
                      <a:lnTo>
                        <a:pt x="268" y="26"/>
                      </a:lnTo>
                      <a:lnTo>
                        <a:pt x="268" y="32"/>
                      </a:lnTo>
                      <a:cubicBezTo>
                        <a:pt x="237" y="22"/>
                        <a:pt x="208" y="17"/>
                        <a:pt x="183" y="17"/>
                      </a:cubicBezTo>
                      <a:cubicBezTo>
                        <a:pt x="127" y="17"/>
                        <a:pt x="84" y="41"/>
                        <a:pt x="54" y="89"/>
                      </a:cubicBezTo>
                      <a:cubicBezTo>
                        <a:pt x="35" y="108"/>
                        <a:pt x="22" y="139"/>
                        <a:pt x="16" y="164"/>
                      </a:cubicBezTo>
                      <a:cubicBezTo>
                        <a:pt x="1" y="238"/>
                        <a:pt x="42" y="269"/>
                        <a:pt x="92" y="269"/>
                      </a:cubicBezTo>
                      <a:cubicBezTo>
                        <a:pt x="124" y="269"/>
                        <a:pt x="159" y="256"/>
                        <a:pt x="186" y="234"/>
                      </a:cubicBezTo>
                      <a:cubicBezTo>
                        <a:pt x="212" y="215"/>
                        <a:pt x="237" y="196"/>
                        <a:pt x="249" y="171"/>
                      </a:cubicBezTo>
                      <a:cubicBezTo>
                        <a:pt x="281" y="120"/>
                        <a:pt x="319" y="38"/>
                        <a:pt x="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46"/>
                <p:cNvSpPr/>
                <p:nvPr/>
              </p:nvSpPr>
              <p:spPr>
                <a:xfrm>
                  <a:off x="2291096" y="1883402"/>
                  <a:ext cx="22904" cy="12083"/>
                </a:xfrm>
                <a:custGeom>
                  <a:avLst/>
                  <a:gdLst/>
                  <a:ahLst/>
                  <a:cxnLst/>
                  <a:rect l="l" t="t" r="r" b="b"/>
                  <a:pathLst>
                    <a:path w="468" h="279" extrusionOk="0">
                      <a:moveTo>
                        <a:pt x="297" y="1"/>
                      </a:moveTo>
                      <a:cubicBezTo>
                        <a:pt x="178" y="1"/>
                        <a:pt x="1" y="278"/>
                        <a:pt x="165" y="278"/>
                      </a:cubicBezTo>
                      <a:cubicBezTo>
                        <a:pt x="291" y="278"/>
                        <a:pt x="468" y="1"/>
                        <a:pt x="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46"/>
                <p:cNvSpPr/>
                <p:nvPr/>
              </p:nvSpPr>
              <p:spPr>
                <a:xfrm>
                  <a:off x="2373511" y="1819784"/>
                  <a:ext cx="18597" cy="15591"/>
                </a:xfrm>
                <a:custGeom>
                  <a:avLst/>
                  <a:gdLst/>
                  <a:ahLst/>
                  <a:cxnLst/>
                  <a:rect l="l" t="t" r="r" b="b"/>
                  <a:pathLst>
                    <a:path w="380" h="360" extrusionOk="0">
                      <a:moveTo>
                        <a:pt x="278" y="0"/>
                      </a:moveTo>
                      <a:cubicBezTo>
                        <a:pt x="171" y="13"/>
                        <a:pt x="77" y="82"/>
                        <a:pt x="32" y="177"/>
                      </a:cubicBezTo>
                      <a:cubicBezTo>
                        <a:pt x="1" y="246"/>
                        <a:pt x="1" y="360"/>
                        <a:pt x="102" y="360"/>
                      </a:cubicBezTo>
                      <a:cubicBezTo>
                        <a:pt x="209" y="347"/>
                        <a:pt x="304" y="278"/>
                        <a:pt x="348" y="183"/>
                      </a:cubicBezTo>
                      <a:cubicBezTo>
                        <a:pt x="379" y="114"/>
                        <a:pt x="379"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69" name="Google Shape;2969;p46"/>
            <p:cNvGrpSpPr/>
            <p:nvPr/>
          </p:nvGrpSpPr>
          <p:grpSpPr>
            <a:xfrm>
              <a:off x="3592263" y="2997525"/>
              <a:ext cx="394823" cy="271193"/>
              <a:chOff x="1769850" y="1688732"/>
              <a:chExt cx="339399" cy="233124"/>
            </a:xfrm>
          </p:grpSpPr>
          <p:sp>
            <p:nvSpPr>
              <p:cNvPr id="2970" name="Google Shape;2970;p46"/>
              <p:cNvSpPr/>
              <p:nvPr/>
            </p:nvSpPr>
            <p:spPr>
              <a:xfrm>
                <a:off x="1769850" y="1688732"/>
                <a:ext cx="339399" cy="233124"/>
              </a:xfrm>
              <a:custGeom>
                <a:avLst/>
                <a:gdLst/>
                <a:ahLst/>
                <a:cxnLst/>
                <a:rect l="l" t="t" r="r" b="b"/>
                <a:pathLst>
                  <a:path w="6935" h="5383" extrusionOk="0">
                    <a:moveTo>
                      <a:pt x="3921" y="1"/>
                    </a:moveTo>
                    <a:cubicBezTo>
                      <a:pt x="3730" y="1"/>
                      <a:pt x="3544" y="15"/>
                      <a:pt x="3371" y="43"/>
                    </a:cubicBezTo>
                    <a:cubicBezTo>
                      <a:pt x="520" y="514"/>
                      <a:pt x="0" y="5383"/>
                      <a:pt x="2910" y="5383"/>
                    </a:cubicBezTo>
                    <a:cubicBezTo>
                      <a:pt x="3038" y="5383"/>
                      <a:pt x="3173" y="5373"/>
                      <a:pt x="3314" y="5354"/>
                    </a:cubicBezTo>
                    <a:cubicBezTo>
                      <a:pt x="5005" y="5114"/>
                      <a:pt x="6935" y="2932"/>
                      <a:pt x="6184" y="1178"/>
                    </a:cubicBezTo>
                    <a:cubicBezTo>
                      <a:pt x="5820" y="326"/>
                      <a:pt x="4814" y="1"/>
                      <a:pt x="39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1" name="Google Shape;2971;p46"/>
              <p:cNvGrpSpPr/>
              <p:nvPr/>
            </p:nvGrpSpPr>
            <p:grpSpPr>
              <a:xfrm>
                <a:off x="1852361" y="1714763"/>
                <a:ext cx="195173" cy="188518"/>
                <a:chOff x="2196936" y="1714763"/>
                <a:chExt cx="195173" cy="188518"/>
              </a:xfrm>
            </p:grpSpPr>
            <p:sp>
              <p:nvSpPr>
                <p:cNvPr id="2972" name="Google Shape;2972;p46"/>
                <p:cNvSpPr/>
                <p:nvPr/>
              </p:nvSpPr>
              <p:spPr>
                <a:xfrm>
                  <a:off x="2324131" y="1714763"/>
                  <a:ext cx="31224" cy="23992"/>
                </a:xfrm>
                <a:custGeom>
                  <a:avLst/>
                  <a:gdLst/>
                  <a:ahLst/>
                  <a:cxnLst/>
                  <a:rect l="l" t="t" r="r" b="b"/>
                  <a:pathLst>
                    <a:path w="638" h="554" extrusionOk="0">
                      <a:moveTo>
                        <a:pt x="421" y="1"/>
                      </a:moveTo>
                      <a:cubicBezTo>
                        <a:pt x="279" y="1"/>
                        <a:pt x="107" y="176"/>
                        <a:pt x="58" y="275"/>
                      </a:cubicBezTo>
                      <a:cubicBezTo>
                        <a:pt x="26" y="344"/>
                        <a:pt x="1" y="451"/>
                        <a:pt x="64" y="514"/>
                      </a:cubicBezTo>
                      <a:cubicBezTo>
                        <a:pt x="92" y="543"/>
                        <a:pt x="129" y="553"/>
                        <a:pt x="166" y="553"/>
                      </a:cubicBezTo>
                      <a:cubicBezTo>
                        <a:pt x="212" y="553"/>
                        <a:pt x="259" y="538"/>
                        <a:pt x="297" y="521"/>
                      </a:cubicBezTo>
                      <a:cubicBezTo>
                        <a:pt x="329" y="502"/>
                        <a:pt x="360" y="483"/>
                        <a:pt x="392" y="464"/>
                      </a:cubicBezTo>
                      <a:cubicBezTo>
                        <a:pt x="480" y="401"/>
                        <a:pt x="638" y="218"/>
                        <a:pt x="568" y="104"/>
                      </a:cubicBezTo>
                      <a:cubicBezTo>
                        <a:pt x="562" y="85"/>
                        <a:pt x="549" y="67"/>
                        <a:pt x="531" y="48"/>
                      </a:cubicBezTo>
                      <a:cubicBezTo>
                        <a:pt x="499" y="14"/>
                        <a:pt x="461" y="1"/>
                        <a:pt x="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46"/>
                <p:cNvSpPr/>
                <p:nvPr/>
              </p:nvSpPr>
              <p:spPr>
                <a:xfrm>
                  <a:off x="2353446" y="1727192"/>
                  <a:ext cx="17031" cy="14248"/>
                </a:xfrm>
                <a:custGeom>
                  <a:avLst/>
                  <a:gdLst/>
                  <a:ahLst/>
                  <a:cxnLst/>
                  <a:rect l="l" t="t" r="r" b="b"/>
                  <a:pathLst>
                    <a:path w="348" h="329" extrusionOk="0">
                      <a:moveTo>
                        <a:pt x="253" y="0"/>
                      </a:moveTo>
                      <a:cubicBezTo>
                        <a:pt x="159" y="13"/>
                        <a:pt x="70" y="70"/>
                        <a:pt x="32" y="164"/>
                      </a:cubicBezTo>
                      <a:cubicBezTo>
                        <a:pt x="1" y="227"/>
                        <a:pt x="1" y="328"/>
                        <a:pt x="96" y="328"/>
                      </a:cubicBezTo>
                      <a:cubicBezTo>
                        <a:pt x="196" y="322"/>
                        <a:pt x="278" y="259"/>
                        <a:pt x="323" y="164"/>
                      </a:cubicBezTo>
                      <a:cubicBezTo>
                        <a:pt x="348" y="101"/>
                        <a:pt x="348" y="0"/>
                        <a:pt x="2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46"/>
                <p:cNvSpPr/>
                <p:nvPr/>
              </p:nvSpPr>
              <p:spPr>
                <a:xfrm>
                  <a:off x="2341113" y="1752570"/>
                  <a:ext cx="16395" cy="12602"/>
                </a:xfrm>
                <a:custGeom>
                  <a:avLst/>
                  <a:gdLst/>
                  <a:ahLst/>
                  <a:cxnLst/>
                  <a:rect l="l" t="t" r="r" b="b"/>
                  <a:pathLst>
                    <a:path w="335" h="291" extrusionOk="0">
                      <a:moveTo>
                        <a:pt x="237" y="1"/>
                      </a:moveTo>
                      <a:cubicBezTo>
                        <a:pt x="197" y="1"/>
                        <a:pt x="152" y="21"/>
                        <a:pt x="127" y="39"/>
                      </a:cubicBezTo>
                      <a:lnTo>
                        <a:pt x="108" y="58"/>
                      </a:lnTo>
                      <a:cubicBezTo>
                        <a:pt x="57" y="95"/>
                        <a:pt x="1" y="165"/>
                        <a:pt x="20" y="234"/>
                      </a:cubicBezTo>
                      <a:cubicBezTo>
                        <a:pt x="26" y="234"/>
                        <a:pt x="26" y="240"/>
                        <a:pt x="26" y="247"/>
                      </a:cubicBezTo>
                      <a:cubicBezTo>
                        <a:pt x="37" y="279"/>
                        <a:pt x="62" y="290"/>
                        <a:pt x="91" y="290"/>
                      </a:cubicBezTo>
                      <a:cubicBezTo>
                        <a:pt x="130" y="290"/>
                        <a:pt x="177" y="269"/>
                        <a:pt x="202" y="247"/>
                      </a:cubicBezTo>
                      <a:lnTo>
                        <a:pt x="240" y="215"/>
                      </a:lnTo>
                      <a:cubicBezTo>
                        <a:pt x="284" y="190"/>
                        <a:pt x="335" y="127"/>
                        <a:pt x="316" y="76"/>
                      </a:cubicBezTo>
                      <a:cubicBezTo>
                        <a:pt x="316" y="64"/>
                        <a:pt x="303" y="58"/>
                        <a:pt x="303" y="45"/>
                      </a:cubicBezTo>
                      <a:cubicBezTo>
                        <a:pt x="292" y="12"/>
                        <a:pt x="266"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46"/>
                <p:cNvSpPr/>
                <p:nvPr/>
              </p:nvSpPr>
              <p:spPr>
                <a:xfrm>
                  <a:off x="2319824" y="1747417"/>
                  <a:ext cx="12529" cy="11650"/>
                </a:xfrm>
                <a:custGeom>
                  <a:avLst/>
                  <a:gdLst/>
                  <a:ahLst/>
                  <a:cxnLst/>
                  <a:rect l="l" t="t" r="r" b="b"/>
                  <a:pathLst>
                    <a:path w="256" h="269" extrusionOk="0">
                      <a:moveTo>
                        <a:pt x="202" y="0"/>
                      </a:moveTo>
                      <a:cubicBezTo>
                        <a:pt x="153" y="0"/>
                        <a:pt x="75" y="48"/>
                        <a:pt x="45" y="82"/>
                      </a:cubicBezTo>
                      <a:cubicBezTo>
                        <a:pt x="7" y="120"/>
                        <a:pt x="0" y="183"/>
                        <a:pt x="19" y="233"/>
                      </a:cubicBezTo>
                      <a:cubicBezTo>
                        <a:pt x="32" y="258"/>
                        <a:pt x="50" y="268"/>
                        <a:pt x="70" y="268"/>
                      </a:cubicBezTo>
                      <a:cubicBezTo>
                        <a:pt x="131" y="268"/>
                        <a:pt x="213" y="175"/>
                        <a:pt x="228" y="132"/>
                      </a:cubicBezTo>
                      <a:cubicBezTo>
                        <a:pt x="234" y="113"/>
                        <a:pt x="240" y="101"/>
                        <a:pt x="240" y="82"/>
                      </a:cubicBezTo>
                      <a:cubicBezTo>
                        <a:pt x="255" y="21"/>
                        <a:pt x="235"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46"/>
                <p:cNvSpPr/>
                <p:nvPr/>
              </p:nvSpPr>
              <p:spPr>
                <a:xfrm>
                  <a:off x="2235843" y="1766559"/>
                  <a:ext cx="13948" cy="11780"/>
                </a:xfrm>
                <a:custGeom>
                  <a:avLst/>
                  <a:gdLst/>
                  <a:ahLst/>
                  <a:cxnLst/>
                  <a:rect l="l" t="t" r="r" b="b"/>
                  <a:pathLst>
                    <a:path w="285" h="272" extrusionOk="0">
                      <a:moveTo>
                        <a:pt x="221" y="1"/>
                      </a:moveTo>
                      <a:cubicBezTo>
                        <a:pt x="154" y="1"/>
                        <a:pt x="46" y="101"/>
                        <a:pt x="32" y="138"/>
                      </a:cubicBezTo>
                      <a:cubicBezTo>
                        <a:pt x="7" y="189"/>
                        <a:pt x="1" y="245"/>
                        <a:pt x="58" y="264"/>
                      </a:cubicBezTo>
                      <a:cubicBezTo>
                        <a:pt x="68" y="269"/>
                        <a:pt x="79" y="272"/>
                        <a:pt x="90" y="272"/>
                      </a:cubicBezTo>
                      <a:cubicBezTo>
                        <a:pt x="133" y="272"/>
                        <a:pt x="180" y="238"/>
                        <a:pt x="215" y="208"/>
                      </a:cubicBezTo>
                      <a:cubicBezTo>
                        <a:pt x="260" y="170"/>
                        <a:pt x="285" y="107"/>
                        <a:pt x="272" y="50"/>
                      </a:cubicBezTo>
                      <a:cubicBezTo>
                        <a:pt x="265" y="14"/>
                        <a:pt x="246" y="1"/>
                        <a:pt x="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46"/>
                <p:cNvSpPr/>
                <p:nvPr/>
              </p:nvSpPr>
              <p:spPr>
                <a:xfrm>
                  <a:off x="2253363" y="1816882"/>
                  <a:ext cx="18353" cy="11910"/>
                </a:xfrm>
                <a:custGeom>
                  <a:avLst/>
                  <a:gdLst/>
                  <a:ahLst/>
                  <a:cxnLst/>
                  <a:rect l="l" t="t" r="r" b="b"/>
                  <a:pathLst>
                    <a:path w="375" h="275" extrusionOk="0">
                      <a:moveTo>
                        <a:pt x="215" y="1"/>
                      </a:moveTo>
                      <a:cubicBezTo>
                        <a:pt x="141" y="1"/>
                        <a:pt x="62" y="90"/>
                        <a:pt x="40" y="143"/>
                      </a:cubicBezTo>
                      <a:cubicBezTo>
                        <a:pt x="1" y="222"/>
                        <a:pt x="39" y="275"/>
                        <a:pt x="104" y="275"/>
                      </a:cubicBezTo>
                      <a:cubicBezTo>
                        <a:pt x="121" y="275"/>
                        <a:pt x="140" y="271"/>
                        <a:pt x="160" y="263"/>
                      </a:cubicBezTo>
                      <a:lnTo>
                        <a:pt x="185" y="250"/>
                      </a:lnTo>
                      <a:cubicBezTo>
                        <a:pt x="261" y="225"/>
                        <a:pt x="375" y="80"/>
                        <a:pt x="274" y="17"/>
                      </a:cubicBezTo>
                      <a:lnTo>
                        <a:pt x="255" y="11"/>
                      </a:lnTo>
                      <a:cubicBezTo>
                        <a:pt x="242" y="4"/>
                        <a:pt x="229" y="1"/>
                        <a:pt x="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46"/>
                <p:cNvSpPr/>
                <p:nvPr/>
              </p:nvSpPr>
              <p:spPr>
                <a:xfrm>
                  <a:off x="2276610" y="1800642"/>
                  <a:ext cx="15808" cy="8272"/>
                </a:xfrm>
                <a:custGeom>
                  <a:avLst/>
                  <a:gdLst/>
                  <a:ahLst/>
                  <a:cxnLst/>
                  <a:rect l="l" t="t" r="r" b="b"/>
                  <a:pathLst>
                    <a:path w="323" h="191" extrusionOk="0">
                      <a:moveTo>
                        <a:pt x="202" y="1"/>
                      </a:moveTo>
                      <a:cubicBezTo>
                        <a:pt x="120" y="1"/>
                        <a:pt x="0" y="190"/>
                        <a:pt x="114" y="190"/>
                      </a:cubicBezTo>
                      <a:cubicBezTo>
                        <a:pt x="202" y="190"/>
                        <a:pt x="322" y="1"/>
                        <a:pt x="2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46"/>
                <p:cNvSpPr/>
                <p:nvPr/>
              </p:nvSpPr>
              <p:spPr>
                <a:xfrm>
                  <a:off x="2196936" y="1855815"/>
                  <a:ext cx="18548" cy="12776"/>
                </a:xfrm>
                <a:custGeom>
                  <a:avLst/>
                  <a:gdLst/>
                  <a:ahLst/>
                  <a:cxnLst/>
                  <a:rect l="l" t="t" r="r" b="b"/>
                  <a:pathLst>
                    <a:path w="379" h="295" extrusionOk="0">
                      <a:moveTo>
                        <a:pt x="271" y="0"/>
                      </a:moveTo>
                      <a:cubicBezTo>
                        <a:pt x="167" y="0"/>
                        <a:pt x="1" y="171"/>
                        <a:pt x="90" y="259"/>
                      </a:cubicBezTo>
                      <a:lnTo>
                        <a:pt x="96" y="272"/>
                      </a:lnTo>
                      <a:cubicBezTo>
                        <a:pt x="114" y="288"/>
                        <a:pt x="134" y="294"/>
                        <a:pt x="156" y="294"/>
                      </a:cubicBezTo>
                      <a:cubicBezTo>
                        <a:pt x="256" y="294"/>
                        <a:pt x="378" y="147"/>
                        <a:pt x="342" y="64"/>
                      </a:cubicBezTo>
                      <a:cubicBezTo>
                        <a:pt x="342" y="58"/>
                        <a:pt x="342" y="51"/>
                        <a:pt x="336" y="45"/>
                      </a:cubicBezTo>
                      <a:cubicBezTo>
                        <a:pt x="323" y="13"/>
                        <a:pt x="299" y="0"/>
                        <a:pt x="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46"/>
                <p:cNvSpPr/>
                <p:nvPr/>
              </p:nvSpPr>
              <p:spPr>
                <a:xfrm>
                  <a:off x="2219203" y="1891934"/>
                  <a:ext cx="14242" cy="11347"/>
                </a:xfrm>
                <a:custGeom>
                  <a:avLst/>
                  <a:gdLst/>
                  <a:ahLst/>
                  <a:cxnLst/>
                  <a:rect l="l" t="t" r="r" b="b"/>
                  <a:pathLst>
                    <a:path w="291" h="262" extrusionOk="0">
                      <a:moveTo>
                        <a:pt x="208" y="1"/>
                      </a:moveTo>
                      <a:cubicBezTo>
                        <a:pt x="181" y="1"/>
                        <a:pt x="150" y="14"/>
                        <a:pt x="127" y="31"/>
                      </a:cubicBezTo>
                      <a:cubicBezTo>
                        <a:pt x="108" y="37"/>
                        <a:pt x="89" y="50"/>
                        <a:pt x="76" y="62"/>
                      </a:cubicBezTo>
                      <a:cubicBezTo>
                        <a:pt x="26" y="100"/>
                        <a:pt x="0" y="163"/>
                        <a:pt x="7" y="226"/>
                      </a:cubicBezTo>
                      <a:cubicBezTo>
                        <a:pt x="11" y="253"/>
                        <a:pt x="38" y="261"/>
                        <a:pt x="64" y="261"/>
                      </a:cubicBezTo>
                      <a:cubicBezTo>
                        <a:pt x="75" y="261"/>
                        <a:pt x="86" y="260"/>
                        <a:pt x="95" y="258"/>
                      </a:cubicBezTo>
                      <a:cubicBezTo>
                        <a:pt x="127" y="245"/>
                        <a:pt x="152" y="233"/>
                        <a:pt x="177" y="214"/>
                      </a:cubicBezTo>
                      <a:cubicBezTo>
                        <a:pt x="227" y="176"/>
                        <a:pt x="291" y="107"/>
                        <a:pt x="265" y="37"/>
                      </a:cubicBezTo>
                      <a:cubicBezTo>
                        <a:pt x="254" y="11"/>
                        <a:pt x="232" y="1"/>
                        <a:pt x="2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46"/>
                <p:cNvSpPr/>
                <p:nvPr/>
              </p:nvSpPr>
              <p:spPr>
                <a:xfrm>
                  <a:off x="2269807" y="1875520"/>
                  <a:ext cx="17961" cy="14205"/>
                </a:xfrm>
                <a:custGeom>
                  <a:avLst/>
                  <a:gdLst/>
                  <a:ahLst/>
                  <a:cxnLst/>
                  <a:rect l="l" t="t" r="r" b="b"/>
                  <a:pathLst>
                    <a:path w="367" h="328" extrusionOk="0">
                      <a:moveTo>
                        <a:pt x="255" y="1"/>
                      </a:moveTo>
                      <a:cubicBezTo>
                        <a:pt x="241" y="1"/>
                        <a:pt x="228" y="3"/>
                        <a:pt x="215" y="6"/>
                      </a:cubicBezTo>
                      <a:cubicBezTo>
                        <a:pt x="139" y="31"/>
                        <a:pt x="70" y="88"/>
                        <a:pt x="32" y="164"/>
                      </a:cubicBezTo>
                      <a:cubicBezTo>
                        <a:pt x="13" y="214"/>
                        <a:pt x="1" y="296"/>
                        <a:pt x="64" y="322"/>
                      </a:cubicBezTo>
                      <a:cubicBezTo>
                        <a:pt x="76" y="326"/>
                        <a:pt x="88" y="328"/>
                        <a:pt x="100" y="328"/>
                      </a:cubicBezTo>
                      <a:cubicBezTo>
                        <a:pt x="158" y="328"/>
                        <a:pt x="217" y="282"/>
                        <a:pt x="259" y="246"/>
                      </a:cubicBezTo>
                      <a:lnTo>
                        <a:pt x="310" y="202"/>
                      </a:lnTo>
                      <a:cubicBezTo>
                        <a:pt x="335" y="189"/>
                        <a:pt x="367" y="151"/>
                        <a:pt x="354" y="126"/>
                      </a:cubicBezTo>
                      <a:cubicBezTo>
                        <a:pt x="348" y="101"/>
                        <a:pt x="341" y="76"/>
                        <a:pt x="335" y="50"/>
                      </a:cubicBezTo>
                      <a:cubicBezTo>
                        <a:pt x="326" y="14"/>
                        <a:pt x="291"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46"/>
                <p:cNvSpPr/>
                <p:nvPr/>
              </p:nvSpPr>
              <p:spPr>
                <a:xfrm>
                  <a:off x="2237115" y="1855339"/>
                  <a:ext cx="14829" cy="11173"/>
                </a:xfrm>
                <a:custGeom>
                  <a:avLst/>
                  <a:gdLst/>
                  <a:ahLst/>
                  <a:cxnLst/>
                  <a:rect l="l" t="t" r="r" b="b"/>
                  <a:pathLst>
                    <a:path w="303" h="258" extrusionOk="0">
                      <a:moveTo>
                        <a:pt x="211" y="0"/>
                      </a:moveTo>
                      <a:cubicBezTo>
                        <a:pt x="181" y="0"/>
                        <a:pt x="146" y="10"/>
                        <a:pt x="114" y="31"/>
                      </a:cubicBezTo>
                      <a:cubicBezTo>
                        <a:pt x="76" y="56"/>
                        <a:pt x="44" y="94"/>
                        <a:pt x="25" y="138"/>
                      </a:cubicBezTo>
                      <a:cubicBezTo>
                        <a:pt x="0" y="195"/>
                        <a:pt x="6" y="251"/>
                        <a:pt x="70" y="258"/>
                      </a:cubicBezTo>
                      <a:cubicBezTo>
                        <a:pt x="107" y="258"/>
                        <a:pt x="145" y="245"/>
                        <a:pt x="177" y="226"/>
                      </a:cubicBezTo>
                      <a:cubicBezTo>
                        <a:pt x="196" y="220"/>
                        <a:pt x="215" y="201"/>
                        <a:pt x="234" y="182"/>
                      </a:cubicBezTo>
                      <a:cubicBezTo>
                        <a:pt x="259" y="157"/>
                        <a:pt x="278" y="119"/>
                        <a:pt x="290" y="81"/>
                      </a:cubicBezTo>
                      <a:cubicBezTo>
                        <a:pt x="302" y="29"/>
                        <a:pt x="264" y="0"/>
                        <a:pt x="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46"/>
                <p:cNvSpPr/>
                <p:nvPr/>
              </p:nvSpPr>
              <p:spPr>
                <a:xfrm>
                  <a:off x="2311993" y="1863481"/>
                  <a:ext cx="18353" cy="10913"/>
                </a:xfrm>
                <a:custGeom>
                  <a:avLst/>
                  <a:gdLst/>
                  <a:ahLst/>
                  <a:cxnLst/>
                  <a:rect l="l" t="t" r="r" b="b"/>
                  <a:pathLst>
                    <a:path w="375" h="252" extrusionOk="0">
                      <a:moveTo>
                        <a:pt x="198" y="0"/>
                      </a:moveTo>
                      <a:cubicBezTo>
                        <a:pt x="123" y="7"/>
                        <a:pt x="60" y="57"/>
                        <a:pt x="28" y="127"/>
                      </a:cubicBezTo>
                      <a:cubicBezTo>
                        <a:pt x="0" y="182"/>
                        <a:pt x="16" y="251"/>
                        <a:pt x="75" y="251"/>
                      </a:cubicBezTo>
                      <a:cubicBezTo>
                        <a:pt x="84" y="251"/>
                        <a:pt x="93" y="250"/>
                        <a:pt x="104" y="246"/>
                      </a:cubicBezTo>
                      <a:lnTo>
                        <a:pt x="123" y="246"/>
                      </a:lnTo>
                      <a:cubicBezTo>
                        <a:pt x="205" y="221"/>
                        <a:pt x="375" y="7"/>
                        <a:pt x="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46"/>
                <p:cNvSpPr/>
                <p:nvPr/>
              </p:nvSpPr>
              <p:spPr>
                <a:xfrm>
                  <a:off x="2280476" y="1855556"/>
                  <a:ext cx="15612" cy="11650"/>
                </a:xfrm>
                <a:custGeom>
                  <a:avLst/>
                  <a:gdLst/>
                  <a:ahLst/>
                  <a:cxnLst/>
                  <a:rect l="l" t="t" r="r" b="b"/>
                  <a:pathLst>
                    <a:path w="319" h="269" extrusionOk="0">
                      <a:moveTo>
                        <a:pt x="249" y="1"/>
                      </a:moveTo>
                      <a:lnTo>
                        <a:pt x="268" y="26"/>
                      </a:lnTo>
                      <a:lnTo>
                        <a:pt x="268" y="32"/>
                      </a:lnTo>
                      <a:cubicBezTo>
                        <a:pt x="237" y="22"/>
                        <a:pt x="208" y="17"/>
                        <a:pt x="183" y="17"/>
                      </a:cubicBezTo>
                      <a:cubicBezTo>
                        <a:pt x="127" y="17"/>
                        <a:pt x="84" y="41"/>
                        <a:pt x="54" y="89"/>
                      </a:cubicBezTo>
                      <a:cubicBezTo>
                        <a:pt x="35" y="108"/>
                        <a:pt x="22" y="139"/>
                        <a:pt x="16" y="164"/>
                      </a:cubicBezTo>
                      <a:cubicBezTo>
                        <a:pt x="1" y="238"/>
                        <a:pt x="42" y="269"/>
                        <a:pt x="92" y="269"/>
                      </a:cubicBezTo>
                      <a:cubicBezTo>
                        <a:pt x="124" y="269"/>
                        <a:pt x="159" y="256"/>
                        <a:pt x="186" y="234"/>
                      </a:cubicBezTo>
                      <a:cubicBezTo>
                        <a:pt x="212" y="215"/>
                        <a:pt x="237" y="196"/>
                        <a:pt x="249" y="171"/>
                      </a:cubicBezTo>
                      <a:cubicBezTo>
                        <a:pt x="281" y="120"/>
                        <a:pt x="319" y="38"/>
                        <a:pt x="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46"/>
                <p:cNvSpPr/>
                <p:nvPr/>
              </p:nvSpPr>
              <p:spPr>
                <a:xfrm>
                  <a:off x="2291096" y="1883402"/>
                  <a:ext cx="22904" cy="12083"/>
                </a:xfrm>
                <a:custGeom>
                  <a:avLst/>
                  <a:gdLst/>
                  <a:ahLst/>
                  <a:cxnLst/>
                  <a:rect l="l" t="t" r="r" b="b"/>
                  <a:pathLst>
                    <a:path w="468" h="279" extrusionOk="0">
                      <a:moveTo>
                        <a:pt x="297" y="1"/>
                      </a:moveTo>
                      <a:cubicBezTo>
                        <a:pt x="178" y="1"/>
                        <a:pt x="1" y="278"/>
                        <a:pt x="165" y="278"/>
                      </a:cubicBezTo>
                      <a:cubicBezTo>
                        <a:pt x="291" y="278"/>
                        <a:pt x="468" y="1"/>
                        <a:pt x="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46"/>
                <p:cNvSpPr/>
                <p:nvPr/>
              </p:nvSpPr>
              <p:spPr>
                <a:xfrm>
                  <a:off x="2373511" y="1819784"/>
                  <a:ext cx="18597" cy="15591"/>
                </a:xfrm>
                <a:custGeom>
                  <a:avLst/>
                  <a:gdLst/>
                  <a:ahLst/>
                  <a:cxnLst/>
                  <a:rect l="l" t="t" r="r" b="b"/>
                  <a:pathLst>
                    <a:path w="380" h="360" extrusionOk="0">
                      <a:moveTo>
                        <a:pt x="278" y="0"/>
                      </a:moveTo>
                      <a:cubicBezTo>
                        <a:pt x="171" y="13"/>
                        <a:pt x="77" y="82"/>
                        <a:pt x="32" y="177"/>
                      </a:cubicBezTo>
                      <a:cubicBezTo>
                        <a:pt x="1" y="246"/>
                        <a:pt x="1" y="360"/>
                        <a:pt x="102" y="360"/>
                      </a:cubicBezTo>
                      <a:cubicBezTo>
                        <a:pt x="209" y="347"/>
                        <a:pt x="304" y="278"/>
                        <a:pt x="348" y="183"/>
                      </a:cubicBezTo>
                      <a:cubicBezTo>
                        <a:pt x="379" y="114"/>
                        <a:pt x="379"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987" name="Google Shape;2987;p46"/>
          <p:cNvGrpSpPr/>
          <p:nvPr/>
        </p:nvGrpSpPr>
        <p:grpSpPr>
          <a:xfrm>
            <a:off x="5525257" y="3880251"/>
            <a:ext cx="1592400" cy="1009232"/>
            <a:chOff x="5509075" y="3880251"/>
            <a:chExt cx="1592400" cy="1009232"/>
          </a:xfrm>
        </p:grpSpPr>
        <p:sp>
          <p:nvSpPr>
            <p:cNvPr id="2988" name="Google Shape;2988;p46"/>
            <p:cNvSpPr txBox="1"/>
            <p:nvPr/>
          </p:nvSpPr>
          <p:spPr>
            <a:xfrm>
              <a:off x="5509075" y="3880251"/>
              <a:ext cx="1592400" cy="37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dirty="0">
                  <a:solidFill>
                    <a:schemeClr val="dk1"/>
                  </a:solidFill>
                  <a:latin typeface="Hammersmith One"/>
                  <a:ea typeface="Hammersmith One"/>
                  <a:cs typeface="Hammersmith One"/>
                  <a:sym typeface="Hammersmith One"/>
                </a:rPr>
                <a:t>Desventaja</a:t>
              </a:r>
              <a:endParaRPr sz="2000" dirty="0">
                <a:solidFill>
                  <a:schemeClr val="dk1"/>
                </a:solidFill>
                <a:latin typeface="Hammersmith One"/>
                <a:ea typeface="Hammersmith One"/>
                <a:cs typeface="Hammersmith One"/>
                <a:sym typeface="Hammersmith One"/>
              </a:endParaRPr>
            </a:p>
          </p:txBody>
        </p:sp>
        <p:sp>
          <p:nvSpPr>
            <p:cNvPr id="2989" name="Google Shape;2989;p46"/>
            <p:cNvSpPr txBox="1"/>
            <p:nvPr/>
          </p:nvSpPr>
          <p:spPr>
            <a:xfrm>
              <a:off x="5509075" y="4191082"/>
              <a:ext cx="1592400" cy="69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solidFill>
                  <a:schemeClr val="dk1"/>
                </a:solidFill>
                <a:latin typeface="Oxygen"/>
                <a:ea typeface="Oxygen"/>
                <a:cs typeface="Oxygen"/>
                <a:sym typeface="Oxygen"/>
              </a:endParaRPr>
            </a:p>
          </p:txBody>
        </p:sp>
      </p:grpSp>
      <p:grpSp>
        <p:nvGrpSpPr>
          <p:cNvPr id="2990" name="Google Shape;2990;p46"/>
          <p:cNvGrpSpPr/>
          <p:nvPr/>
        </p:nvGrpSpPr>
        <p:grpSpPr>
          <a:xfrm>
            <a:off x="5124917" y="2273592"/>
            <a:ext cx="463287" cy="1930580"/>
            <a:chOff x="5126517" y="2273592"/>
            <a:chExt cx="463287" cy="1930580"/>
          </a:xfrm>
        </p:grpSpPr>
        <p:cxnSp>
          <p:nvCxnSpPr>
            <p:cNvPr id="2991" name="Google Shape;2991;p46"/>
            <p:cNvCxnSpPr/>
            <p:nvPr/>
          </p:nvCxnSpPr>
          <p:spPr>
            <a:xfrm>
              <a:off x="5350563" y="2603177"/>
              <a:ext cx="0" cy="1327800"/>
            </a:xfrm>
            <a:prstGeom prst="straightConnector1">
              <a:avLst/>
            </a:prstGeom>
            <a:noFill/>
            <a:ln w="19050" cap="flat" cmpd="sng">
              <a:solidFill>
                <a:schemeClr val="dk1"/>
              </a:solidFill>
              <a:prstDash val="dash"/>
              <a:round/>
              <a:headEnd type="none" w="med" len="med"/>
              <a:tailEnd type="none" w="med" len="med"/>
            </a:ln>
          </p:spPr>
        </p:cxnSp>
        <p:grpSp>
          <p:nvGrpSpPr>
            <p:cNvPr id="2992" name="Google Shape;2992;p46"/>
            <p:cNvGrpSpPr/>
            <p:nvPr/>
          </p:nvGrpSpPr>
          <p:grpSpPr>
            <a:xfrm>
              <a:off x="5126517" y="2273592"/>
              <a:ext cx="463287" cy="388767"/>
              <a:chOff x="1746934" y="1638201"/>
              <a:chExt cx="398252" cy="334193"/>
            </a:xfrm>
          </p:grpSpPr>
          <p:sp>
            <p:nvSpPr>
              <p:cNvPr id="2993" name="Google Shape;2993;p46"/>
              <p:cNvSpPr/>
              <p:nvPr/>
            </p:nvSpPr>
            <p:spPr>
              <a:xfrm rot="1186294">
                <a:off x="1776360" y="1688734"/>
                <a:ext cx="339399" cy="233128"/>
              </a:xfrm>
              <a:custGeom>
                <a:avLst/>
                <a:gdLst/>
                <a:ahLst/>
                <a:cxnLst/>
                <a:rect l="l" t="t" r="r" b="b"/>
                <a:pathLst>
                  <a:path w="6935" h="5383" extrusionOk="0">
                    <a:moveTo>
                      <a:pt x="3921" y="1"/>
                    </a:moveTo>
                    <a:cubicBezTo>
                      <a:pt x="3730" y="1"/>
                      <a:pt x="3544" y="15"/>
                      <a:pt x="3371" y="43"/>
                    </a:cubicBezTo>
                    <a:cubicBezTo>
                      <a:pt x="520" y="514"/>
                      <a:pt x="0" y="5383"/>
                      <a:pt x="2910" y="5383"/>
                    </a:cubicBezTo>
                    <a:cubicBezTo>
                      <a:pt x="3038" y="5383"/>
                      <a:pt x="3173" y="5373"/>
                      <a:pt x="3314" y="5354"/>
                    </a:cubicBezTo>
                    <a:cubicBezTo>
                      <a:pt x="5005" y="5114"/>
                      <a:pt x="6935" y="2932"/>
                      <a:pt x="6184" y="1178"/>
                    </a:cubicBezTo>
                    <a:cubicBezTo>
                      <a:pt x="5820" y="326"/>
                      <a:pt x="4814" y="1"/>
                      <a:pt x="39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94" name="Google Shape;2994;p46"/>
              <p:cNvGrpSpPr/>
              <p:nvPr/>
            </p:nvGrpSpPr>
            <p:grpSpPr>
              <a:xfrm>
                <a:off x="1852361" y="1714763"/>
                <a:ext cx="195173" cy="188518"/>
                <a:chOff x="2196936" y="1714763"/>
                <a:chExt cx="195173" cy="188518"/>
              </a:xfrm>
            </p:grpSpPr>
            <p:sp>
              <p:nvSpPr>
                <p:cNvPr id="2995" name="Google Shape;2995;p46"/>
                <p:cNvSpPr/>
                <p:nvPr/>
              </p:nvSpPr>
              <p:spPr>
                <a:xfrm>
                  <a:off x="2324131" y="1714763"/>
                  <a:ext cx="31224" cy="23992"/>
                </a:xfrm>
                <a:custGeom>
                  <a:avLst/>
                  <a:gdLst/>
                  <a:ahLst/>
                  <a:cxnLst/>
                  <a:rect l="l" t="t" r="r" b="b"/>
                  <a:pathLst>
                    <a:path w="638" h="554" extrusionOk="0">
                      <a:moveTo>
                        <a:pt x="421" y="1"/>
                      </a:moveTo>
                      <a:cubicBezTo>
                        <a:pt x="279" y="1"/>
                        <a:pt x="107" y="176"/>
                        <a:pt x="58" y="275"/>
                      </a:cubicBezTo>
                      <a:cubicBezTo>
                        <a:pt x="26" y="344"/>
                        <a:pt x="1" y="451"/>
                        <a:pt x="64" y="514"/>
                      </a:cubicBezTo>
                      <a:cubicBezTo>
                        <a:pt x="92" y="543"/>
                        <a:pt x="129" y="553"/>
                        <a:pt x="166" y="553"/>
                      </a:cubicBezTo>
                      <a:cubicBezTo>
                        <a:pt x="212" y="553"/>
                        <a:pt x="259" y="538"/>
                        <a:pt x="297" y="521"/>
                      </a:cubicBezTo>
                      <a:cubicBezTo>
                        <a:pt x="329" y="502"/>
                        <a:pt x="360" y="483"/>
                        <a:pt x="392" y="464"/>
                      </a:cubicBezTo>
                      <a:cubicBezTo>
                        <a:pt x="480" y="401"/>
                        <a:pt x="638" y="218"/>
                        <a:pt x="568" y="104"/>
                      </a:cubicBezTo>
                      <a:cubicBezTo>
                        <a:pt x="562" y="85"/>
                        <a:pt x="549" y="67"/>
                        <a:pt x="531" y="48"/>
                      </a:cubicBezTo>
                      <a:cubicBezTo>
                        <a:pt x="499" y="14"/>
                        <a:pt x="461" y="1"/>
                        <a:pt x="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46"/>
                <p:cNvSpPr/>
                <p:nvPr/>
              </p:nvSpPr>
              <p:spPr>
                <a:xfrm>
                  <a:off x="2353446" y="1727192"/>
                  <a:ext cx="17031" cy="14248"/>
                </a:xfrm>
                <a:custGeom>
                  <a:avLst/>
                  <a:gdLst/>
                  <a:ahLst/>
                  <a:cxnLst/>
                  <a:rect l="l" t="t" r="r" b="b"/>
                  <a:pathLst>
                    <a:path w="348" h="329" extrusionOk="0">
                      <a:moveTo>
                        <a:pt x="253" y="0"/>
                      </a:moveTo>
                      <a:cubicBezTo>
                        <a:pt x="159" y="13"/>
                        <a:pt x="70" y="70"/>
                        <a:pt x="32" y="164"/>
                      </a:cubicBezTo>
                      <a:cubicBezTo>
                        <a:pt x="1" y="227"/>
                        <a:pt x="1" y="328"/>
                        <a:pt x="96" y="328"/>
                      </a:cubicBezTo>
                      <a:cubicBezTo>
                        <a:pt x="196" y="322"/>
                        <a:pt x="278" y="259"/>
                        <a:pt x="323" y="164"/>
                      </a:cubicBezTo>
                      <a:cubicBezTo>
                        <a:pt x="348" y="101"/>
                        <a:pt x="348" y="0"/>
                        <a:pt x="2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46"/>
                <p:cNvSpPr/>
                <p:nvPr/>
              </p:nvSpPr>
              <p:spPr>
                <a:xfrm>
                  <a:off x="2341113" y="1752570"/>
                  <a:ext cx="16395" cy="12602"/>
                </a:xfrm>
                <a:custGeom>
                  <a:avLst/>
                  <a:gdLst/>
                  <a:ahLst/>
                  <a:cxnLst/>
                  <a:rect l="l" t="t" r="r" b="b"/>
                  <a:pathLst>
                    <a:path w="335" h="291" extrusionOk="0">
                      <a:moveTo>
                        <a:pt x="237" y="1"/>
                      </a:moveTo>
                      <a:cubicBezTo>
                        <a:pt x="197" y="1"/>
                        <a:pt x="152" y="21"/>
                        <a:pt x="127" y="39"/>
                      </a:cubicBezTo>
                      <a:lnTo>
                        <a:pt x="108" y="58"/>
                      </a:lnTo>
                      <a:cubicBezTo>
                        <a:pt x="57" y="95"/>
                        <a:pt x="1" y="165"/>
                        <a:pt x="20" y="234"/>
                      </a:cubicBezTo>
                      <a:cubicBezTo>
                        <a:pt x="26" y="234"/>
                        <a:pt x="26" y="240"/>
                        <a:pt x="26" y="247"/>
                      </a:cubicBezTo>
                      <a:cubicBezTo>
                        <a:pt x="37" y="279"/>
                        <a:pt x="62" y="290"/>
                        <a:pt x="91" y="290"/>
                      </a:cubicBezTo>
                      <a:cubicBezTo>
                        <a:pt x="130" y="290"/>
                        <a:pt x="177" y="269"/>
                        <a:pt x="202" y="247"/>
                      </a:cubicBezTo>
                      <a:lnTo>
                        <a:pt x="240" y="215"/>
                      </a:lnTo>
                      <a:cubicBezTo>
                        <a:pt x="284" y="190"/>
                        <a:pt x="335" y="127"/>
                        <a:pt x="316" y="76"/>
                      </a:cubicBezTo>
                      <a:cubicBezTo>
                        <a:pt x="316" y="64"/>
                        <a:pt x="303" y="58"/>
                        <a:pt x="303" y="45"/>
                      </a:cubicBezTo>
                      <a:cubicBezTo>
                        <a:pt x="292" y="12"/>
                        <a:pt x="266"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46"/>
                <p:cNvSpPr/>
                <p:nvPr/>
              </p:nvSpPr>
              <p:spPr>
                <a:xfrm>
                  <a:off x="2319824" y="1747417"/>
                  <a:ext cx="12529" cy="11650"/>
                </a:xfrm>
                <a:custGeom>
                  <a:avLst/>
                  <a:gdLst/>
                  <a:ahLst/>
                  <a:cxnLst/>
                  <a:rect l="l" t="t" r="r" b="b"/>
                  <a:pathLst>
                    <a:path w="256" h="269" extrusionOk="0">
                      <a:moveTo>
                        <a:pt x="202" y="0"/>
                      </a:moveTo>
                      <a:cubicBezTo>
                        <a:pt x="153" y="0"/>
                        <a:pt x="75" y="48"/>
                        <a:pt x="45" y="82"/>
                      </a:cubicBezTo>
                      <a:cubicBezTo>
                        <a:pt x="7" y="120"/>
                        <a:pt x="0" y="183"/>
                        <a:pt x="19" y="233"/>
                      </a:cubicBezTo>
                      <a:cubicBezTo>
                        <a:pt x="32" y="258"/>
                        <a:pt x="50" y="268"/>
                        <a:pt x="70" y="268"/>
                      </a:cubicBezTo>
                      <a:cubicBezTo>
                        <a:pt x="131" y="268"/>
                        <a:pt x="213" y="175"/>
                        <a:pt x="228" y="132"/>
                      </a:cubicBezTo>
                      <a:cubicBezTo>
                        <a:pt x="234" y="113"/>
                        <a:pt x="240" y="101"/>
                        <a:pt x="240" y="82"/>
                      </a:cubicBezTo>
                      <a:cubicBezTo>
                        <a:pt x="255" y="21"/>
                        <a:pt x="235"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46"/>
                <p:cNvSpPr/>
                <p:nvPr/>
              </p:nvSpPr>
              <p:spPr>
                <a:xfrm>
                  <a:off x="2235843" y="1766559"/>
                  <a:ext cx="13948" cy="11780"/>
                </a:xfrm>
                <a:custGeom>
                  <a:avLst/>
                  <a:gdLst/>
                  <a:ahLst/>
                  <a:cxnLst/>
                  <a:rect l="l" t="t" r="r" b="b"/>
                  <a:pathLst>
                    <a:path w="285" h="272" extrusionOk="0">
                      <a:moveTo>
                        <a:pt x="221" y="1"/>
                      </a:moveTo>
                      <a:cubicBezTo>
                        <a:pt x="154" y="1"/>
                        <a:pt x="46" y="101"/>
                        <a:pt x="32" y="138"/>
                      </a:cubicBezTo>
                      <a:cubicBezTo>
                        <a:pt x="7" y="189"/>
                        <a:pt x="1" y="245"/>
                        <a:pt x="58" y="264"/>
                      </a:cubicBezTo>
                      <a:cubicBezTo>
                        <a:pt x="68" y="269"/>
                        <a:pt x="79" y="272"/>
                        <a:pt x="90" y="272"/>
                      </a:cubicBezTo>
                      <a:cubicBezTo>
                        <a:pt x="133" y="272"/>
                        <a:pt x="180" y="238"/>
                        <a:pt x="215" y="208"/>
                      </a:cubicBezTo>
                      <a:cubicBezTo>
                        <a:pt x="260" y="170"/>
                        <a:pt x="285" y="107"/>
                        <a:pt x="272" y="50"/>
                      </a:cubicBezTo>
                      <a:cubicBezTo>
                        <a:pt x="265" y="14"/>
                        <a:pt x="246" y="1"/>
                        <a:pt x="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46"/>
                <p:cNvSpPr/>
                <p:nvPr/>
              </p:nvSpPr>
              <p:spPr>
                <a:xfrm>
                  <a:off x="2253363" y="1816882"/>
                  <a:ext cx="18353" cy="11910"/>
                </a:xfrm>
                <a:custGeom>
                  <a:avLst/>
                  <a:gdLst/>
                  <a:ahLst/>
                  <a:cxnLst/>
                  <a:rect l="l" t="t" r="r" b="b"/>
                  <a:pathLst>
                    <a:path w="375" h="275" extrusionOk="0">
                      <a:moveTo>
                        <a:pt x="215" y="1"/>
                      </a:moveTo>
                      <a:cubicBezTo>
                        <a:pt x="141" y="1"/>
                        <a:pt x="62" y="90"/>
                        <a:pt x="40" y="143"/>
                      </a:cubicBezTo>
                      <a:cubicBezTo>
                        <a:pt x="1" y="222"/>
                        <a:pt x="39" y="275"/>
                        <a:pt x="104" y="275"/>
                      </a:cubicBezTo>
                      <a:cubicBezTo>
                        <a:pt x="121" y="275"/>
                        <a:pt x="140" y="271"/>
                        <a:pt x="160" y="263"/>
                      </a:cubicBezTo>
                      <a:lnTo>
                        <a:pt x="185" y="250"/>
                      </a:lnTo>
                      <a:cubicBezTo>
                        <a:pt x="261" y="225"/>
                        <a:pt x="375" y="80"/>
                        <a:pt x="274" y="17"/>
                      </a:cubicBezTo>
                      <a:lnTo>
                        <a:pt x="255" y="11"/>
                      </a:lnTo>
                      <a:cubicBezTo>
                        <a:pt x="242" y="4"/>
                        <a:pt x="229" y="1"/>
                        <a:pt x="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46"/>
                <p:cNvSpPr/>
                <p:nvPr/>
              </p:nvSpPr>
              <p:spPr>
                <a:xfrm>
                  <a:off x="2276610" y="1800642"/>
                  <a:ext cx="15808" cy="8272"/>
                </a:xfrm>
                <a:custGeom>
                  <a:avLst/>
                  <a:gdLst/>
                  <a:ahLst/>
                  <a:cxnLst/>
                  <a:rect l="l" t="t" r="r" b="b"/>
                  <a:pathLst>
                    <a:path w="323" h="191" extrusionOk="0">
                      <a:moveTo>
                        <a:pt x="202" y="1"/>
                      </a:moveTo>
                      <a:cubicBezTo>
                        <a:pt x="120" y="1"/>
                        <a:pt x="0" y="190"/>
                        <a:pt x="114" y="190"/>
                      </a:cubicBezTo>
                      <a:cubicBezTo>
                        <a:pt x="202" y="190"/>
                        <a:pt x="322" y="1"/>
                        <a:pt x="2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46"/>
                <p:cNvSpPr/>
                <p:nvPr/>
              </p:nvSpPr>
              <p:spPr>
                <a:xfrm>
                  <a:off x="2196936" y="1855815"/>
                  <a:ext cx="18548" cy="12776"/>
                </a:xfrm>
                <a:custGeom>
                  <a:avLst/>
                  <a:gdLst/>
                  <a:ahLst/>
                  <a:cxnLst/>
                  <a:rect l="l" t="t" r="r" b="b"/>
                  <a:pathLst>
                    <a:path w="379" h="295" extrusionOk="0">
                      <a:moveTo>
                        <a:pt x="271" y="0"/>
                      </a:moveTo>
                      <a:cubicBezTo>
                        <a:pt x="167" y="0"/>
                        <a:pt x="1" y="171"/>
                        <a:pt x="90" y="259"/>
                      </a:cubicBezTo>
                      <a:lnTo>
                        <a:pt x="96" y="272"/>
                      </a:lnTo>
                      <a:cubicBezTo>
                        <a:pt x="114" y="288"/>
                        <a:pt x="134" y="294"/>
                        <a:pt x="156" y="294"/>
                      </a:cubicBezTo>
                      <a:cubicBezTo>
                        <a:pt x="256" y="294"/>
                        <a:pt x="378" y="147"/>
                        <a:pt x="342" y="64"/>
                      </a:cubicBezTo>
                      <a:cubicBezTo>
                        <a:pt x="342" y="58"/>
                        <a:pt x="342" y="51"/>
                        <a:pt x="336" y="45"/>
                      </a:cubicBezTo>
                      <a:cubicBezTo>
                        <a:pt x="323" y="13"/>
                        <a:pt x="299" y="0"/>
                        <a:pt x="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46"/>
                <p:cNvSpPr/>
                <p:nvPr/>
              </p:nvSpPr>
              <p:spPr>
                <a:xfrm>
                  <a:off x="2219203" y="1891934"/>
                  <a:ext cx="14242" cy="11347"/>
                </a:xfrm>
                <a:custGeom>
                  <a:avLst/>
                  <a:gdLst/>
                  <a:ahLst/>
                  <a:cxnLst/>
                  <a:rect l="l" t="t" r="r" b="b"/>
                  <a:pathLst>
                    <a:path w="291" h="262" extrusionOk="0">
                      <a:moveTo>
                        <a:pt x="208" y="1"/>
                      </a:moveTo>
                      <a:cubicBezTo>
                        <a:pt x="181" y="1"/>
                        <a:pt x="150" y="14"/>
                        <a:pt x="127" y="31"/>
                      </a:cubicBezTo>
                      <a:cubicBezTo>
                        <a:pt x="108" y="37"/>
                        <a:pt x="89" y="50"/>
                        <a:pt x="76" y="62"/>
                      </a:cubicBezTo>
                      <a:cubicBezTo>
                        <a:pt x="26" y="100"/>
                        <a:pt x="0" y="163"/>
                        <a:pt x="7" y="226"/>
                      </a:cubicBezTo>
                      <a:cubicBezTo>
                        <a:pt x="11" y="253"/>
                        <a:pt x="38" y="261"/>
                        <a:pt x="64" y="261"/>
                      </a:cubicBezTo>
                      <a:cubicBezTo>
                        <a:pt x="75" y="261"/>
                        <a:pt x="86" y="260"/>
                        <a:pt x="95" y="258"/>
                      </a:cubicBezTo>
                      <a:cubicBezTo>
                        <a:pt x="127" y="245"/>
                        <a:pt x="152" y="233"/>
                        <a:pt x="177" y="214"/>
                      </a:cubicBezTo>
                      <a:cubicBezTo>
                        <a:pt x="227" y="176"/>
                        <a:pt x="291" y="107"/>
                        <a:pt x="265" y="37"/>
                      </a:cubicBezTo>
                      <a:cubicBezTo>
                        <a:pt x="254" y="11"/>
                        <a:pt x="232" y="1"/>
                        <a:pt x="2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46"/>
                <p:cNvSpPr/>
                <p:nvPr/>
              </p:nvSpPr>
              <p:spPr>
                <a:xfrm>
                  <a:off x="2269807" y="1875520"/>
                  <a:ext cx="17961" cy="14205"/>
                </a:xfrm>
                <a:custGeom>
                  <a:avLst/>
                  <a:gdLst/>
                  <a:ahLst/>
                  <a:cxnLst/>
                  <a:rect l="l" t="t" r="r" b="b"/>
                  <a:pathLst>
                    <a:path w="367" h="328" extrusionOk="0">
                      <a:moveTo>
                        <a:pt x="255" y="1"/>
                      </a:moveTo>
                      <a:cubicBezTo>
                        <a:pt x="241" y="1"/>
                        <a:pt x="228" y="3"/>
                        <a:pt x="215" y="6"/>
                      </a:cubicBezTo>
                      <a:cubicBezTo>
                        <a:pt x="139" y="31"/>
                        <a:pt x="70" y="88"/>
                        <a:pt x="32" y="164"/>
                      </a:cubicBezTo>
                      <a:cubicBezTo>
                        <a:pt x="13" y="214"/>
                        <a:pt x="1" y="296"/>
                        <a:pt x="64" y="322"/>
                      </a:cubicBezTo>
                      <a:cubicBezTo>
                        <a:pt x="76" y="326"/>
                        <a:pt x="88" y="328"/>
                        <a:pt x="100" y="328"/>
                      </a:cubicBezTo>
                      <a:cubicBezTo>
                        <a:pt x="158" y="328"/>
                        <a:pt x="217" y="282"/>
                        <a:pt x="259" y="246"/>
                      </a:cubicBezTo>
                      <a:lnTo>
                        <a:pt x="310" y="202"/>
                      </a:lnTo>
                      <a:cubicBezTo>
                        <a:pt x="335" y="189"/>
                        <a:pt x="367" y="151"/>
                        <a:pt x="354" y="126"/>
                      </a:cubicBezTo>
                      <a:cubicBezTo>
                        <a:pt x="348" y="101"/>
                        <a:pt x="341" y="76"/>
                        <a:pt x="335" y="50"/>
                      </a:cubicBezTo>
                      <a:cubicBezTo>
                        <a:pt x="326" y="14"/>
                        <a:pt x="291"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46"/>
                <p:cNvSpPr/>
                <p:nvPr/>
              </p:nvSpPr>
              <p:spPr>
                <a:xfrm>
                  <a:off x="2237115" y="1855339"/>
                  <a:ext cx="14829" cy="11173"/>
                </a:xfrm>
                <a:custGeom>
                  <a:avLst/>
                  <a:gdLst/>
                  <a:ahLst/>
                  <a:cxnLst/>
                  <a:rect l="l" t="t" r="r" b="b"/>
                  <a:pathLst>
                    <a:path w="303" h="258" extrusionOk="0">
                      <a:moveTo>
                        <a:pt x="211" y="0"/>
                      </a:moveTo>
                      <a:cubicBezTo>
                        <a:pt x="181" y="0"/>
                        <a:pt x="146" y="10"/>
                        <a:pt x="114" y="31"/>
                      </a:cubicBezTo>
                      <a:cubicBezTo>
                        <a:pt x="76" y="56"/>
                        <a:pt x="44" y="94"/>
                        <a:pt x="25" y="138"/>
                      </a:cubicBezTo>
                      <a:cubicBezTo>
                        <a:pt x="0" y="195"/>
                        <a:pt x="6" y="251"/>
                        <a:pt x="70" y="258"/>
                      </a:cubicBezTo>
                      <a:cubicBezTo>
                        <a:pt x="107" y="258"/>
                        <a:pt x="145" y="245"/>
                        <a:pt x="177" y="226"/>
                      </a:cubicBezTo>
                      <a:cubicBezTo>
                        <a:pt x="196" y="220"/>
                        <a:pt x="215" y="201"/>
                        <a:pt x="234" y="182"/>
                      </a:cubicBezTo>
                      <a:cubicBezTo>
                        <a:pt x="259" y="157"/>
                        <a:pt x="278" y="119"/>
                        <a:pt x="290" y="81"/>
                      </a:cubicBezTo>
                      <a:cubicBezTo>
                        <a:pt x="302" y="29"/>
                        <a:pt x="264" y="0"/>
                        <a:pt x="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46"/>
                <p:cNvSpPr/>
                <p:nvPr/>
              </p:nvSpPr>
              <p:spPr>
                <a:xfrm>
                  <a:off x="2311993" y="1863481"/>
                  <a:ext cx="18353" cy="10913"/>
                </a:xfrm>
                <a:custGeom>
                  <a:avLst/>
                  <a:gdLst/>
                  <a:ahLst/>
                  <a:cxnLst/>
                  <a:rect l="l" t="t" r="r" b="b"/>
                  <a:pathLst>
                    <a:path w="375" h="252" extrusionOk="0">
                      <a:moveTo>
                        <a:pt x="198" y="0"/>
                      </a:moveTo>
                      <a:cubicBezTo>
                        <a:pt x="123" y="7"/>
                        <a:pt x="60" y="57"/>
                        <a:pt x="28" y="127"/>
                      </a:cubicBezTo>
                      <a:cubicBezTo>
                        <a:pt x="0" y="182"/>
                        <a:pt x="16" y="251"/>
                        <a:pt x="75" y="251"/>
                      </a:cubicBezTo>
                      <a:cubicBezTo>
                        <a:pt x="84" y="251"/>
                        <a:pt x="93" y="250"/>
                        <a:pt x="104" y="246"/>
                      </a:cubicBezTo>
                      <a:lnTo>
                        <a:pt x="123" y="246"/>
                      </a:lnTo>
                      <a:cubicBezTo>
                        <a:pt x="205" y="221"/>
                        <a:pt x="375" y="7"/>
                        <a:pt x="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46"/>
                <p:cNvSpPr/>
                <p:nvPr/>
              </p:nvSpPr>
              <p:spPr>
                <a:xfrm>
                  <a:off x="2280476" y="1855556"/>
                  <a:ext cx="15612" cy="11650"/>
                </a:xfrm>
                <a:custGeom>
                  <a:avLst/>
                  <a:gdLst/>
                  <a:ahLst/>
                  <a:cxnLst/>
                  <a:rect l="l" t="t" r="r" b="b"/>
                  <a:pathLst>
                    <a:path w="319" h="269" extrusionOk="0">
                      <a:moveTo>
                        <a:pt x="249" y="1"/>
                      </a:moveTo>
                      <a:lnTo>
                        <a:pt x="268" y="26"/>
                      </a:lnTo>
                      <a:lnTo>
                        <a:pt x="268" y="32"/>
                      </a:lnTo>
                      <a:cubicBezTo>
                        <a:pt x="237" y="22"/>
                        <a:pt x="208" y="17"/>
                        <a:pt x="183" y="17"/>
                      </a:cubicBezTo>
                      <a:cubicBezTo>
                        <a:pt x="127" y="17"/>
                        <a:pt x="84" y="41"/>
                        <a:pt x="54" y="89"/>
                      </a:cubicBezTo>
                      <a:cubicBezTo>
                        <a:pt x="35" y="108"/>
                        <a:pt x="22" y="139"/>
                        <a:pt x="16" y="164"/>
                      </a:cubicBezTo>
                      <a:cubicBezTo>
                        <a:pt x="1" y="238"/>
                        <a:pt x="42" y="269"/>
                        <a:pt x="92" y="269"/>
                      </a:cubicBezTo>
                      <a:cubicBezTo>
                        <a:pt x="124" y="269"/>
                        <a:pt x="159" y="256"/>
                        <a:pt x="186" y="234"/>
                      </a:cubicBezTo>
                      <a:cubicBezTo>
                        <a:pt x="212" y="215"/>
                        <a:pt x="237" y="196"/>
                        <a:pt x="249" y="171"/>
                      </a:cubicBezTo>
                      <a:cubicBezTo>
                        <a:pt x="281" y="120"/>
                        <a:pt x="319" y="38"/>
                        <a:pt x="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46"/>
                <p:cNvSpPr/>
                <p:nvPr/>
              </p:nvSpPr>
              <p:spPr>
                <a:xfrm>
                  <a:off x="2291096" y="1883402"/>
                  <a:ext cx="22904" cy="12083"/>
                </a:xfrm>
                <a:custGeom>
                  <a:avLst/>
                  <a:gdLst/>
                  <a:ahLst/>
                  <a:cxnLst/>
                  <a:rect l="l" t="t" r="r" b="b"/>
                  <a:pathLst>
                    <a:path w="468" h="279" extrusionOk="0">
                      <a:moveTo>
                        <a:pt x="297" y="1"/>
                      </a:moveTo>
                      <a:cubicBezTo>
                        <a:pt x="178" y="1"/>
                        <a:pt x="1" y="278"/>
                        <a:pt x="165" y="278"/>
                      </a:cubicBezTo>
                      <a:cubicBezTo>
                        <a:pt x="291" y="278"/>
                        <a:pt x="468" y="1"/>
                        <a:pt x="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46"/>
                <p:cNvSpPr/>
                <p:nvPr/>
              </p:nvSpPr>
              <p:spPr>
                <a:xfrm>
                  <a:off x="2373511" y="1819784"/>
                  <a:ext cx="18597" cy="15591"/>
                </a:xfrm>
                <a:custGeom>
                  <a:avLst/>
                  <a:gdLst/>
                  <a:ahLst/>
                  <a:cxnLst/>
                  <a:rect l="l" t="t" r="r" b="b"/>
                  <a:pathLst>
                    <a:path w="380" h="360" extrusionOk="0">
                      <a:moveTo>
                        <a:pt x="278" y="0"/>
                      </a:moveTo>
                      <a:cubicBezTo>
                        <a:pt x="171" y="13"/>
                        <a:pt x="77" y="82"/>
                        <a:pt x="32" y="177"/>
                      </a:cubicBezTo>
                      <a:cubicBezTo>
                        <a:pt x="1" y="246"/>
                        <a:pt x="1" y="360"/>
                        <a:pt x="102" y="360"/>
                      </a:cubicBezTo>
                      <a:cubicBezTo>
                        <a:pt x="209" y="347"/>
                        <a:pt x="304" y="278"/>
                        <a:pt x="348" y="183"/>
                      </a:cubicBezTo>
                      <a:cubicBezTo>
                        <a:pt x="379" y="114"/>
                        <a:pt x="379"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10" name="Google Shape;3010;p46"/>
            <p:cNvGrpSpPr/>
            <p:nvPr/>
          </p:nvGrpSpPr>
          <p:grpSpPr>
            <a:xfrm>
              <a:off x="5153172" y="3932978"/>
              <a:ext cx="394823" cy="271193"/>
              <a:chOff x="1769848" y="1688735"/>
              <a:chExt cx="339399" cy="233124"/>
            </a:xfrm>
          </p:grpSpPr>
          <p:sp>
            <p:nvSpPr>
              <p:cNvPr id="3011" name="Google Shape;3011;p46"/>
              <p:cNvSpPr/>
              <p:nvPr/>
            </p:nvSpPr>
            <p:spPr>
              <a:xfrm>
                <a:off x="1769848" y="1688735"/>
                <a:ext cx="339399" cy="233124"/>
              </a:xfrm>
              <a:custGeom>
                <a:avLst/>
                <a:gdLst/>
                <a:ahLst/>
                <a:cxnLst/>
                <a:rect l="l" t="t" r="r" b="b"/>
                <a:pathLst>
                  <a:path w="6935" h="5383" extrusionOk="0">
                    <a:moveTo>
                      <a:pt x="3921" y="1"/>
                    </a:moveTo>
                    <a:cubicBezTo>
                      <a:pt x="3730" y="1"/>
                      <a:pt x="3544" y="15"/>
                      <a:pt x="3371" y="43"/>
                    </a:cubicBezTo>
                    <a:cubicBezTo>
                      <a:pt x="520" y="514"/>
                      <a:pt x="0" y="5383"/>
                      <a:pt x="2910" y="5383"/>
                    </a:cubicBezTo>
                    <a:cubicBezTo>
                      <a:pt x="3038" y="5383"/>
                      <a:pt x="3173" y="5373"/>
                      <a:pt x="3314" y="5354"/>
                    </a:cubicBezTo>
                    <a:cubicBezTo>
                      <a:pt x="5005" y="5114"/>
                      <a:pt x="6935" y="2932"/>
                      <a:pt x="6184" y="1178"/>
                    </a:cubicBezTo>
                    <a:cubicBezTo>
                      <a:pt x="5820" y="326"/>
                      <a:pt x="4814" y="1"/>
                      <a:pt x="39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12" name="Google Shape;3012;p46"/>
              <p:cNvGrpSpPr/>
              <p:nvPr/>
            </p:nvGrpSpPr>
            <p:grpSpPr>
              <a:xfrm>
                <a:off x="1852361" y="1714763"/>
                <a:ext cx="195173" cy="188518"/>
                <a:chOff x="2196936" y="1714763"/>
                <a:chExt cx="195173" cy="188518"/>
              </a:xfrm>
            </p:grpSpPr>
            <p:sp>
              <p:nvSpPr>
                <p:cNvPr id="3013" name="Google Shape;3013;p46"/>
                <p:cNvSpPr/>
                <p:nvPr/>
              </p:nvSpPr>
              <p:spPr>
                <a:xfrm>
                  <a:off x="2324131" y="1714763"/>
                  <a:ext cx="31224" cy="23992"/>
                </a:xfrm>
                <a:custGeom>
                  <a:avLst/>
                  <a:gdLst/>
                  <a:ahLst/>
                  <a:cxnLst/>
                  <a:rect l="l" t="t" r="r" b="b"/>
                  <a:pathLst>
                    <a:path w="638" h="554" extrusionOk="0">
                      <a:moveTo>
                        <a:pt x="421" y="1"/>
                      </a:moveTo>
                      <a:cubicBezTo>
                        <a:pt x="279" y="1"/>
                        <a:pt x="107" y="176"/>
                        <a:pt x="58" y="275"/>
                      </a:cubicBezTo>
                      <a:cubicBezTo>
                        <a:pt x="26" y="344"/>
                        <a:pt x="1" y="451"/>
                        <a:pt x="64" y="514"/>
                      </a:cubicBezTo>
                      <a:cubicBezTo>
                        <a:pt x="92" y="543"/>
                        <a:pt x="129" y="553"/>
                        <a:pt x="166" y="553"/>
                      </a:cubicBezTo>
                      <a:cubicBezTo>
                        <a:pt x="212" y="553"/>
                        <a:pt x="259" y="538"/>
                        <a:pt x="297" y="521"/>
                      </a:cubicBezTo>
                      <a:cubicBezTo>
                        <a:pt x="329" y="502"/>
                        <a:pt x="360" y="483"/>
                        <a:pt x="392" y="464"/>
                      </a:cubicBezTo>
                      <a:cubicBezTo>
                        <a:pt x="480" y="401"/>
                        <a:pt x="638" y="218"/>
                        <a:pt x="568" y="104"/>
                      </a:cubicBezTo>
                      <a:cubicBezTo>
                        <a:pt x="562" y="85"/>
                        <a:pt x="549" y="67"/>
                        <a:pt x="531" y="48"/>
                      </a:cubicBezTo>
                      <a:cubicBezTo>
                        <a:pt x="499" y="14"/>
                        <a:pt x="461" y="1"/>
                        <a:pt x="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46"/>
                <p:cNvSpPr/>
                <p:nvPr/>
              </p:nvSpPr>
              <p:spPr>
                <a:xfrm>
                  <a:off x="2353446" y="1727192"/>
                  <a:ext cx="17031" cy="14248"/>
                </a:xfrm>
                <a:custGeom>
                  <a:avLst/>
                  <a:gdLst/>
                  <a:ahLst/>
                  <a:cxnLst/>
                  <a:rect l="l" t="t" r="r" b="b"/>
                  <a:pathLst>
                    <a:path w="348" h="329" extrusionOk="0">
                      <a:moveTo>
                        <a:pt x="253" y="0"/>
                      </a:moveTo>
                      <a:cubicBezTo>
                        <a:pt x="159" y="13"/>
                        <a:pt x="70" y="70"/>
                        <a:pt x="32" y="164"/>
                      </a:cubicBezTo>
                      <a:cubicBezTo>
                        <a:pt x="1" y="227"/>
                        <a:pt x="1" y="328"/>
                        <a:pt x="96" y="328"/>
                      </a:cubicBezTo>
                      <a:cubicBezTo>
                        <a:pt x="196" y="322"/>
                        <a:pt x="278" y="259"/>
                        <a:pt x="323" y="164"/>
                      </a:cubicBezTo>
                      <a:cubicBezTo>
                        <a:pt x="348" y="101"/>
                        <a:pt x="348" y="0"/>
                        <a:pt x="2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46"/>
                <p:cNvSpPr/>
                <p:nvPr/>
              </p:nvSpPr>
              <p:spPr>
                <a:xfrm>
                  <a:off x="2341113" y="1752570"/>
                  <a:ext cx="16395" cy="12602"/>
                </a:xfrm>
                <a:custGeom>
                  <a:avLst/>
                  <a:gdLst/>
                  <a:ahLst/>
                  <a:cxnLst/>
                  <a:rect l="l" t="t" r="r" b="b"/>
                  <a:pathLst>
                    <a:path w="335" h="291" extrusionOk="0">
                      <a:moveTo>
                        <a:pt x="237" y="1"/>
                      </a:moveTo>
                      <a:cubicBezTo>
                        <a:pt x="197" y="1"/>
                        <a:pt x="152" y="21"/>
                        <a:pt x="127" y="39"/>
                      </a:cubicBezTo>
                      <a:lnTo>
                        <a:pt x="108" y="58"/>
                      </a:lnTo>
                      <a:cubicBezTo>
                        <a:pt x="57" y="95"/>
                        <a:pt x="1" y="165"/>
                        <a:pt x="20" y="234"/>
                      </a:cubicBezTo>
                      <a:cubicBezTo>
                        <a:pt x="26" y="234"/>
                        <a:pt x="26" y="240"/>
                        <a:pt x="26" y="247"/>
                      </a:cubicBezTo>
                      <a:cubicBezTo>
                        <a:pt x="37" y="279"/>
                        <a:pt x="62" y="290"/>
                        <a:pt x="91" y="290"/>
                      </a:cubicBezTo>
                      <a:cubicBezTo>
                        <a:pt x="130" y="290"/>
                        <a:pt x="177" y="269"/>
                        <a:pt x="202" y="247"/>
                      </a:cubicBezTo>
                      <a:lnTo>
                        <a:pt x="240" y="215"/>
                      </a:lnTo>
                      <a:cubicBezTo>
                        <a:pt x="284" y="190"/>
                        <a:pt x="335" y="127"/>
                        <a:pt x="316" y="76"/>
                      </a:cubicBezTo>
                      <a:cubicBezTo>
                        <a:pt x="316" y="64"/>
                        <a:pt x="303" y="58"/>
                        <a:pt x="303" y="45"/>
                      </a:cubicBezTo>
                      <a:cubicBezTo>
                        <a:pt x="292" y="12"/>
                        <a:pt x="266"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46"/>
                <p:cNvSpPr/>
                <p:nvPr/>
              </p:nvSpPr>
              <p:spPr>
                <a:xfrm>
                  <a:off x="2319824" y="1747417"/>
                  <a:ext cx="12529" cy="11650"/>
                </a:xfrm>
                <a:custGeom>
                  <a:avLst/>
                  <a:gdLst/>
                  <a:ahLst/>
                  <a:cxnLst/>
                  <a:rect l="l" t="t" r="r" b="b"/>
                  <a:pathLst>
                    <a:path w="256" h="269" extrusionOk="0">
                      <a:moveTo>
                        <a:pt x="202" y="0"/>
                      </a:moveTo>
                      <a:cubicBezTo>
                        <a:pt x="153" y="0"/>
                        <a:pt x="75" y="48"/>
                        <a:pt x="45" y="82"/>
                      </a:cubicBezTo>
                      <a:cubicBezTo>
                        <a:pt x="7" y="120"/>
                        <a:pt x="0" y="183"/>
                        <a:pt x="19" y="233"/>
                      </a:cubicBezTo>
                      <a:cubicBezTo>
                        <a:pt x="32" y="258"/>
                        <a:pt x="50" y="268"/>
                        <a:pt x="70" y="268"/>
                      </a:cubicBezTo>
                      <a:cubicBezTo>
                        <a:pt x="131" y="268"/>
                        <a:pt x="213" y="175"/>
                        <a:pt x="228" y="132"/>
                      </a:cubicBezTo>
                      <a:cubicBezTo>
                        <a:pt x="234" y="113"/>
                        <a:pt x="240" y="101"/>
                        <a:pt x="240" y="82"/>
                      </a:cubicBezTo>
                      <a:cubicBezTo>
                        <a:pt x="255" y="21"/>
                        <a:pt x="235"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46"/>
                <p:cNvSpPr/>
                <p:nvPr/>
              </p:nvSpPr>
              <p:spPr>
                <a:xfrm>
                  <a:off x="2235843" y="1766559"/>
                  <a:ext cx="13948" cy="11780"/>
                </a:xfrm>
                <a:custGeom>
                  <a:avLst/>
                  <a:gdLst/>
                  <a:ahLst/>
                  <a:cxnLst/>
                  <a:rect l="l" t="t" r="r" b="b"/>
                  <a:pathLst>
                    <a:path w="285" h="272" extrusionOk="0">
                      <a:moveTo>
                        <a:pt x="221" y="1"/>
                      </a:moveTo>
                      <a:cubicBezTo>
                        <a:pt x="154" y="1"/>
                        <a:pt x="46" y="101"/>
                        <a:pt x="32" y="138"/>
                      </a:cubicBezTo>
                      <a:cubicBezTo>
                        <a:pt x="7" y="189"/>
                        <a:pt x="1" y="245"/>
                        <a:pt x="58" y="264"/>
                      </a:cubicBezTo>
                      <a:cubicBezTo>
                        <a:pt x="68" y="269"/>
                        <a:pt x="79" y="272"/>
                        <a:pt x="90" y="272"/>
                      </a:cubicBezTo>
                      <a:cubicBezTo>
                        <a:pt x="133" y="272"/>
                        <a:pt x="180" y="238"/>
                        <a:pt x="215" y="208"/>
                      </a:cubicBezTo>
                      <a:cubicBezTo>
                        <a:pt x="260" y="170"/>
                        <a:pt x="285" y="107"/>
                        <a:pt x="272" y="50"/>
                      </a:cubicBezTo>
                      <a:cubicBezTo>
                        <a:pt x="265" y="14"/>
                        <a:pt x="246" y="1"/>
                        <a:pt x="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46"/>
                <p:cNvSpPr/>
                <p:nvPr/>
              </p:nvSpPr>
              <p:spPr>
                <a:xfrm>
                  <a:off x="2253363" y="1816882"/>
                  <a:ext cx="18353" cy="11910"/>
                </a:xfrm>
                <a:custGeom>
                  <a:avLst/>
                  <a:gdLst/>
                  <a:ahLst/>
                  <a:cxnLst/>
                  <a:rect l="l" t="t" r="r" b="b"/>
                  <a:pathLst>
                    <a:path w="375" h="275" extrusionOk="0">
                      <a:moveTo>
                        <a:pt x="215" y="1"/>
                      </a:moveTo>
                      <a:cubicBezTo>
                        <a:pt x="141" y="1"/>
                        <a:pt x="62" y="90"/>
                        <a:pt x="40" y="143"/>
                      </a:cubicBezTo>
                      <a:cubicBezTo>
                        <a:pt x="1" y="222"/>
                        <a:pt x="39" y="275"/>
                        <a:pt x="104" y="275"/>
                      </a:cubicBezTo>
                      <a:cubicBezTo>
                        <a:pt x="121" y="275"/>
                        <a:pt x="140" y="271"/>
                        <a:pt x="160" y="263"/>
                      </a:cubicBezTo>
                      <a:lnTo>
                        <a:pt x="185" y="250"/>
                      </a:lnTo>
                      <a:cubicBezTo>
                        <a:pt x="261" y="225"/>
                        <a:pt x="375" y="80"/>
                        <a:pt x="274" y="17"/>
                      </a:cubicBezTo>
                      <a:lnTo>
                        <a:pt x="255" y="11"/>
                      </a:lnTo>
                      <a:cubicBezTo>
                        <a:pt x="242" y="4"/>
                        <a:pt x="229" y="1"/>
                        <a:pt x="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46"/>
                <p:cNvSpPr/>
                <p:nvPr/>
              </p:nvSpPr>
              <p:spPr>
                <a:xfrm>
                  <a:off x="2276610" y="1800642"/>
                  <a:ext cx="15808" cy="8272"/>
                </a:xfrm>
                <a:custGeom>
                  <a:avLst/>
                  <a:gdLst/>
                  <a:ahLst/>
                  <a:cxnLst/>
                  <a:rect l="l" t="t" r="r" b="b"/>
                  <a:pathLst>
                    <a:path w="323" h="191" extrusionOk="0">
                      <a:moveTo>
                        <a:pt x="202" y="1"/>
                      </a:moveTo>
                      <a:cubicBezTo>
                        <a:pt x="120" y="1"/>
                        <a:pt x="0" y="190"/>
                        <a:pt x="114" y="190"/>
                      </a:cubicBezTo>
                      <a:cubicBezTo>
                        <a:pt x="202" y="190"/>
                        <a:pt x="322" y="1"/>
                        <a:pt x="2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46"/>
                <p:cNvSpPr/>
                <p:nvPr/>
              </p:nvSpPr>
              <p:spPr>
                <a:xfrm>
                  <a:off x="2196936" y="1855815"/>
                  <a:ext cx="18548" cy="12776"/>
                </a:xfrm>
                <a:custGeom>
                  <a:avLst/>
                  <a:gdLst/>
                  <a:ahLst/>
                  <a:cxnLst/>
                  <a:rect l="l" t="t" r="r" b="b"/>
                  <a:pathLst>
                    <a:path w="379" h="295" extrusionOk="0">
                      <a:moveTo>
                        <a:pt x="271" y="0"/>
                      </a:moveTo>
                      <a:cubicBezTo>
                        <a:pt x="167" y="0"/>
                        <a:pt x="1" y="171"/>
                        <a:pt x="90" y="259"/>
                      </a:cubicBezTo>
                      <a:lnTo>
                        <a:pt x="96" y="272"/>
                      </a:lnTo>
                      <a:cubicBezTo>
                        <a:pt x="114" y="288"/>
                        <a:pt x="134" y="294"/>
                        <a:pt x="156" y="294"/>
                      </a:cubicBezTo>
                      <a:cubicBezTo>
                        <a:pt x="256" y="294"/>
                        <a:pt x="378" y="147"/>
                        <a:pt x="342" y="64"/>
                      </a:cubicBezTo>
                      <a:cubicBezTo>
                        <a:pt x="342" y="58"/>
                        <a:pt x="342" y="51"/>
                        <a:pt x="336" y="45"/>
                      </a:cubicBezTo>
                      <a:cubicBezTo>
                        <a:pt x="323" y="13"/>
                        <a:pt x="299" y="0"/>
                        <a:pt x="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46"/>
                <p:cNvSpPr/>
                <p:nvPr/>
              </p:nvSpPr>
              <p:spPr>
                <a:xfrm>
                  <a:off x="2219203" y="1891934"/>
                  <a:ext cx="14242" cy="11347"/>
                </a:xfrm>
                <a:custGeom>
                  <a:avLst/>
                  <a:gdLst/>
                  <a:ahLst/>
                  <a:cxnLst/>
                  <a:rect l="l" t="t" r="r" b="b"/>
                  <a:pathLst>
                    <a:path w="291" h="262" extrusionOk="0">
                      <a:moveTo>
                        <a:pt x="208" y="1"/>
                      </a:moveTo>
                      <a:cubicBezTo>
                        <a:pt x="181" y="1"/>
                        <a:pt x="150" y="14"/>
                        <a:pt x="127" y="31"/>
                      </a:cubicBezTo>
                      <a:cubicBezTo>
                        <a:pt x="108" y="37"/>
                        <a:pt x="89" y="50"/>
                        <a:pt x="76" y="62"/>
                      </a:cubicBezTo>
                      <a:cubicBezTo>
                        <a:pt x="26" y="100"/>
                        <a:pt x="0" y="163"/>
                        <a:pt x="7" y="226"/>
                      </a:cubicBezTo>
                      <a:cubicBezTo>
                        <a:pt x="11" y="253"/>
                        <a:pt x="38" y="261"/>
                        <a:pt x="64" y="261"/>
                      </a:cubicBezTo>
                      <a:cubicBezTo>
                        <a:pt x="75" y="261"/>
                        <a:pt x="86" y="260"/>
                        <a:pt x="95" y="258"/>
                      </a:cubicBezTo>
                      <a:cubicBezTo>
                        <a:pt x="127" y="245"/>
                        <a:pt x="152" y="233"/>
                        <a:pt x="177" y="214"/>
                      </a:cubicBezTo>
                      <a:cubicBezTo>
                        <a:pt x="227" y="176"/>
                        <a:pt x="291" y="107"/>
                        <a:pt x="265" y="37"/>
                      </a:cubicBezTo>
                      <a:cubicBezTo>
                        <a:pt x="254" y="11"/>
                        <a:pt x="232" y="1"/>
                        <a:pt x="2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46"/>
                <p:cNvSpPr/>
                <p:nvPr/>
              </p:nvSpPr>
              <p:spPr>
                <a:xfrm>
                  <a:off x="2269807" y="1875520"/>
                  <a:ext cx="17961" cy="14205"/>
                </a:xfrm>
                <a:custGeom>
                  <a:avLst/>
                  <a:gdLst/>
                  <a:ahLst/>
                  <a:cxnLst/>
                  <a:rect l="l" t="t" r="r" b="b"/>
                  <a:pathLst>
                    <a:path w="367" h="328" extrusionOk="0">
                      <a:moveTo>
                        <a:pt x="255" y="1"/>
                      </a:moveTo>
                      <a:cubicBezTo>
                        <a:pt x="241" y="1"/>
                        <a:pt x="228" y="3"/>
                        <a:pt x="215" y="6"/>
                      </a:cubicBezTo>
                      <a:cubicBezTo>
                        <a:pt x="139" y="31"/>
                        <a:pt x="70" y="88"/>
                        <a:pt x="32" y="164"/>
                      </a:cubicBezTo>
                      <a:cubicBezTo>
                        <a:pt x="13" y="214"/>
                        <a:pt x="1" y="296"/>
                        <a:pt x="64" y="322"/>
                      </a:cubicBezTo>
                      <a:cubicBezTo>
                        <a:pt x="76" y="326"/>
                        <a:pt x="88" y="328"/>
                        <a:pt x="100" y="328"/>
                      </a:cubicBezTo>
                      <a:cubicBezTo>
                        <a:pt x="158" y="328"/>
                        <a:pt x="217" y="282"/>
                        <a:pt x="259" y="246"/>
                      </a:cubicBezTo>
                      <a:lnTo>
                        <a:pt x="310" y="202"/>
                      </a:lnTo>
                      <a:cubicBezTo>
                        <a:pt x="335" y="189"/>
                        <a:pt x="367" y="151"/>
                        <a:pt x="354" y="126"/>
                      </a:cubicBezTo>
                      <a:cubicBezTo>
                        <a:pt x="348" y="101"/>
                        <a:pt x="341" y="76"/>
                        <a:pt x="335" y="50"/>
                      </a:cubicBezTo>
                      <a:cubicBezTo>
                        <a:pt x="326" y="14"/>
                        <a:pt x="291"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46"/>
                <p:cNvSpPr/>
                <p:nvPr/>
              </p:nvSpPr>
              <p:spPr>
                <a:xfrm>
                  <a:off x="2237115" y="1855339"/>
                  <a:ext cx="14829" cy="11173"/>
                </a:xfrm>
                <a:custGeom>
                  <a:avLst/>
                  <a:gdLst/>
                  <a:ahLst/>
                  <a:cxnLst/>
                  <a:rect l="l" t="t" r="r" b="b"/>
                  <a:pathLst>
                    <a:path w="303" h="258" extrusionOk="0">
                      <a:moveTo>
                        <a:pt x="211" y="0"/>
                      </a:moveTo>
                      <a:cubicBezTo>
                        <a:pt x="181" y="0"/>
                        <a:pt x="146" y="10"/>
                        <a:pt x="114" y="31"/>
                      </a:cubicBezTo>
                      <a:cubicBezTo>
                        <a:pt x="76" y="56"/>
                        <a:pt x="44" y="94"/>
                        <a:pt x="25" y="138"/>
                      </a:cubicBezTo>
                      <a:cubicBezTo>
                        <a:pt x="0" y="195"/>
                        <a:pt x="6" y="251"/>
                        <a:pt x="70" y="258"/>
                      </a:cubicBezTo>
                      <a:cubicBezTo>
                        <a:pt x="107" y="258"/>
                        <a:pt x="145" y="245"/>
                        <a:pt x="177" y="226"/>
                      </a:cubicBezTo>
                      <a:cubicBezTo>
                        <a:pt x="196" y="220"/>
                        <a:pt x="215" y="201"/>
                        <a:pt x="234" y="182"/>
                      </a:cubicBezTo>
                      <a:cubicBezTo>
                        <a:pt x="259" y="157"/>
                        <a:pt x="278" y="119"/>
                        <a:pt x="290" y="81"/>
                      </a:cubicBezTo>
                      <a:cubicBezTo>
                        <a:pt x="302" y="29"/>
                        <a:pt x="264" y="0"/>
                        <a:pt x="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46"/>
                <p:cNvSpPr/>
                <p:nvPr/>
              </p:nvSpPr>
              <p:spPr>
                <a:xfrm>
                  <a:off x="2311993" y="1863481"/>
                  <a:ext cx="18353" cy="10913"/>
                </a:xfrm>
                <a:custGeom>
                  <a:avLst/>
                  <a:gdLst/>
                  <a:ahLst/>
                  <a:cxnLst/>
                  <a:rect l="l" t="t" r="r" b="b"/>
                  <a:pathLst>
                    <a:path w="375" h="252" extrusionOk="0">
                      <a:moveTo>
                        <a:pt x="198" y="0"/>
                      </a:moveTo>
                      <a:cubicBezTo>
                        <a:pt x="123" y="7"/>
                        <a:pt x="60" y="57"/>
                        <a:pt x="28" y="127"/>
                      </a:cubicBezTo>
                      <a:cubicBezTo>
                        <a:pt x="0" y="182"/>
                        <a:pt x="16" y="251"/>
                        <a:pt x="75" y="251"/>
                      </a:cubicBezTo>
                      <a:cubicBezTo>
                        <a:pt x="84" y="251"/>
                        <a:pt x="93" y="250"/>
                        <a:pt x="104" y="246"/>
                      </a:cubicBezTo>
                      <a:lnTo>
                        <a:pt x="123" y="246"/>
                      </a:lnTo>
                      <a:cubicBezTo>
                        <a:pt x="205" y="221"/>
                        <a:pt x="375" y="7"/>
                        <a:pt x="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46"/>
                <p:cNvSpPr/>
                <p:nvPr/>
              </p:nvSpPr>
              <p:spPr>
                <a:xfrm>
                  <a:off x="2280476" y="1855556"/>
                  <a:ext cx="15612" cy="11650"/>
                </a:xfrm>
                <a:custGeom>
                  <a:avLst/>
                  <a:gdLst/>
                  <a:ahLst/>
                  <a:cxnLst/>
                  <a:rect l="l" t="t" r="r" b="b"/>
                  <a:pathLst>
                    <a:path w="319" h="269" extrusionOk="0">
                      <a:moveTo>
                        <a:pt x="249" y="1"/>
                      </a:moveTo>
                      <a:lnTo>
                        <a:pt x="268" y="26"/>
                      </a:lnTo>
                      <a:lnTo>
                        <a:pt x="268" y="32"/>
                      </a:lnTo>
                      <a:cubicBezTo>
                        <a:pt x="237" y="22"/>
                        <a:pt x="208" y="17"/>
                        <a:pt x="183" y="17"/>
                      </a:cubicBezTo>
                      <a:cubicBezTo>
                        <a:pt x="127" y="17"/>
                        <a:pt x="84" y="41"/>
                        <a:pt x="54" y="89"/>
                      </a:cubicBezTo>
                      <a:cubicBezTo>
                        <a:pt x="35" y="108"/>
                        <a:pt x="22" y="139"/>
                        <a:pt x="16" y="164"/>
                      </a:cubicBezTo>
                      <a:cubicBezTo>
                        <a:pt x="1" y="238"/>
                        <a:pt x="42" y="269"/>
                        <a:pt x="92" y="269"/>
                      </a:cubicBezTo>
                      <a:cubicBezTo>
                        <a:pt x="124" y="269"/>
                        <a:pt x="159" y="256"/>
                        <a:pt x="186" y="234"/>
                      </a:cubicBezTo>
                      <a:cubicBezTo>
                        <a:pt x="212" y="215"/>
                        <a:pt x="237" y="196"/>
                        <a:pt x="249" y="171"/>
                      </a:cubicBezTo>
                      <a:cubicBezTo>
                        <a:pt x="281" y="120"/>
                        <a:pt x="319" y="38"/>
                        <a:pt x="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46"/>
                <p:cNvSpPr/>
                <p:nvPr/>
              </p:nvSpPr>
              <p:spPr>
                <a:xfrm>
                  <a:off x="2291096" y="1883402"/>
                  <a:ext cx="22904" cy="12083"/>
                </a:xfrm>
                <a:custGeom>
                  <a:avLst/>
                  <a:gdLst/>
                  <a:ahLst/>
                  <a:cxnLst/>
                  <a:rect l="l" t="t" r="r" b="b"/>
                  <a:pathLst>
                    <a:path w="468" h="279" extrusionOk="0">
                      <a:moveTo>
                        <a:pt x="297" y="1"/>
                      </a:moveTo>
                      <a:cubicBezTo>
                        <a:pt x="178" y="1"/>
                        <a:pt x="1" y="278"/>
                        <a:pt x="165" y="278"/>
                      </a:cubicBezTo>
                      <a:cubicBezTo>
                        <a:pt x="291" y="278"/>
                        <a:pt x="468" y="1"/>
                        <a:pt x="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46"/>
                <p:cNvSpPr/>
                <p:nvPr/>
              </p:nvSpPr>
              <p:spPr>
                <a:xfrm>
                  <a:off x="2373511" y="1819784"/>
                  <a:ext cx="18597" cy="15591"/>
                </a:xfrm>
                <a:custGeom>
                  <a:avLst/>
                  <a:gdLst/>
                  <a:ahLst/>
                  <a:cxnLst/>
                  <a:rect l="l" t="t" r="r" b="b"/>
                  <a:pathLst>
                    <a:path w="380" h="360" extrusionOk="0">
                      <a:moveTo>
                        <a:pt x="278" y="0"/>
                      </a:moveTo>
                      <a:cubicBezTo>
                        <a:pt x="171" y="13"/>
                        <a:pt x="77" y="82"/>
                        <a:pt x="32" y="177"/>
                      </a:cubicBezTo>
                      <a:cubicBezTo>
                        <a:pt x="1" y="246"/>
                        <a:pt x="1" y="360"/>
                        <a:pt x="102" y="360"/>
                      </a:cubicBezTo>
                      <a:cubicBezTo>
                        <a:pt x="209" y="347"/>
                        <a:pt x="304" y="278"/>
                        <a:pt x="348" y="183"/>
                      </a:cubicBezTo>
                      <a:cubicBezTo>
                        <a:pt x="379" y="114"/>
                        <a:pt x="379"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028" name="Google Shape;3028;p46"/>
          <p:cNvGrpSpPr/>
          <p:nvPr/>
        </p:nvGrpSpPr>
        <p:grpSpPr>
          <a:xfrm>
            <a:off x="7115983" y="1344614"/>
            <a:ext cx="1592400" cy="1009232"/>
            <a:chOff x="7115983" y="1344614"/>
            <a:chExt cx="1592400" cy="1009232"/>
          </a:xfrm>
        </p:grpSpPr>
        <p:sp>
          <p:nvSpPr>
            <p:cNvPr id="3029" name="Google Shape;3029;p46"/>
            <p:cNvSpPr txBox="1"/>
            <p:nvPr/>
          </p:nvSpPr>
          <p:spPr>
            <a:xfrm>
              <a:off x="7115983" y="1344614"/>
              <a:ext cx="1592400" cy="37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dirty="0">
                  <a:solidFill>
                    <a:schemeClr val="dk1"/>
                  </a:solidFill>
                  <a:latin typeface="Hammersmith One"/>
                  <a:ea typeface="Hammersmith One"/>
                  <a:cs typeface="Hammersmith One"/>
                  <a:sym typeface="Hammersmith One"/>
                </a:rPr>
                <a:t>Ventaja</a:t>
              </a:r>
              <a:endParaRPr sz="2000" dirty="0">
                <a:solidFill>
                  <a:schemeClr val="dk1"/>
                </a:solidFill>
                <a:latin typeface="Hammersmith One"/>
                <a:ea typeface="Hammersmith One"/>
                <a:cs typeface="Hammersmith One"/>
                <a:sym typeface="Hammersmith One"/>
              </a:endParaRPr>
            </a:p>
          </p:txBody>
        </p:sp>
        <p:sp>
          <p:nvSpPr>
            <p:cNvPr id="3030" name="Google Shape;3030;p46"/>
            <p:cNvSpPr txBox="1"/>
            <p:nvPr/>
          </p:nvSpPr>
          <p:spPr>
            <a:xfrm>
              <a:off x="7115983" y="1655446"/>
              <a:ext cx="1592400" cy="69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solidFill>
                  <a:schemeClr val="dk1"/>
                </a:solidFill>
                <a:latin typeface="Oxygen"/>
                <a:ea typeface="Oxygen"/>
                <a:cs typeface="Oxygen"/>
                <a:sym typeface="Oxygen"/>
              </a:endParaRPr>
            </a:p>
          </p:txBody>
        </p:sp>
      </p:grpSp>
      <p:grpSp>
        <p:nvGrpSpPr>
          <p:cNvPr id="3031" name="Google Shape;3031;p46"/>
          <p:cNvGrpSpPr/>
          <p:nvPr/>
        </p:nvGrpSpPr>
        <p:grpSpPr>
          <a:xfrm>
            <a:off x="6736372" y="1396928"/>
            <a:ext cx="394823" cy="1871793"/>
            <a:chOff x="6771860" y="1396928"/>
            <a:chExt cx="394823" cy="1871793"/>
          </a:xfrm>
        </p:grpSpPr>
        <p:cxnSp>
          <p:nvCxnSpPr>
            <p:cNvPr id="3032" name="Google Shape;3032;p46"/>
            <p:cNvCxnSpPr/>
            <p:nvPr/>
          </p:nvCxnSpPr>
          <p:spPr>
            <a:xfrm>
              <a:off x="6957470" y="1668127"/>
              <a:ext cx="0" cy="1327800"/>
            </a:xfrm>
            <a:prstGeom prst="straightConnector1">
              <a:avLst/>
            </a:prstGeom>
            <a:noFill/>
            <a:ln w="19050" cap="flat" cmpd="sng">
              <a:solidFill>
                <a:schemeClr val="dk1"/>
              </a:solidFill>
              <a:prstDash val="dash"/>
              <a:round/>
              <a:headEnd type="none" w="med" len="med"/>
              <a:tailEnd type="none" w="med" len="med"/>
            </a:ln>
          </p:spPr>
        </p:cxnSp>
        <p:grpSp>
          <p:nvGrpSpPr>
            <p:cNvPr id="3033" name="Google Shape;3033;p46"/>
            <p:cNvGrpSpPr/>
            <p:nvPr/>
          </p:nvGrpSpPr>
          <p:grpSpPr>
            <a:xfrm>
              <a:off x="6771860" y="1396928"/>
              <a:ext cx="394823" cy="271193"/>
              <a:chOff x="1769848" y="1688735"/>
              <a:chExt cx="339399" cy="233124"/>
            </a:xfrm>
          </p:grpSpPr>
          <p:sp>
            <p:nvSpPr>
              <p:cNvPr id="3034" name="Google Shape;3034;p46"/>
              <p:cNvSpPr/>
              <p:nvPr/>
            </p:nvSpPr>
            <p:spPr>
              <a:xfrm>
                <a:off x="1769848" y="1688735"/>
                <a:ext cx="339399" cy="233124"/>
              </a:xfrm>
              <a:custGeom>
                <a:avLst/>
                <a:gdLst/>
                <a:ahLst/>
                <a:cxnLst/>
                <a:rect l="l" t="t" r="r" b="b"/>
                <a:pathLst>
                  <a:path w="6935" h="5383" extrusionOk="0">
                    <a:moveTo>
                      <a:pt x="3921" y="1"/>
                    </a:moveTo>
                    <a:cubicBezTo>
                      <a:pt x="3730" y="1"/>
                      <a:pt x="3544" y="15"/>
                      <a:pt x="3371" y="43"/>
                    </a:cubicBezTo>
                    <a:cubicBezTo>
                      <a:pt x="520" y="514"/>
                      <a:pt x="0" y="5383"/>
                      <a:pt x="2910" y="5383"/>
                    </a:cubicBezTo>
                    <a:cubicBezTo>
                      <a:pt x="3038" y="5383"/>
                      <a:pt x="3173" y="5373"/>
                      <a:pt x="3314" y="5354"/>
                    </a:cubicBezTo>
                    <a:cubicBezTo>
                      <a:pt x="5005" y="5114"/>
                      <a:pt x="6935" y="2932"/>
                      <a:pt x="6184" y="1178"/>
                    </a:cubicBezTo>
                    <a:cubicBezTo>
                      <a:pt x="5820" y="326"/>
                      <a:pt x="4814" y="1"/>
                      <a:pt x="39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35" name="Google Shape;3035;p46"/>
              <p:cNvGrpSpPr/>
              <p:nvPr/>
            </p:nvGrpSpPr>
            <p:grpSpPr>
              <a:xfrm>
                <a:off x="1852361" y="1714763"/>
                <a:ext cx="195173" cy="188518"/>
                <a:chOff x="2196936" y="1714763"/>
                <a:chExt cx="195173" cy="188518"/>
              </a:xfrm>
            </p:grpSpPr>
            <p:sp>
              <p:nvSpPr>
                <p:cNvPr id="3036" name="Google Shape;3036;p46"/>
                <p:cNvSpPr/>
                <p:nvPr/>
              </p:nvSpPr>
              <p:spPr>
                <a:xfrm>
                  <a:off x="2324131" y="1714763"/>
                  <a:ext cx="31224" cy="23992"/>
                </a:xfrm>
                <a:custGeom>
                  <a:avLst/>
                  <a:gdLst/>
                  <a:ahLst/>
                  <a:cxnLst/>
                  <a:rect l="l" t="t" r="r" b="b"/>
                  <a:pathLst>
                    <a:path w="638" h="554" extrusionOk="0">
                      <a:moveTo>
                        <a:pt x="421" y="1"/>
                      </a:moveTo>
                      <a:cubicBezTo>
                        <a:pt x="279" y="1"/>
                        <a:pt x="107" y="176"/>
                        <a:pt x="58" y="275"/>
                      </a:cubicBezTo>
                      <a:cubicBezTo>
                        <a:pt x="26" y="344"/>
                        <a:pt x="1" y="451"/>
                        <a:pt x="64" y="514"/>
                      </a:cubicBezTo>
                      <a:cubicBezTo>
                        <a:pt x="92" y="543"/>
                        <a:pt x="129" y="553"/>
                        <a:pt x="166" y="553"/>
                      </a:cubicBezTo>
                      <a:cubicBezTo>
                        <a:pt x="212" y="553"/>
                        <a:pt x="259" y="538"/>
                        <a:pt x="297" y="521"/>
                      </a:cubicBezTo>
                      <a:cubicBezTo>
                        <a:pt x="329" y="502"/>
                        <a:pt x="360" y="483"/>
                        <a:pt x="392" y="464"/>
                      </a:cubicBezTo>
                      <a:cubicBezTo>
                        <a:pt x="480" y="401"/>
                        <a:pt x="638" y="218"/>
                        <a:pt x="568" y="104"/>
                      </a:cubicBezTo>
                      <a:cubicBezTo>
                        <a:pt x="562" y="85"/>
                        <a:pt x="549" y="67"/>
                        <a:pt x="531" y="48"/>
                      </a:cubicBezTo>
                      <a:cubicBezTo>
                        <a:pt x="499" y="14"/>
                        <a:pt x="461" y="1"/>
                        <a:pt x="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46"/>
                <p:cNvSpPr/>
                <p:nvPr/>
              </p:nvSpPr>
              <p:spPr>
                <a:xfrm>
                  <a:off x="2353446" y="1727192"/>
                  <a:ext cx="17031" cy="14248"/>
                </a:xfrm>
                <a:custGeom>
                  <a:avLst/>
                  <a:gdLst/>
                  <a:ahLst/>
                  <a:cxnLst/>
                  <a:rect l="l" t="t" r="r" b="b"/>
                  <a:pathLst>
                    <a:path w="348" h="329" extrusionOk="0">
                      <a:moveTo>
                        <a:pt x="253" y="0"/>
                      </a:moveTo>
                      <a:cubicBezTo>
                        <a:pt x="159" y="13"/>
                        <a:pt x="70" y="70"/>
                        <a:pt x="32" y="164"/>
                      </a:cubicBezTo>
                      <a:cubicBezTo>
                        <a:pt x="1" y="227"/>
                        <a:pt x="1" y="328"/>
                        <a:pt x="96" y="328"/>
                      </a:cubicBezTo>
                      <a:cubicBezTo>
                        <a:pt x="196" y="322"/>
                        <a:pt x="278" y="259"/>
                        <a:pt x="323" y="164"/>
                      </a:cubicBezTo>
                      <a:cubicBezTo>
                        <a:pt x="348" y="101"/>
                        <a:pt x="348" y="0"/>
                        <a:pt x="2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46"/>
                <p:cNvSpPr/>
                <p:nvPr/>
              </p:nvSpPr>
              <p:spPr>
                <a:xfrm>
                  <a:off x="2341113" y="1752570"/>
                  <a:ext cx="16395" cy="12602"/>
                </a:xfrm>
                <a:custGeom>
                  <a:avLst/>
                  <a:gdLst/>
                  <a:ahLst/>
                  <a:cxnLst/>
                  <a:rect l="l" t="t" r="r" b="b"/>
                  <a:pathLst>
                    <a:path w="335" h="291" extrusionOk="0">
                      <a:moveTo>
                        <a:pt x="237" y="1"/>
                      </a:moveTo>
                      <a:cubicBezTo>
                        <a:pt x="197" y="1"/>
                        <a:pt x="152" y="21"/>
                        <a:pt x="127" y="39"/>
                      </a:cubicBezTo>
                      <a:lnTo>
                        <a:pt x="108" y="58"/>
                      </a:lnTo>
                      <a:cubicBezTo>
                        <a:pt x="57" y="95"/>
                        <a:pt x="1" y="165"/>
                        <a:pt x="20" y="234"/>
                      </a:cubicBezTo>
                      <a:cubicBezTo>
                        <a:pt x="26" y="234"/>
                        <a:pt x="26" y="240"/>
                        <a:pt x="26" y="247"/>
                      </a:cubicBezTo>
                      <a:cubicBezTo>
                        <a:pt x="37" y="279"/>
                        <a:pt x="62" y="290"/>
                        <a:pt x="91" y="290"/>
                      </a:cubicBezTo>
                      <a:cubicBezTo>
                        <a:pt x="130" y="290"/>
                        <a:pt x="177" y="269"/>
                        <a:pt x="202" y="247"/>
                      </a:cubicBezTo>
                      <a:lnTo>
                        <a:pt x="240" y="215"/>
                      </a:lnTo>
                      <a:cubicBezTo>
                        <a:pt x="284" y="190"/>
                        <a:pt x="335" y="127"/>
                        <a:pt x="316" y="76"/>
                      </a:cubicBezTo>
                      <a:cubicBezTo>
                        <a:pt x="316" y="64"/>
                        <a:pt x="303" y="58"/>
                        <a:pt x="303" y="45"/>
                      </a:cubicBezTo>
                      <a:cubicBezTo>
                        <a:pt x="292" y="12"/>
                        <a:pt x="266"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46"/>
                <p:cNvSpPr/>
                <p:nvPr/>
              </p:nvSpPr>
              <p:spPr>
                <a:xfrm>
                  <a:off x="2319824" y="1747417"/>
                  <a:ext cx="12529" cy="11650"/>
                </a:xfrm>
                <a:custGeom>
                  <a:avLst/>
                  <a:gdLst/>
                  <a:ahLst/>
                  <a:cxnLst/>
                  <a:rect l="l" t="t" r="r" b="b"/>
                  <a:pathLst>
                    <a:path w="256" h="269" extrusionOk="0">
                      <a:moveTo>
                        <a:pt x="202" y="0"/>
                      </a:moveTo>
                      <a:cubicBezTo>
                        <a:pt x="153" y="0"/>
                        <a:pt x="75" y="48"/>
                        <a:pt x="45" y="82"/>
                      </a:cubicBezTo>
                      <a:cubicBezTo>
                        <a:pt x="7" y="120"/>
                        <a:pt x="0" y="183"/>
                        <a:pt x="19" y="233"/>
                      </a:cubicBezTo>
                      <a:cubicBezTo>
                        <a:pt x="32" y="258"/>
                        <a:pt x="50" y="268"/>
                        <a:pt x="70" y="268"/>
                      </a:cubicBezTo>
                      <a:cubicBezTo>
                        <a:pt x="131" y="268"/>
                        <a:pt x="213" y="175"/>
                        <a:pt x="228" y="132"/>
                      </a:cubicBezTo>
                      <a:cubicBezTo>
                        <a:pt x="234" y="113"/>
                        <a:pt x="240" y="101"/>
                        <a:pt x="240" y="82"/>
                      </a:cubicBezTo>
                      <a:cubicBezTo>
                        <a:pt x="255" y="21"/>
                        <a:pt x="235"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46"/>
                <p:cNvSpPr/>
                <p:nvPr/>
              </p:nvSpPr>
              <p:spPr>
                <a:xfrm>
                  <a:off x="2235843" y="1766559"/>
                  <a:ext cx="13948" cy="11780"/>
                </a:xfrm>
                <a:custGeom>
                  <a:avLst/>
                  <a:gdLst/>
                  <a:ahLst/>
                  <a:cxnLst/>
                  <a:rect l="l" t="t" r="r" b="b"/>
                  <a:pathLst>
                    <a:path w="285" h="272" extrusionOk="0">
                      <a:moveTo>
                        <a:pt x="221" y="1"/>
                      </a:moveTo>
                      <a:cubicBezTo>
                        <a:pt x="154" y="1"/>
                        <a:pt x="46" y="101"/>
                        <a:pt x="32" y="138"/>
                      </a:cubicBezTo>
                      <a:cubicBezTo>
                        <a:pt x="7" y="189"/>
                        <a:pt x="1" y="245"/>
                        <a:pt x="58" y="264"/>
                      </a:cubicBezTo>
                      <a:cubicBezTo>
                        <a:pt x="68" y="269"/>
                        <a:pt x="79" y="272"/>
                        <a:pt x="90" y="272"/>
                      </a:cubicBezTo>
                      <a:cubicBezTo>
                        <a:pt x="133" y="272"/>
                        <a:pt x="180" y="238"/>
                        <a:pt x="215" y="208"/>
                      </a:cubicBezTo>
                      <a:cubicBezTo>
                        <a:pt x="260" y="170"/>
                        <a:pt x="285" y="107"/>
                        <a:pt x="272" y="50"/>
                      </a:cubicBezTo>
                      <a:cubicBezTo>
                        <a:pt x="265" y="14"/>
                        <a:pt x="246" y="1"/>
                        <a:pt x="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46"/>
                <p:cNvSpPr/>
                <p:nvPr/>
              </p:nvSpPr>
              <p:spPr>
                <a:xfrm>
                  <a:off x="2253363" y="1816882"/>
                  <a:ext cx="18353" cy="11910"/>
                </a:xfrm>
                <a:custGeom>
                  <a:avLst/>
                  <a:gdLst/>
                  <a:ahLst/>
                  <a:cxnLst/>
                  <a:rect l="l" t="t" r="r" b="b"/>
                  <a:pathLst>
                    <a:path w="375" h="275" extrusionOk="0">
                      <a:moveTo>
                        <a:pt x="215" y="1"/>
                      </a:moveTo>
                      <a:cubicBezTo>
                        <a:pt x="141" y="1"/>
                        <a:pt x="62" y="90"/>
                        <a:pt x="40" y="143"/>
                      </a:cubicBezTo>
                      <a:cubicBezTo>
                        <a:pt x="1" y="222"/>
                        <a:pt x="39" y="275"/>
                        <a:pt x="104" y="275"/>
                      </a:cubicBezTo>
                      <a:cubicBezTo>
                        <a:pt x="121" y="275"/>
                        <a:pt x="140" y="271"/>
                        <a:pt x="160" y="263"/>
                      </a:cubicBezTo>
                      <a:lnTo>
                        <a:pt x="185" y="250"/>
                      </a:lnTo>
                      <a:cubicBezTo>
                        <a:pt x="261" y="225"/>
                        <a:pt x="375" y="80"/>
                        <a:pt x="274" y="17"/>
                      </a:cubicBezTo>
                      <a:lnTo>
                        <a:pt x="255" y="11"/>
                      </a:lnTo>
                      <a:cubicBezTo>
                        <a:pt x="242" y="4"/>
                        <a:pt x="229" y="1"/>
                        <a:pt x="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46"/>
                <p:cNvSpPr/>
                <p:nvPr/>
              </p:nvSpPr>
              <p:spPr>
                <a:xfrm>
                  <a:off x="2276610" y="1800642"/>
                  <a:ext cx="15808" cy="8272"/>
                </a:xfrm>
                <a:custGeom>
                  <a:avLst/>
                  <a:gdLst/>
                  <a:ahLst/>
                  <a:cxnLst/>
                  <a:rect l="l" t="t" r="r" b="b"/>
                  <a:pathLst>
                    <a:path w="323" h="191" extrusionOk="0">
                      <a:moveTo>
                        <a:pt x="202" y="1"/>
                      </a:moveTo>
                      <a:cubicBezTo>
                        <a:pt x="120" y="1"/>
                        <a:pt x="0" y="190"/>
                        <a:pt x="114" y="190"/>
                      </a:cubicBezTo>
                      <a:cubicBezTo>
                        <a:pt x="202" y="190"/>
                        <a:pt x="322" y="1"/>
                        <a:pt x="2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46"/>
                <p:cNvSpPr/>
                <p:nvPr/>
              </p:nvSpPr>
              <p:spPr>
                <a:xfrm>
                  <a:off x="2196936" y="1855815"/>
                  <a:ext cx="18548" cy="12776"/>
                </a:xfrm>
                <a:custGeom>
                  <a:avLst/>
                  <a:gdLst/>
                  <a:ahLst/>
                  <a:cxnLst/>
                  <a:rect l="l" t="t" r="r" b="b"/>
                  <a:pathLst>
                    <a:path w="379" h="295" extrusionOk="0">
                      <a:moveTo>
                        <a:pt x="271" y="0"/>
                      </a:moveTo>
                      <a:cubicBezTo>
                        <a:pt x="167" y="0"/>
                        <a:pt x="1" y="171"/>
                        <a:pt x="90" y="259"/>
                      </a:cubicBezTo>
                      <a:lnTo>
                        <a:pt x="96" y="272"/>
                      </a:lnTo>
                      <a:cubicBezTo>
                        <a:pt x="114" y="288"/>
                        <a:pt x="134" y="294"/>
                        <a:pt x="156" y="294"/>
                      </a:cubicBezTo>
                      <a:cubicBezTo>
                        <a:pt x="256" y="294"/>
                        <a:pt x="378" y="147"/>
                        <a:pt x="342" y="64"/>
                      </a:cubicBezTo>
                      <a:cubicBezTo>
                        <a:pt x="342" y="58"/>
                        <a:pt x="342" y="51"/>
                        <a:pt x="336" y="45"/>
                      </a:cubicBezTo>
                      <a:cubicBezTo>
                        <a:pt x="323" y="13"/>
                        <a:pt x="299" y="0"/>
                        <a:pt x="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46"/>
                <p:cNvSpPr/>
                <p:nvPr/>
              </p:nvSpPr>
              <p:spPr>
                <a:xfrm>
                  <a:off x="2219203" y="1891934"/>
                  <a:ext cx="14242" cy="11347"/>
                </a:xfrm>
                <a:custGeom>
                  <a:avLst/>
                  <a:gdLst/>
                  <a:ahLst/>
                  <a:cxnLst/>
                  <a:rect l="l" t="t" r="r" b="b"/>
                  <a:pathLst>
                    <a:path w="291" h="262" extrusionOk="0">
                      <a:moveTo>
                        <a:pt x="208" y="1"/>
                      </a:moveTo>
                      <a:cubicBezTo>
                        <a:pt x="181" y="1"/>
                        <a:pt x="150" y="14"/>
                        <a:pt x="127" y="31"/>
                      </a:cubicBezTo>
                      <a:cubicBezTo>
                        <a:pt x="108" y="37"/>
                        <a:pt x="89" y="50"/>
                        <a:pt x="76" y="62"/>
                      </a:cubicBezTo>
                      <a:cubicBezTo>
                        <a:pt x="26" y="100"/>
                        <a:pt x="0" y="163"/>
                        <a:pt x="7" y="226"/>
                      </a:cubicBezTo>
                      <a:cubicBezTo>
                        <a:pt x="11" y="253"/>
                        <a:pt x="38" y="261"/>
                        <a:pt x="64" y="261"/>
                      </a:cubicBezTo>
                      <a:cubicBezTo>
                        <a:pt x="75" y="261"/>
                        <a:pt x="86" y="260"/>
                        <a:pt x="95" y="258"/>
                      </a:cubicBezTo>
                      <a:cubicBezTo>
                        <a:pt x="127" y="245"/>
                        <a:pt x="152" y="233"/>
                        <a:pt x="177" y="214"/>
                      </a:cubicBezTo>
                      <a:cubicBezTo>
                        <a:pt x="227" y="176"/>
                        <a:pt x="291" y="107"/>
                        <a:pt x="265" y="37"/>
                      </a:cubicBezTo>
                      <a:cubicBezTo>
                        <a:pt x="254" y="11"/>
                        <a:pt x="232" y="1"/>
                        <a:pt x="2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46"/>
                <p:cNvSpPr/>
                <p:nvPr/>
              </p:nvSpPr>
              <p:spPr>
                <a:xfrm>
                  <a:off x="2269807" y="1875520"/>
                  <a:ext cx="17961" cy="14205"/>
                </a:xfrm>
                <a:custGeom>
                  <a:avLst/>
                  <a:gdLst/>
                  <a:ahLst/>
                  <a:cxnLst/>
                  <a:rect l="l" t="t" r="r" b="b"/>
                  <a:pathLst>
                    <a:path w="367" h="328" extrusionOk="0">
                      <a:moveTo>
                        <a:pt x="255" y="1"/>
                      </a:moveTo>
                      <a:cubicBezTo>
                        <a:pt x="241" y="1"/>
                        <a:pt x="228" y="3"/>
                        <a:pt x="215" y="6"/>
                      </a:cubicBezTo>
                      <a:cubicBezTo>
                        <a:pt x="139" y="31"/>
                        <a:pt x="70" y="88"/>
                        <a:pt x="32" y="164"/>
                      </a:cubicBezTo>
                      <a:cubicBezTo>
                        <a:pt x="13" y="214"/>
                        <a:pt x="1" y="296"/>
                        <a:pt x="64" y="322"/>
                      </a:cubicBezTo>
                      <a:cubicBezTo>
                        <a:pt x="76" y="326"/>
                        <a:pt x="88" y="328"/>
                        <a:pt x="100" y="328"/>
                      </a:cubicBezTo>
                      <a:cubicBezTo>
                        <a:pt x="158" y="328"/>
                        <a:pt x="217" y="282"/>
                        <a:pt x="259" y="246"/>
                      </a:cubicBezTo>
                      <a:lnTo>
                        <a:pt x="310" y="202"/>
                      </a:lnTo>
                      <a:cubicBezTo>
                        <a:pt x="335" y="189"/>
                        <a:pt x="367" y="151"/>
                        <a:pt x="354" y="126"/>
                      </a:cubicBezTo>
                      <a:cubicBezTo>
                        <a:pt x="348" y="101"/>
                        <a:pt x="341" y="76"/>
                        <a:pt x="335" y="50"/>
                      </a:cubicBezTo>
                      <a:cubicBezTo>
                        <a:pt x="326" y="14"/>
                        <a:pt x="291"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46"/>
                <p:cNvSpPr/>
                <p:nvPr/>
              </p:nvSpPr>
              <p:spPr>
                <a:xfrm>
                  <a:off x="2237115" y="1855339"/>
                  <a:ext cx="14829" cy="11173"/>
                </a:xfrm>
                <a:custGeom>
                  <a:avLst/>
                  <a:gdLst/>
                  <a:ahLst/>
                  <a:cxnLst/>
                  <a:rect l="l" t="t" r="r" b="b"/>
                  <a:pathLst>
                    <a:path w="303" h="258" extrusionOk="0">
                      <a:moveTo>
                        <a:pt x="211" y="0"/>
                      </a:moveTo>
                      <a:cubicBezTo>
                        <a:pt x="181" y="0"/>
                        <a:pt x="146" y="10"/>
                        <a:pt x="114" y="31"/>
                      </a:cubicBezTo>
                      <a:cubicBezTo>
                        <a:pt x="76" y="56"/>
                        <a:pt x="44" y="94"/>
                        <a:pt x="25" y="138"/>
                      </a:cubicBezTo>
                      <a:cubicBezTo>
                        <a:pt x="0" y="195"/>
                        <a:pt x="6" y="251"/>
                        <a:pt x="70" y="258"/>
                      </a:cubicBezTo>
                      <a:cubicBezTo>
                        <a:pt x="107" y="258"/>
                        <a:pt x="145" y="245"/>
                        <a:pt x="177" y="226"/>
                      </a:cubicBezTo>
                      <a:cubicBezTo>
                        <a:pt x="196" y="220"/>
                        <a:pt x="215" y="201"/>
                        <a:pt x="234" y="182"/>
                      </a:cubicBezTo>
                      <a:cubicBezTo>
                        <a:pt x="259" y="157"/>
                        <a:pt x="278" y="119"/>
                        <a:pt x="290" y="81"/>
                      </a:cubicBezTo>
                      <a:cubicBezTo>
                        <a:pt x="302" y="29"/>
                        <a:pt x="264" y="0"/>
                        <a:pt x="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46"/>
                <p:cNvSpPr/>
                <p:nvPr/>
              </p:nvSpPr>
              <p:spPr>
                <a:xfrm>
                  <a:off x="2311993" y="1863481"/>
                  <a:ext cx="18353" cy="10913"/>
                </a:xfrm>
                <a:custGeom>
                  <a:avLst/>
                  <a:gdLst/>
                  <a:ahLst/>
                  <a:cxnLst/>
                  <a:rect l="l" t="t" r="r" b="b"/>
                  <a:pathLst>
                    <a:path w="375" h="252" extrusionOk="0">
                      <a:moveTo>
                        <a:pt x="198" y="0"/>
                      </a:moveTo>
                      <a:cubicBezTo>
                        <a:pt x="123" y="7"/>
                        <a:pt x="60" y="57"/>
                        <a:pt x="28" y="127"/>
                      </a:cubicBezTo>
                      <a:cubicBezTo>
                        <a:pt x="0" y="182"/>
                        <a:pt x="16" y="251"/>
                        <a:pt x="75" y="251"/>
                      </a:cubicBezTo>
                      <a:cubicBezTo>
                        <a:pt x="84" y="251"/>
                        <a:pt x="93" y="250"/>
                        <a:pt x="104" y="246"/>
                      </a:cubicBezTo>
                      <a:lnTo>
                        <a:pt x="123" y="246"/>
                      </a:lnTo>
                      <a:cubicBezTo>
                        <a:pt x="205" y="221"/>
                        <a:pt x="375" y="7"/>
                        <a:pt x="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46"/>
                <p:cNvSpPr/>
                <p:nvPr/>
              </p:nvSpPr>
              <p:spPr>
                <a:xfrm>
                  <a:off x="2280476" y="1855556"/>
                  <a:ext cx="15612" cy="11650"/>
                </a:xfrm>
                <a:custGeom>
                  <a:avLst/>
                  <a:gdLst/>
                  <a:ahLst/>
                  <a:cxnLst/>
                  <a:rect l="l" t="t" r="r" b="b"/>
                  <a:pathLst>
                    <a:path w="319" h="269" extrusionOk="0">
                      <a:moveTo>
                        <a:pt x="249" y="1"/>
                      </a:moveTo>
                      <a:lnTo>
                        <a:pt x="268" y="26"/>
                      </a:lnTo>
                      <a:lnTo>
                        <a:pt x="268" y="32"/>
                      </a:lnTo>
                      <a:cubicBezTo>
                        <a:pt x="237" y="22"/>
                        <a:pt x="208" y="17"/>
                        <a:pt x="183" y="17"/>
                      </a:cubicBezTo>
                      <a:cubicBezTo>
                        <a:pt x="127" y="17"/>
                        <a:pt x="84" y="41"/>
                        <a:pt x="54" y="89"/>
                      </a:cubicBezTo>
                      <a:cubicBezTo>
                        <a:pt x="35" y="108"/>
                        <a:pt x="22" y="139"/>
                        <a:pt x="16" y="164"/>
                      </a:cubicBezTo>
                      <a:cubicBezTo>
                        <a:pt x="1" y="238"/>
                        <a:pt x="42" y="269"/>
                        <a:pt x="92" y="269"/>
                      </a:cubicBezTo>
                      <a:cubicBezTo>
                        <a:pt x="124" y="269"/>
                        <a:pt x="159" y="256"/>
                        <a:pt x="186" y="234"/>
                      </a:cubicBezTo>
                      <a:cubicBezTo>
                        <a:pt x="212" y="215"/>
                        <a:pt x="237" y="196"/>
                        <a:pt x="249" y="171"/>
                      </a:cubicBezTo>
                      <a:cubicBezTo>
                        <a:pt x="281" y="120"/>
                        <a:pt x="319" y="38"/>
                        <a:pt x="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46"/>
                <p:cNvSpPr/>
                <p:nvPr/>
              </p:nvSpPr>
              <p:spPr>
                <a:xfrm>
                  <a:off x="2291096" y="1883402"/>
                  <a:ext cx="22904" cy="12083"/>
                </a:xfrm>
                <a:custGeom>
                  <a:avLst/>
                  <a:gdLst/>
                  <a:ahLst/>
                  <a:cxnLst/>
                  <a:rect l="l" t="t" r="r" b="b"/>
                  <a:pathLst>
                    <a:path w="468" h="279" extrusionOk="0">
                      <a:moveTo>
                        <a:pt x="297" y="1"/>
                      </a:moveTo>
                      <a:cubicBezTo>
                        <a:pt x="178" y="1"/>
                        <a:pt x="1" y="278"/>
                        <a:pt x="165" y="278"/>
                      </a:cubicBezTo>
                      <a:cubicBezTo>
                        <a:pt x="291" y="278"/>
                        <a:pt x="468" y="1"/>
                        <a:pt x="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46"/>
                <p:cNvSpPr/>
                <p:nvPr/>
              </p:nvSpPr>
              <p:spPr>
                <a:xfrm>
                  <a:off x="2373511" y="1819784"/>
                  <a:ext cx="18597" cy="15591"/>
                </a:xfrm>
                <a:custGeom>
                  <a:avLst/>
                  <a:gdLst/>
                  <a:ahLst/>
                  <a:cxnLst/>
                  <a:rect l="l" t="t" r="r" b="b"/>
                  <a:pathLst>
                    <a:path w="380" h="360" extrusionOk="0">
                      <a:moveTo>
                        <a:pt x="278" y="0"/>
                      </a:moveTo>
                      <a:cubicBezTo>
                        <a:pt x="171" y="13"/>
                        <a:pt x="77" y="82"/>
                        <a:pt x="32" y="177"/>
                      </a:cubicBezTo>
                      <a:cubicBezTo>
                        <a:pt x="1" y="246"/>
                        <a:pt x="1" y="360"/>
                        <a:pt x="102" y="360"/>
                      </a:cubicBezTo>
                      <a:cubicBezTo>
                        <a:pt x="209" y="347"/>
                        <a:pt x="304" y="278"/>
                        <a:pt x="348" y="183"/>
                      </a:cubicBezTo>
                      <a:cubicBezTo>
                        <a:pt x="379" y="114"/>
                        <a:pt x="379"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51" name="Google Shape;3051;p46"/>
            <p:cNvGrpSpPr/>
            <p:nvPr/>
          </p:nvGrpSpPr>
          <p:grpSpPr>
            <a:xfrm>
              <a:off x="6771860" y="2997528"/>
              <a:ext cx="394823" cy="271193"/>
              <a:chOff x="1769848" y="1688735"/>
              <a:chExt cx="339399" cy="233124"/>
            </a:xfrm>
          </p:grpSpPr>
          <p:sp>
            <p:nvSpPr>
              <p:cNvPr id="3052" name="Google Shape;3052;p46"/>
              <p:cNvSpPr/>
              <p:nvPr/>
            </p:nvSpPr>
            <p:spPr>
              <a:xfrm>
                <a:off x="1769848" y="1688735"/>
                <a:ext cx="339399" cy="233124"/>
              </a:xfrm>
              <a:custGeom>
                <a:avLst/>
                <a:gdLst/>
                <a:ahLst/>
                <a:cxnLst/>
                <a:rect l="l" t="t" r="r" b="b"/>
                <a:pathLst>
                  <a:path w="6935" h="5383" extrusionOk="0">
                    <a:moveTo>
                      <a:pt x="3921" y="1"/>
                    </a:moveTo>
                    <a:cubicBezTo>
                      <a:pt x="3730" y="1"/>
                      <a:pt x="3544" y="15"/>
                      <a:pt x="3371" y="43"/>
                    </a:cubicBezTo>
                    <a:cubicBezTo>
                      <a:pt x="520" y="514"/>
                      <a:pt x="0" y="5383"/>
                      <a:pt x="2910" y="5383"/>
                    </a:cubicBezTo>
                    <a:cubicBezTo>
                      <a:pt x="3038" y="5383"/>
                      <a:pt x="3173" y="5373"/>
                      <a:pt x="3314" y="5354"/>
                    </a:cubicBezTo>
                    <a:cubicBezTo>
                      <a:pt x="5005" y="5114"/>
                      <a:pt x="6935" y="2932"/>
                      <a:pt x="6184" y="1178"/>
                    </a:cubicBezTo>
                    <a:cubicBezTo>
                      <a:pt x="5820" y="326"/>
                      <a:pt x="4814" y="1"/>
                      <a:pt x="39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3" name="Google Shape;3053;p46"/>
              <p:cNvGrpSpPr/>
              <p:nvPr/>
            </p:nvGrpSpPr>
            <p:grpSpPr>
              <a:xfrm>
                <a:off x="1852361" y="1714763"/>
                <a:ext cx="195173" cy="188518"/>
                <a:chOff x="2196936" y="1714763"/>
                <a:chExt cx="195173" cy="188518"/>
              </a:xfrm>
            </p:grpSpPr>
            <p:sp>
              <p:nvSpPr>
                <p:cNvPr id="3054" name="Google Shape;3054;p46"/>
                <p:cNvSpPr/>
                <p:nvPr/>
              </p:nvSpPr>
              <p:spPr>
                <a:xfrm>
                  <a:off x="2324131" y="1714763"/>
                  <a:ext cx="31224" cy="23992"/>
                </a:xfrm>
                <a:custGeom>
                  <a:avLst/>
                  <a:gdLst/>
                  <a:ahLst/>
                  <a:cxnLst/>
                  <a:rect l="l" t="t" r="r" b="b"/>
                  <a:pathLst>
                    <a:path w="638" h="554" extrusionOk="0">
                      <a:moveTo>
                        <a:pt x="421" y="1"/>
                      </a:moveTo>
                      <a:cubicBezTo>
                        <a:pt x="279" y="1"/>
                        <a:pt x="107" y="176"/>
                        <a:pt x="58" y="275"/>
                      </a:cubicBezTo>
                      <a:cubicBezTo>
                        <a:pt x="26" y="344"/>
                        <a:pt x="1" y="451"/>
                        <a:pt x="64" y="514"/>
                      </a:cubicBezTo>
                      <a:cubicBezTo>
                        <a:pt x="92" y="543"/>
                        <a:pt x="129" y="553"/>
                        <a:pt x="166" y="553"/>
                      </a:cubicBezTo>
                      <a:cubicBezTo>
                        <a:pt x="212" y="553"/>
                        <a:pt x="259" y="538"/>
                        <a:pt x="297" y="521"/>
                      </a:cubicBezTo>
                      <a:cubicBezTo>
                        <a:pt x="329" y="502"/>
                        <a:pt x="360" y="483"/>
                        <a:pt x="392" y="464"/>
                      </a:cubicBezTo>
                      <a:cubicBezTo>
                        <a:pt x="480" y="401"/>
                        <a:pt x="638" y="218"/>
                        <a:pt x="568" y="104"/>
                      </a:cubicBezTo>
                      <a:cubicBezTo>
                        <a:pt x="562" y="85"/>
                        <a:pt x="549" y="67"/>
                        <a:pt x="531" y="48"/>
                      </a:cubicBezTo>
                      <a:cubicBezTo>
                        <a:pt x="499" y="14"/>
                        <a:pt x="461" y="1"/>
                        <a:pt x="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46"/>
                <p:cNvSpPr/>
                <p:nvPr/>
              </p:nvSpPr>
              <p:spPr>
                <a:xfrm>
                  <a:off x="2353446" y="1727192"/>
                  <a:ext cx="17031" cy="14248"/>
                </a:xfrm>
                <a:custGeom>
                  <a:avLst/>
                  <a:gdLst/>
                  <a:ahLst/>
                  <a:cxnLst/>
                  <a:rect l="l" t="t" r="r" b="b"/>
                  <a:pathLst>
                    <a:path w="348" h="329" extrusionOk="0">
                      <a:moveTo>
                        <a:pt x="253" y="0"/>
                      </a:moveTo>
                      <a:cubicBezTo>
                        <a:pt x="159" y="13"/>
                        <a:pt x="70" y="70"/>
                        <a:pt x="32" y="164"/>
                      </a:cubicBezTo>
                      <a:cubicBezTo>
                        <a:pt x="1" y="227"/>
                        <a:pt x="1" y="328"/>
                        <a:pt x="96" y="328"/>
                      </a:cubicBezTo>
                      <a:cubicBezTo>
                        <a:pt x="196" y="322"/>
                        <a:pt x="278" y="259"/>
                        <a:pt x="323" y="164"/>
                      </a:cubicBezTo>
                      <a:cubicBezTo>
                        <a:pt x="348" y="101"/>
                        <a:pt x="348" y="0"/>
                        <a:pt x="2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46"/>
                <p:cNvSpPr/>
                <p:nvPr/>
              </p:nvSpPr>
              <p:spPr>
                <a:xfrm>
                  <a:off x="2341113" y="1752570"/>
                  <a:ext cx="16395" cy="12602"/>
                </a:xfrm>
                <a:custGeom>
                  <a:avLst/>
                  <a:gdLst/>
                  <a:ahLst/>
                  <a:cxnLst/>
                  <a:rect l="l" t="t" r="r" b="b"/>
                  <a:pathLst>
                    <a:path w="335" h="291" extrusionOk="0">
                      <a:moveTo>
                        <a:pt x="237" y="1"/>
                      </a:moveTo>
                      <a:cubicBezTo>
                        <a:pt x="197" y="1"/>
                        <a:pt x="152" y="21"/>
                        <a:pt x="127" y="39"/>
                      </a:cubicBezTo>
                      <a:lnTo>
                        <a:pt x="108" y="58"/>
                      </a:lnTo>
                      <a:cubicBezTo>
                        <a:pt x="57" y="95"/>
                        <a:pt x="1" y="165"/>
                        <a:pt x="20" y="234"/>
                      </a:cubicBezTo>
                      <a:cubicBezTo>
                        <a:pt x="26" y="234"/>
                        <a:pt x="26" y="240"/>
                        <a:pt x="26" y="247"/>
                      </a:cubicBezTo>
                      <a:cubicBezTo>
                        <a:pt x="37" y="279"/>
                        <a:pt x="62" y="290"/>
                        <a:pt x="91" y="290"/>
                      </a:cubicBezTo>
                      <a:cubicBezTo>
                        <a:pt x="130" y="290"/>
                        <a:pt x="177" y="269"/>
                        <a:pt x="202" y="247"/>
                      </a:cubicBezTo>
                      <a:lnTo>
                        <a:pt x="240" y="215"/>
                      </a:lnTo>
                      <a:cubicBezTo>
                        <a:pt x="284" y="190"/>
                        <a:pt x="335" y="127"/>
                        <a:pt x="316" y="76"/>
                      </a:cubicBezTo>
                      <a:cubicBezTo>
                        <a:pt x="316" y="64"/>
                        <a:pt x="303" y="58"/>
                        <a:pt x="303" y="45"/>
                      </a:cubicBezTo>
                      <a:cubicBezTo>
                        <a:pt x="292" y="12"/>
                        <a:pt x="266"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46"/>
                <p:cNvSpPr/>
                <p:nvPr/>
              </p:nvSpPr>
              <p:spPr>
                <a:xfrm>
                  <a:off x="2319824" y="1747417"/>
                  <a:ext cx="12529" cy="11650"/>
                </a:xfrm>
                <a:custGeom>
                  <a:avLst/>
                  <a:gdLst/>
                  <a:ahLst/>
                  <a:cxnLst/>
                  <a:rect l="l" t="t" r="r" b="b"/>
                  <a:pathLst>
                    <a:path w="256" h="269" extrusionOk="0">
                      <a:moveTo>
                        <a:pt x="202" y="0"/>
                      </a:moveTo>
                      <a:cubicBezTo>
                        <a:pt x="153" y="0"/>
                        <a:pt x="75" y="48"/>
                        <a:pt x="45" y="82"/>
                      </a:cubicBezTo>
                      <a:cubicBezTo>
                        <a:pt x="7" y="120"/>
                        <a:pt x="0" y="183"/>
                        <a:pt x="19" y="233"/>
                      </a:cubicBezTo>
                      <a:cubicBezTo>
                        <a:pt x="32" y="258"/>
                        <a:pt x="50" y="268"/>
                        <a:pt x="70" y="268"/>
                      </a:cubicBezTo>
                      <a:cubicBezTo>
                        <a:pt x="131" y="268"/>
                        <a:pt x="213" y="175"/>
                        <a:pt x="228" y="132"/>
                      </a:cubicBezTo>
                      <a:cubicBezTo>
                        <a:pt x="234" y="113"/>
                        <a:pt x="240" y="101"/>
                        <a:pt x="240" y="82"/>
                      </a:cubicBezTo>
                      <a:cubicBezTo>
                        <a:pt x="255" y="21"/>
                        <a:pt x="235"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46"/>
                <p:cNvSpPr/>
                <p:nvPr/>
              </p:nvSpPr>
              <p:spPr>
                <a:xfrm>
                  <a:off x="2235843" y="1766559"/>
                  <a:ext cx="13948" cy="11780"/>
                </a:xfrm>
                <a:custGeom>
                  <a:avLst/>
                  <a:gdLst/>
                  <a:ahLst/>
                  <a:cxnLst/>
                  <a:rect l="l" t="t" r="r" b="b"/>
                  <a:pathLst>
                    <a:path w="285" h="272" extrusionOk="0">
                      <a:moveTo>
                        <a:pt x="221" y="1"/>
                      </a:moveTo>
                      <a:cubicBezTo>
                        <a:pt x="154" y="1"/>
                        <a:pt x="46" y="101"/>
                        <a:pt x="32" y="138"/>
                      </a:cubicBezTo>
                      <a:cubicBezTo>
                        <a:pt x="7" y="189"/>
                        <a:pt x="1" y="245"/>
                        <a:pt x="58" y="264"/>
                      </a:cubicBezTo>
                      <a:cubicBezTo>
                        <a:pt x="68" y="269"/>
                        <a:pt x="79" y="272"/>
                        <a:pt x="90" y="272"/>
                      </a:cubicBezTo>
                      <a:cubicBezTo>
                        <a:pt x="133" y="272"/>
                        <a:pt x="180" y="238"/>
                        <a:pt x="215" y="208"/>
                      </a:cubicBezTo>
                      <a:cubicBezTo>
                        <a:pt x="260" y="170"/>
                        <a:pt x="285" y="107"/>
                        <a:pt x="272" y="50"/>
                      </a:cubicBezTo>
                      <a:cubicBezTo>
                        <a:pt x="265" y="14"/>
                        <a:pt x="246" y="1"/>
                        <a:pt x="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46"/>
                <p:cNvSpPr/>
                <p:nvPr/>
              </p:nvSpPr>
              <p:spPr>
                <a:xfrm>
                  <a:off x="2253363" y="1816882"/>
                  <a:ext cx="18353" cy="11910"/>
                </a:xfrm>
                <a:custGeom>
                  <a:avLst/>
                  <a:gdLst/>
                  <a:ahLst/>
                  <a:cxnLst/>
                  <a:rect l="l" t="t" r="r" b="b"/>
                  <a:pathLst>
                    <a:path w="375" h="275" extrusionOk="0">
                      <a:moveTo>
                        <a:pt x="215" y="1"/>
                      </a:moveTo>
                      <a:cubicBezTo>
                        <a:pt x="141" y="1"/>
                        <a:pt x="62" y="90"/>
                        <a:pt x="40" y="143"/>
                      </a:cubicBezTo>
                      <a:cubicBezTo>
                        <a:pt x="1" y="222"/>
                        <a:pt x="39" y="275"/>
                        <a:pt x="104" y="275"/>
                      </a:cubicBezTo>
                      <a:cubicBezTo>
                        <a:pt x="121" y="275"/>
                        <a:pt x="140" y="271"/>
                        <a:pt x="160" y="263"/>
                      </a:cubicBezTo>
                      <a:lnTo>
                        <a:pt x="185" y="250"/>
                      </a:lnTo>
                      <a:cubicBezTo>
                        <a:pt x="261" y="225"/>
                        <a:pt x="375" y="80"/>
                        <a:pt x="274" y="17"/>
                      </a:cubicBezTo>
                      <a:lnTo>
                        <a:pt x="255" y="11"/>
                      </a:lnTo>
                      <a:cubicBezTo>
                        <a:pt x="242" y="4"/>
                        <a:pt x="229" y="1"/>
                        <a:pt x="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46"/>
                <p:cNvSpPr/>
                <p:nvPr/>
              </p:nvSpPr>
              <p:spPr>
                <a:xfrm>
                  <a:off x="2276610" y="1800642"/>
                  <a:ext cx="15808" cy="8272"/>
                </a:xfrm>
                <a:custGeom>
                  <a:avLst/>
                  <a:gdLst/>
                  <a:ahLst/>
                  <a:cxnLst/>
                  <a:rect l="l" t="t" r="r" b="b"/>
                  <a:pathLst>
                    <a:path w="323" h="191" extrusionOk="0">
                      <a:moveTo>
                        <a:pt x="202" y="1"/>
                      </a:moveTo>
                      <a:cubicBezTo>
                        <a:pt x="120" y="1"/>
                        <a:pt x="0" y="190"/>
                        <a:pt x="114" y="190"/>
                      </a:cubicBezTo>
                      <a:cubicBezTo>
                        <a:pt x="202" y="190"/>
                        <a:pt x="322" y="1"/>
                        <a:pt x="2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46"/>
                <p:cNvSpPr/>
                <p:nvPr/>
              </p:nvSpPr>
              <p:spPr>
                <a:xfrm>
                  <a:off x="2196936" y="1855815"/>
                  <a:ext cx="18548" cy="12776"/>
                </a:xfrm>
                <a:custGeom>
                  <a:avLst/>
                  <a:gdLst/>
                  <a:ahLst/>
                  <a:cxnLst/>
                  <a:rect l="l" t="t" r="r" b="b"/>
                  <a:pathLst>
                    <a:path w="379" h="295" extrusionOk="0">
                      <a:moveTo>
                        <a:pt x="271" y="0"/>
                      </a:moveTo>
                      <a:cubicBezTo>
                        <a:pt x="167" y="0"/>
                        <a:pt x="1" y="171"/>
                        <a:pt x="90" y="259"/>
                      </a:cubicBezTo>
                      <a:lnTo>
                        <a:pt x="96" y="272"/>
                      </a:lnTo>
                      <a:cubicBezTo>
                        <a:pt x="114" y="288"/>
                        <a:pt x="134" y="294"/>
                        <a:pt x="156" y="294"/>
                      </a:cubicBezTo>
                      <a:cubicBezTo>
                        <a:pt x="256" y="294"/>
                        <a:pt x="378" y="147"/>
                        <a:pt x="342" y="64"/>
                      </a:cubicBezTo>
                      <a:cubicBezTo>
                        <a:pt x="342" y="58"/>
                        <a:pt x="342" y="51"/>
                        <a:pt x="336" y="45"/>
                      </a:cubicBezTo>
                      <a:cubicBezTo>
                        <a:pt x="323" y="13"/>
                        <a:pt x="299" y="0"/>
                        <a:pt x="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46"/>
                <p:cNvSpPr/>
                <p:nvPr/>
              </p:nvSpPr>
              <p:spPr>
                <a:xfrm>
                  <a:off x="2219203" y="1891934"/>
                  <a:ext cx="14242" cy="11347"/>
                </a:xfrm>
                <a:custGeom>
                  <a:avLst/>
                  <a:gdLst/>
                  <a:ahLst/>
                  <a:cxnLst/>
                  <a:rect l="l" t="t" r="r" b="b"/>
                  <a:pathLst>
                    <a:path w="291" h="262" extrusionOk="0">
                      <a:moveTo>
                        <a:pt x="208" y="1"/>
                      </a:moveTo>
                      <a:cubicBezTo>
                        <a:pt x="181" y="1"/>
                        <a:pt x="150" y="14"/>
                        <a:pt x="127" y="31"/>
                      </a:cubicBezTo>
                      <a:cubicBezTo>
                        <a:pt x="108" y="37"/>
                        <a:pt x="89" y="50"/>
                        <a:pt x="76" y="62"/>
                      </a:cubicBezTo>
                      <a:cubicBezTo>
                        <a:pt x="26" y="100"/>
                        <a:pt x="0" y="163"/>
                        <a:pt x="7" y="226"/>
                      </a:cubicBezTo>
                      <a:cubicBezTo>
                        <a:pt x="11" y="253"/>
                        <a:pt x="38" y="261"/>
                        <a:pt x="64" y="261"/>
                      </a:cubicBezTo>
                      <a:cubicBezTo>
                        <a:pt x="75" y="261"/>
                        <a:pt x="86" y="260"/>
                        <a:pt x="95" y="258"/>
                      </a:cubicBezTo>
                      <a:cubicBezTo>
                        <a:pt x="127" y="245"/>
                        <a:pt x="152" y="233"/>
                        <a:pt x="177" y="214"/>
                      </a:cubicBezTo>
                      <a:cubicBezTo>
                        <a:pt x="227" y="176"/>
                        <a:pt x="291" y="107"/>
                        <a:pt x="265" y="37"/>
                      </a:cubicBezTo>
                      <a:cubicBezTo>
                        <a:pt x="254" y="11"/>
                        <a:pt x="232" y="1"/>
                        <a:pt x="2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46"/>
                <p:cNvSpPr/>
                <p:nvPr/>
              </p:nvSpPr>
              <p:spPr>
                <a:xfrm>
                  <a:off x="2269807" y="1875520"/>
                  <a:ext cx="17961" cy="14205"/>
                </a:xfrm>
                <a:custGeom>
                  <a:avLst/>
                  <a:gdLst/>
                  <a:ahLst/>
                  <a:cxnLst/>
                  <a:rect l="l" t="t" r="r" b="b"/>
                  <a:pathLst>
                    <a:path w="367" h="328" extrusionOk="0">
                      <a:moveTo>
                        <a:pt x="255" y="1"/>
                      </a:moveTo>
                      <a:cubicBezTo>
                        <a:pt x="241" y="1"/>
                        <a:pt x="228" y="3"/>
                        <a:pt x="215" y="6"/>
                      </a:cubicBezTo>
                      <a:cubicBezTo>
                        <a:pt x="139" y="31"/>
                        <a:pt x="70" y="88"/>
                        <a:pt x="32" y="164"/>
                      </a:cubicBezTo>
                      <a:cubicBezTo>
                        <a:pt x="13" y="214"/>
                        <a:pt x="1" y="296"/>
                        <a:pt x="64" y="322"/>
                      </a:cubicBezTo>
                      <a:cubicBezTo>
                        <a:pt x="76" y="326"/>
                        <a:pt x="88" y="328"/>
                        <a:pt x="100" y="328"/>
                      </a:cubicBezTo>
                      <a:cubicBezTo>
                        <a:pt x="158" y="328"/>
                        <a:pt x="217" y="282"/>
                        <a:pt x="259" y="246"/>
                      </a:cubicBezTo>
                      <a:lnTo>
                        <a:pt x="310" y="202"/>
                      </a:lnTo>
                      <a:cubicBezTo>
                        <a:pt x="335" y="189"/>
                        <a:pt x="367" y="151"/>
                        <a:pt x="354" y="126"/>
                      </a:cubicBezTo>
                      <a:cubicBezTo>
                        <a:pt x="348" y="101"/>
                        <a:pt x="341" y="76"/>
                        <a:pt x="335" y="50"/>
                      </a:cubicBezTo>
                      <a:cubicBezTo>
                        <a:pt x="326" y="14"/>
                        <a:pt x="291"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46"/>
                <p:cNvSpPr/>
                <p:nvPr/>
              </p:nvSpPr>
              <p:spPr>
                <a:xfrm>
                  <a:off x="2237115" y="1855339"/>
                  <a:ext cx="14829" cy="11173"/>
                </a:xfrm>
                <a:custGeom>
                  <a:avLst/>
                  <a:gdLst/>
                  <a:ahLst/>
                  <a:cxnLst/>
                  <a:rect l="l" t="t" r="r" b="b"/>
                  <a:pathLst>
                    <a:path w="303" h="258" extrusionOk="0">
                      <a:moveTo>
                        <a:pt x="211" y="0"/>
                      </a:moveTo>
                      <a:cubicBezTo>
                        <a:pt x="181" y="0"/>
                        <a:pt x="146" y="10"/>
                        <a:pt x="114" y="31"/>
                      </a:cubicBezTo>
                      <a:cubicBezTo>
                        <a:pt x="76" y="56"/>
                        <a:pt x="44" y="94"/>
                        <a:pt x="25" y="138"/>
                      </a:cubicBezTo>
                      <a:cubicBezTo>
                        <a:pt x="0" y="195"/>
                        <a:pt x="6" y="251"/>
                        <a:pt x="70" y="258"/>
                      </a:cubicBezTo>
                      <a:cubicBezTo>
                        <a:pt x="107" y="258"/>
                        <a:pt x="145" y="245"/>
                        <a:pt x="177" y="226"/>
                      </a:cubicBezTo>
                      <a:cubicBezTo>
                        <a:pt x="196" y="220"/>
                        <a:pt x="215" y="201"/>
                        <a:pt x="234" y="182"/>
                      </a:cubicBezTo>
                      <a:cubicBezTo>
                        <a:pt x="259" y="157"/>
                        <a:pt x="278" y="119"/>
                        <a:pt x="290" y="81"/>
                      </a:cubicBezTo>
                      <a:cubicBezTo>
                        <a:pt x="302" y="29"/>
                        <a:pt x="264" y="0"/>
                        <a:pt x="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46"/>
                <p:cNvSpPr/>
                <p:nvPr/>
              </p:nvSpPr>
              <p:spPr>
                <a:xfrm>
                  <a:off x="2311993" y="1863481"/>
                  <a:ext cx="18353" cy="10913"/>
                </a:xfrm>
                <a:custGeom>
                  <a:avLst/>
                  <a:gdLst/>
                  <a:ahLst/>
                  <a:cxnLst/>
                  <a:rect l="l" t="t" r="r" b="b"/>
                  <a:pathLst>
                    <a:path w="375" h="252" extrusionOk="0">
                      <a:moveTo>
                        <a:pt x="198" y="0"/>
                      </a:moveTo>
                      <a:cubicBezTo>
                        <a:pt x="123" y="7"/>
                        <a:pt x="60" y="57"/>
                        <a:pt x="28" y="127"/>
                      </a:cubicBezTo>
                      <a:cubicBezTo>
                        <a:pt x="0" y="182"/>
                        <a:pt x="16" y="251"/>
                        <a:pt x="75" y="251"/>
                      </a:cubicBezTo>
                      <a:cubicBezTo>
                        <a:pt x="84" y="251"/>
                        <a:pt x="93" y="250"/>
                        <a:pt x="104" y="246"/>
                      </a:cubicBezTo>
                      <a:lnTo>
                        <a:pt x="123" y="246"/>
                      </a:lnTo>
                      <a:cubicBezTo>
                        <a:pt x="205" y="221"/>
                        <a:pt x="375" y="7"/>
                        <a:pt x="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46"/>
                <p:cNvSpPr/>
                <p:nvPr/>
              </p:nvSpPr>
              <p:spPr>
                <a:xfrm>
                  <a:off x="2280476" y="1855556"/>
                  <a:ext cx="15612" cy="11650"/>
                </a:xfrm>
                <a:custGeom>
                  <a:avLst/>
                  <a:gdLst/>
                  <a:ahLst/>
                  <a:cxnLst/>
                  <a:rect l="l" t="t" r="r" b="b"/>
                  <a:pathLst>
                    <a:path w="319" h="269" extrusionOk="0">
                      <a:moveTo>
                        <a:pt x="249" y="1"/>
                      </a:moveTo>
                      <a:lnTo>
                        <a:pt x="268" y="26"/>
                      </a:lnTo>
                      <a:lnTo>
                        <a:pt x="268" y="32"/>
                      </a:lnTo>
                      <a:cubicBezTo>
                        <a:pt x="237" y="22"/>
                        <a:pt x="208" y="17"/>
                        <a:pt x="183" y="17"/>
                      </a:cubicBezTo>
                      <a:cubicBezTo>
                        <a:pt x="127" y="17"/>
                        <a:pt x="84" y="41"/>
                        <a:pt x="54" y="89"/>
                      </a:cubicBezTo>
                      <a:cubicBezTo>
                        <a:pt x="35" y="108"/>
                        <a:pt x="22" y="139"/>
                        <a:pt x="16" y="164"/>
                      </a:cubicBezTo>
                      <a:cubicBezTo>
                        <a:pt x="1" y="238"/>
                        <a:pt x="42" y="269"/>
                        <a:pt x="92" y="269"/>
                      </a:cubicBezTo>
                      <a:cubicBezTo>
                        <a:pt x="124" y="269"/>
                        <a:pt x="159" y="256"/>
                        <a:pt x="186" y="234"/>
                      </a:cubicBezTo>
                      <a:cubicBezTo>
                        <a:pt x="212" y="215"/>
                        <a:pt x="237" y="196"/>
                        <a:pt x="249" y="171"/>
                      </a:cubicBezTo>
                      <a:cubicBezTo>
                        <a:pt x="281" y="120"/>
                        <a:pt x="319" y="38"/>
                        <a:pt x="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46"/>
                <p:cNvSpPr/>
                <p:nvPr/>
              </p:nvSpPr>
              <p:spPr>
                <a:xfrm>
                  <a:off x="2291096" y="1883402"/>
                  <a:ext cx="22904" cy="12083"/>
                </a:xfrm>
                <a:custGeom>
                  <a:avLst/>
                  <a:gdLst/>
                  <a:ahLst/>
                  <a:cxnLst/>
                  <a:rect l="l" t="t" r="r" b="b"/>
                  <a:pathLst>
                    <a:path w="468" h="279" extrusionOk="0">
                      <a:moveTo>
                        <a:pt x="297" y="1"/>
                      </a:moveTo>
                      <a:cubicBezTo>
                        <a:pt x="178" y="1"/>
                        <a:pt x="1" y="278"/>
                        <a:pt x="165" y="278"/>
                      </a:cubicBezTo>
                      <a:cubicBezTo>
                        <a:pt x="291" y="278"/>
                        <a:pt x="468" y="1"/>
                        <a:pt x="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46"/>
                <p:cNvSpPr/>
                <p:nvPr/>
              </p:nvSpPr>
              <p:spPr>
                <a:xfrm>
                  <a:off x="2373511" y="1819784"/>
                  <a:ext cx="18597" cy="15591"/>
                </a:xfrm>
                <a:custGeom>
                  <a:avLst/>
                  <a:gdLst/>
                  <a:ahLst/>
                  <a:cxnLst/>
                  <a:rect l="l" t="t" r="r" b="b"/>
                  <a:pathLst>
                    <a:path w="380" h="360" extrusionOk="0">
                      <a:moveTo>
                        <a:pt x="278" y="0"/>
                      </a:moveTo>
                      <a:cubicBezTo>
                        <a:pt x="171" y="13"/>
                        <a:pt x="77" y="82"/>
                        <a:pt x="32" y="177"/>
                      </a:cubicBezTo>
                      <a:cubicBezTo>
                        <a:pt x="1" y="246"/>
                        <a:pt x="1" y="360"/>
                        <a:pt x="102" y="360"/>
                      </a:cubicBezTo>
                      <a:cubicBezTo>
                        <a:pt x="209" y="347"/>
                        <a:pt x="304" y="278"/>
                        <a:pt x="348" y="183"/>
                      </a:cubicBezTo>
                      <a:cubicBezTo>
                        <a:pt x="379" y="114"/>
                        <a:pt x="379"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35" name="CuadroTexto 234">
            <a:extLst>
              <a:ext uri="{FF2B5EF4-FFF2-40B4-BE49-F238E27FC236}">
                <a16:creationId xmlns:a16="http://schemas.microsoft.com/office/drawing/2014/main" id="{5DF921EC-289D-47D4-B1DB-3A47E007EBBD}"/>
              </a:ext>
            </a:extLst>
          </p:cNvPr>
          <p:cNvSpPr txBox="1"/>
          <p:nvPr/>
        </p:nvSpPr>
        <p:spPr>
          <a:xfrm>
            <a:off x="762851" y="1632839"/>
            <a:ext cx="1462908" cy="646331"/>
          </a:xfrm>
          <a:prstGeom prst="rect">
            <a:avLst/>
          </a:prstGeom>
          <a:noFill/>
        </p:spPr>
        <p:txBody>
          <a:bodyPr wrap="square">
            <a:spAutoFit/>
          </a:bodyPr>
          <a:lstStyle/>
          <a:p>
            <a:r>
              <a:rPr lang="es-MX" sz="1200" dirty="0"/>
              <a:t>Adaptación al ritmo del estudiante</a:t>
            </a:r>
          </a:p>
        </p:txBody>
      </p:sp>
      <p:sp>
        <p:nvSpPr>
          <p:cNvPr id="237" name="CuadroTexto 236">
            <a:extLst>
              <a:ext uri="{FF2B5EF4-FFF2-40B4-BE49-F238E27FC236}">
                <a16:creationId xmlns:a16="http://schemas.microsoft.com/office/drawing/2014/main" id="{C549E87D-CB51-43DA-AE00-E280B220145C}"/>
              </a:ext>
            </a:extLst>
          </p:cNvPr>
          <p:cNvSpPr txBox="1"/>
          <p:nvPr/>
        </p:nvSpPr>
        <p:spPr>
          <a:xfrm>
            <a:off x="3934285" y="1674389"/>
            <a:ext cx="1600740" cy="461665"/>
          </a:xfrm>
          <a:prstGeom prst="rect">
            <a:avLst/>
          </a:prstGeom>
          <a:noFill/>
        </p:spPr>
        <p:txBody>
          <a:bodyPr wrap="square">
            <a:spAutoFit/>
          </a:bodyPr>
          <a:lstStyle/>
          <a:p>
            <a:r>
              <a:rPr lang="es-MX" sz="1200" dirty="0"/>
              <a:t>Repetición de contenidos</a:t>
            </a:r>
          </a:p>
        </p:txBody>
      </p:sp>
      <p:sp>
        <p:nvSpPr>
          <p:cNvPr id="239" name="CuadroTexto 238">
            <a:extLst>
              <a:ext uri="{FF2B5EF4-FFF2-40B4-BE49-F238E27FC236}">
                <a16:creationId xmlns:a16="http://schemas.microsoft.com/office/drawing/2014/main" id="{00D5B282-21BA-486F-B2EC-C67BA896512F}"/>
              </a:ext>
            </a:extLst>
          </p:cNvPr>
          <p:cNvSpPr txBox="1"/>
          <p:nvPr/>
        </p:nvSpPr>
        <p:spPr>
          <a:xfrm>
            <a:off x="7112967" y="1674950"/>
            <a:ext cx="1361799" cy="738664"/>
          </a:xfrm>
          <a:prstGeom prst="rect">
            <a:avLst/>
          </a:prstGeom>
          <a:noFill/>
        </p:spPr>
        <p:txBody>
          <a:bodyPr wrap="square">
            <a:spAutoFit/>
          </a:bodyPr>
          <a:lstStyle/>
          <a:p>
            <a:r>
              <a:rPr lang="es-MX" sz="1200" dirty="0"/>
              <a:t>Tiempo extra para el profesor</a:t>
            </a:r>
          </a:p>
        </p:txBody>
      </p:sp>
      <p:sp>
        <p:nvSpPr>
          <p:cNvPr id="241" name="CuadroTexto 240">
            <a:extLst>
              <a:ext uri="{FF2B5EF4-FFF2-40B4-BE49-F238E27FC236}">
                <a16:creationId xmlns:a16="http://schemas.microsoft.com/office/drawing/2014/main" id="{C427100E-5030-414C-B74F-1E97750405EB}"/>
              </a:ext>
            </a:extLst>
          </p:cNvPr>
          <p:cNvSpPr txBox="1"/>
          <p:nvPr/>
        </p:nvSpPr>
        <p:spPr>
          <a:xfrm>
            <a:off x="2329468" y="4173490"/>
            <a:ext cx="1432592" cy="646331"/>
          </a:xfrm>
          <a:prstGeom prst="rect">
            <a:avLst/>
          </a:prstGeom>
          <a:noFill/>
        </p:spPr>
        <p:txBody>
          <a:bodyPr wrap="square">
            <a:spAutoFit/>
          </a:bodyPr>
          <a:lstStyle/>
          <a:p>
            <a:r>
              <a:rPr lang="es-MX" sz="1200" dirty="0"/>
              <a:t>Requiere niveles más altos de autodisciplina</a:t>
            </a:r>
          </a:p>
        </p:txBody>
      </p:sp>
      <p:sp>
        <p:nvSpPr>
          <p:cNvPr id="244" name="CuadroTexto 243">
            <a:extLst>
              <a:ext uri="{FF2B5EF4-FFF2-40B4-BE49-F238E27FC236}">
                <a16:creationId xmlns:a16="http://schemas.microsoft.com/office/drawing/2014/main" id="{8126D735-9AB2-4FAF-8C10-DFA8F5C14906}"/>
              </a:ext>
            </a:extLst>
          </p:cNvPr>
          <p:cNvSpPr txBox="1"/>
          <p:nvPr/>
        </p:nvSpPr>
        <p:spPr>
          <a:xfrm>
            <a:off x="5525257" y="4182559"/>
            <a:ext cx="2795915" cy="830997"/>
          </a:xfrm>
          <a:prstGeom prst="rect">
            <a:avLst/>
          </a:prstGeom>
          <a:noFill/>
        </p:spPr>
        <p:txBody>
          <a:bodyPr wrap="square">
            <a:spAutoFit/>
          </a:bodyPr>
          <a:lstStyle/>
          <a:p>
            <a:r>
              <a:rPr lang="es-MX" sz="1200" dirty="0"/>
              <a:t>Los instructores tienden a subestimar la carga de trabajo. Por lo mismo, recomiendan estudiar los datos de uso del tiempo y la carga del estudiante.</a:t>
            </a:r>
          </a:p>
        </p:txBody>
      </p:sp>
      <p:sp>
        <p:nvSpPr>
          <p:cNvPr id="245" name="Google Shape;1413;p36">
            <a:extLst>
              <a:ext uri="{FF2B5EF4-FFF2-40B4-BE49-F238E27FC236}">
                <a16:creationId xmlns:a16="http://schemas.microsoft.com/office/drawing/2014/main" id="{1956881B-0DA9-4F1C-A9CE-18698483D1E0}"/>
              </a:ext>
            </a:extLst>
          </p:cNvPr>
          <p:cNvSpPr txBox="1">
            <a:spLocks noGrp="1"/>
          </p:cNvSpPr>
          <p:nvPr>
            <p:ph type="title"/>
          </p:nvPr>
        </p:nvSpPr>
        <p:spPr>
          <a:xfrm>
            <a:off x="457175" y="411475"/>
            <a:ext cx="8229600" cy="35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Ventajas y desventajas del metodo</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32"/>
        <p:cNvGrpSpPr/>
        <p:nvPr/>
      </p:nvGrpSpPr>
      <p:grpSpPr>
        <a:xfrm>
          <a:off x="0" y="0"/>
          <a:ext cx="0" cy="0"/>
          <a:chOff x="0" y="0"/>
          <a:chExt cx="0" cy="0"/>
        </a:xfrm>
      </p:grpSpPr>
      <p:grpSp>
        <p:nvGrpSpPr>
          <p:cNvPr id="8" name="Grupo 7">
            <a:extLst>
              <a:ext uri="{FF2B5EF4-FFF2-40B4-BE49-F238E27FC236}">
                <a16:creationId xmlns:a16="http://schemas.microsoft.com/office/drawing/2014/main" id="{921803CA-07DB-4051-985D-0D5ADCB7C37A}"/>
              </a:ext>
            </a:extLst>
          </p:cNvPr>
          <p:cNvGrpSpPr/>
          <p:nvPr/>
        </p:nvGrpSpPr>
        <p:grpSpPr>
          <a:xfrm>
            <a:off x="431054" y="854136"/>
            <a:ext cx="8510881" cy="3748267"/>
            <a:chOff x="377891" y="1141215"/>
            <a:chExt cx="8510881" cy="3748267"/>
          </a:xfrm>
        </p:grpSpPr>
        <p:grpSp>
          <p:nvGrpSpPr>
            <p:cNvPr id="2833" name="Google Shape;2833;p46"/>
            <p:cNvGrpSpPr/>
            <p:nvPr/>
          </p:nvGrpSpPr>
          <p:grpSpPr>
            <a:xfrm>
              <a:off x="730676" y="2120563"/>
              <a:ext cx="7985702" cy="800735"/>
              <a:chOff x="730293" y="2332378"/>
              <a:chExt cx="7985702" cy="800735"/>
            </a:xfrm>
          </p:grpSpPr>
          <p:cxnSp>
            <p:nvCxnSpPr>
              <p:cNvPr id="2834" name="Google Shape;2834;p46"/>
              <p:cNvCxnSpPr>
                <a:stCxn id="2835" idx="6"/>
                <a:endCxn id="2836" idx="2"/>
              </p:cNvCxnSpPr>
              <p:nvPr/>
            </p:nvCxnSpPr>
            <p:spPr>
              <a:xfrm rot="10800000" flipH="1">
                <a:off x="730293" y="2467577"/>
                <a:ext cx="1316700" cy="664800"/>
              </a:xfrm>
              <a:prstGeom prst="curvedConnector3">
                <a:avLst>
                  <a:gd name="adj1" fmla="val 50000"/>
                </a:avLst>
              </a:prstGeom>
              <a:noFill/>
              <a:ln w="19050" cap="flat" cmpd="sng">
                <a:solidFill>
                  <a:schemeClr val="dk1"/>
                </a:solidFill>
                <a:prstDash val="solid"/>
                <a:round/>
                <a:headEnd type="none" w="med" len="med"/>
                <a:tailEnd type="none" w="med" len="med"/>
              </a:ln>
            </p:spPr>
          </p:cxnSp>
          <p:cxnSp>
            <p:nvCxnSpPr>
              <p:cNvPr id="2837" name="Google Shape;2837;p46"/>
              <p:cNvCxnSpPr>
                <a:stCxn id="2838" idx="2"/>
                <a:endCxn id="2836" idx="6"/>
              </p:cNvCxnSpPr>
              <p:nvPr/>
            </p:nvCxnSpPr>
            <p:spPr>
              <a:xfrm rot="10800000">
                <a:off x="2318323" y="2467713"/>
                <a:ext cx="1322100" cy="665400"/>
              </a:xfrm>
              <a:prstGeom prst="curvedConnector3">
                <a:avLst>
                  <a:gd name="adj1" fmla="val 50000"/>
                </a:avLst>
              </a:prstGeom>
              <a:noFill/>
              <a:ln w="19050" cap="flat" cmpd="sng">
                <a:solidFill>
                  <a:schemeClr val="dk1"/>
                </a:solidFill>
                <a:prstDash val="solid"/>
                <a:round/>
                <a:headEnd type="none" w="med" len="med"/>
                <a:tailEnd type="none" w="med" len="med"/>
              </a:ln>
            </p:spPr>
          </p:cxnSp>
          <p:cxnSp>
            <p:nvCxnSpPr>
              <p:cNvPr id="2839" name="Google Shape;2839;p46"/>
              <p:cNvCxnSpPr>
                <a:stCxn id="2840" idx="2"/>
                <a:endCxn id="2838" idx="6"/>
              </p:cNvCxnSpPr>
              <p:nvPr/>
            </p:nvCxnSpPr>
            <p:spPr>
              <a:xfrm flipH="1">
                <a:off x="3911763" y="2467577"/>
                <a:ext cx="1303200" cy="665400"/>
              </a:xfrm>
              <a:prstGeom prst="curvedConnector3">
                <a:avLst>
                  <a:gd name="adj1" fmla="val 50000"/>
                </a:avLst>
              </a:prstGeom>
              <a:noFill/>
              <a:ln w="19050" cap="flat" cmpd="sng">
                <a:solidFill>
                  <a:schemeClr val="dk1"/>
                </a:solidFill>
                <a:prstDash val="solid"/>
                <a:round/>
                <a:headEnd type="none" w="med" len="med"/>
                <a:tailEnd type="none" w="med" len="med"/>
              </a:ln>
            </p:spPr>
          </p:cxnSp>
          <p:cxnSp>
            <p:nvCxnSpPr>
              <p:cNvPr id="2841" name="Google Shape;2841;p46"/>
              <p:cNvCxnSpPr>
                <a:stCxn id="2842" idx="2"/>
                <a:endCxn id="2840" idx="6"/>
              </p:cNvCxnSpPr>
              <p:nvPr/>
            </p:nvCxnSpPr>
            <p:spPr>
              <a:xfrm rot="10800000">
                <a:off x="5486276" y="2467713"/>
                <a:ext cx="1335600" cy="665400"/>
              </a:xfrm>
              <a:prstGeom prst="curvedConnector3">
                <a:avLst>
                  <a:gd name="adj1" fmla="val 50000"/>
                </a:avLst>
              </a:prstGeom>
              <a:noFill/>
              <a:ln w="19050" cap="flat" cmpd="sng">
                <a:solidFill>
                  <a:schemeClr val="dk1"/>
                </a:solidFill>
                <a:prstDash val="solid"/>
                <a:round/>
                <a:headEnd type="none" w="med" len="med"/>
                <a:tailEnd type="none" w="med" len="med"/>
              </a:ln>
            </p:spPr>
          </p:cxnSp>
          <p:cxnSp>
            <p:nvCxnSpPr>
              <p:cNvPr id="2843" name="Google Shape;2843;p46"/>
              <p:cNvCxnSpPr>
                <a:stCxn id="2844" idx="2"/>
                <a:endCxn id="2842" idx="6"/>
              </p:cNvCxnSpPr>
              <p:nvPr/>
            </p:nvCxnSpPr>
            <p:spPr>
              <a:xfrm flipH="1">
                <a:off x="7093112" y="2467577"/>
                <a:ext cx="1318500" cy="665400"/>
              </a:xfrm>
              <a:prstGeom prst="curvedConnector3">
                <a:avLst>
                  <a:gd name="adj1" fmla="val 50000"/>
                </a:avLst>
              </a:prstGeom>
              <a:noFill/>
              <a:ln w="19050" cap="flat" cmpd="sng">
                <a:solidFill>
                  <a:schemeClr val="dk1"/>
                </a:solidFill>
                <a:prstDash val="solid"/>
                <a:round/>
                <a:headEnd type="none" w="med" len="med"/>
                <a:tailEnd type="none" w="med" len="med"/>
              </a:ln>
            </p:spPr>
          </p:cxnSp>
          <p:grpSp>
            <p:nvGrpSpPr>
              <p:cNvPr id="2845" name="Google Shape;2845;p46"/>
              <p:cNvGrpSpPr/>
              <p:nvPr/>
            </p:nvGrpSpPr>
            <p:grpSpPr>
              <a:xfrm>
                <a:off x="8321172" y="2332378"/>
                <a:ext cx="394823" cy="271193"/>
                <a:chOff x="1769848" y="1688735"/>
                <a:chExt cx="339399" cy="233124"/>
              </a:xfrm>
            </p:grpSpPr>
            <p:sp>
              <p:nvSpPr>
                <p:cNvPr id="2846" name="Google Shape;2846;p46"/>
                <p:cNvSpPr/>
                <p:nvPr/>
              </p:nvSpPr>
              <p:spPr>
                <a:xfrm>
                  <a:off x="1769848" y="1688735"/>
                  <a:ext cx="339399" cy="233124"/>
                </a:xfrm>
                <a:custGeom>
                  <a:avLst/>
                  <a:gdLst/>
                  <a:ahLst/>
                  <a:cxnLst/>
                  <a:rect l="l" t="t" r="r" b="b"/>
                  <a:pathLst>
                    <a:path w="6935" h="5383" extrusionOk="0">
                      <a:moveTo>
                        <a:pt x="3921" y="1"/>
                      </a:moveTo>
                      <a:cubicBezTo>
                        <a:pt x="3730" y="1"/>
                        <a:pt x="3544" y="15"/>
                        <a:pt x="3371" y="43"/>
                      </a:cubicBezTo>
                      <a:cubicBezTo>
                        <a:pt x="520" y="514"/>
                        <a:pt x="0" y="5383"/>
                        <a:pt x="2910" y="5383"/>
                      </a:cubicBezTo>
                      <a:cubicBezTo>
                        <a:pt x="3038" y="5383"/>
                        <a:pt x="3173" y="5373"/>
                        <a:pt x="3314" y="5354"/>
                      </a:cubicBezTo>
                      <a:cubicBezTo>
                        <a:pt x="5005" y="5114"/>
                        <a:pt x="6935" y="2932"/>
                        <a:pt x="6184" y="1178"/>
                      </a:cubicBezTo>
                      <a:cubicBezTo>
                        <a:pt x="5820" y="326"/>
                        <a:pt x="4814"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47" name="Google Shape;2847;p46"/>
                <p:cNvGrpSpPr/>
                <p:nvPr/>
              </p:nvGrpSpPr>
              <p:grpSpPr>
                <a:xfrm>
                  <a:off x="1852361" y="1714763"/>
                  <a:ext cx="195173" cy="188518"/>
                  <a:chOff x="2196936" y="1714763"/>
                  <a:chExt cx="195173" cy="188518"/>
                </a:xfrm>
              </p:grpSpPr>
              <p:sp>
                <p:nvSpPr>
                  <p:cNvPr id="2848" name="Google Shape;2848;p46"/>
                  <p:cNvSpPr/>
                  <p:nvPr/>
                </p:nvSpPr>
                <p:spPr>
                  <a:xfrm>
                    <a:off x="2324131" y="1714763"/>
                    <a:ext cx="31224" cy="23992"/>
                  </a:xfrm>
                  <a:custGeom>
                    <a:avLst/>
                    <a:gdLst/>
                    <a:ahLst/>
                    <a:cxnLst/>
                    <a:rect l="l" t="t" r="r" b="b"/>
                    <a:pathLst>
                      <a:path w="638" h="554" extrusionOk="0">
                        <a:moveTo>
                          <a:pt x="421" y="1"/>
                        </a:moveTo>
                        <a:cubicBezTo>
                          <a:pt x="279" y="1"/>
                          <a:pt x="107" y="176"/>
                          <a:pt x="58" y="275"/>
                        </a:cubicBezTo>
                        <a:cubicBezTo>
                          <a:pt x="26" y="344"/>
                          <a:pt x="1" y="451"/>
                          <a:pt x="64" y="514"/>
                        </a:cubicBezTo>
                        <a:cubicBezTo>
                          <a:pt x="92" y="543"/>
                          <a:pt x="129" y="553"/>
                          <a:pt x="166" y="553"/>
                        </a:cubicBezTo>
                        <a:cubicBezTo>
                          <a:pt x="212" y="553"/>
                          <a:pt x="259" y="538"/>
                          <a:pt x="297" y="521"/>
                        </a:cubicBezTo>
                        <a:cubicBezTo>
                          <a:pt x="329" y="502"/>
                          <a:pt x="360" y="483"/>
                          <a:pt x="392" y="464"/>
                        </a:cubicBezTo>
                        <a:cubicBezTo>
                          <a:pt x="480" y="401"/>
                          <a:pt x="638" y="218"/>
                          <a:pt x="568" y="104"/>
                        </a:cubicBezTo>
                        <a:cubicBezTo>
                          <a:pt x="562" y="85"/>
                          <a:pt x="549" y="67"/>
                          <a:pt x="531" y="48"/>
                        </a:cubicBezTo>
                        <a:cubicBezTo>
                          <a:pt x="499" y="14"/>
                          <a:pt x="461" y="1"/>
                          <a:pt x="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46"/>
                  <p:cNvSpPr/>
                  <p:nvPr/>
                </p:nvSpPr>
                <p:spPr>
                  <a:xfrm>
                    <a:off x="2353446" y="1727192"/>
                    <a:ext cx="17031" cy="14248"/>
                  </a:xfrm>
                  <a:custGeom>
                    <a:avLst/>
                    <a:gdLst/>
                    <a:ahLst/>
                    <a:cxnLst/>
                    <a:rect l="l" t="t" r="r" b="b"/>
                    <a:pathLst>
                      <a:path w="348" h="329" extrusionOk="0">
                        <a:moveTo>
                          <a:pt x="253" y="0"/>
                        </a:moveTo>
                        <a:cubicBezTo>
                          <a:pt x="159" y="13"/>
                          <a:pt x="70" y="70"/>
                          <a:pt x="32" y="164"/>
                        </a:cubicBezTo>
                        <a:cubicBezTo>
                          <a:pt x="1" y="227"/>
                          <a:pt x="1" y="328"/>
                          <a:pt x="96" y="328"/>
                        </a:cubicBezTo>
                        <a:cubicBezTo>
                          <a:pt x="196" y="322"/>
                          <a:pt x="278" y="259"/>
                          <a:pt x="323" y="164"/>
                        </a:cubicBezTo>
                        <a:cubicBezTo>
                          <a:pt x="348" y="101"/>
                          <a:pt x="348" y="0"/>
                          <a:pt x="2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46"/>
                  <p:cNvSpPr/>
                  <p:nvPr/>
                </p:nvSpPr>
                <p:spPr>
                  <a:xfrm>
                    <a:off x="2341113" y="1752570"/>
                    <a:ext cx="16395" cy="12602"/>
                  </a:xfrm>
                  <a:custGeom>
                    <a:avLst/>
                    <a:gdLst/>
                    <a:ahLst/>
                    <a:cxnLst/>
                    <a:rect l="l" t="t" r="r" b="b"/>
                    <a:pathLst>
                      <a:path w="335" h="291" extrusionOk="0">
                        <a:moveTo>
                          <a:pt x="237" y="1"/>
                        </a:moveTo>
                        <a:cubicBezTo>
                          <a:pt x="197" y="1"/>
                          <a:pt x="152" y="21"/>
                          <a:pt x="127" y="39"/>
                        </a:cubicBezTo>
                        <a:lnTo>
                          <a:pt x="108" y="58"/>
                        </a:lnTo>
                        <a:cubicBezTo>
                          <a:pt x="57" y="95"/>
                          <a:pt x="1" y="165"/>
                          <a:pt x="20" y="234"/>
                        </a:cubicBezTo>
                        <a:cubicBezTo>
                          <a:pt x="26" y="234"/>
                          <a:pt x="26" y="240"/>
                          <a:pt x="26" y="247"/>
                        </a:cubicBezTo>
                        <a:cubicBezTo>
                          <a:pt x="37" y="279"/>
                          <a:pt x="62" y="290"/>
                          <a:pt x="91" y="290"/>
                        </a:cubicBezTo>
                        <a:cubicBezTo>
                          <a:pt x="130" y="290"/>
                          <a:pt x="177" y="269"/>
                          <a:pt x="202" y="247"/>
                        </a:cubicBezTo>
                        <a:lnTo>
                          <a:pt x="240" y="215"/>
                        </a:lnTo>
                        <a:cubicBezTo>
                          <a:pt x="284" y="190"/>
                          <a:pt x="335" y="127"/>
                          <a:pt x="316" y="76"/>
                        </a:cubicBezTo>
                        <a:cubicBezTo>
                          <a:pt x="316" y="64"/>
                          <a:pt x="303" y="58"/>
                          <a:pt x="303" y="45"/>
                        </a:cubicBezTo>
                        <a:cubicBezTo>
                          <a:pt x="292" y="12"/>
                          <a:pt x="266"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46"/>
                  <p:cNvSpPr/>
                  <p:nvPr/>
                </p:nvSpPr>
                <p:spPr>
                  <a:xfrm>
                    <a:off x="2319824" y="1747417"/>
                    <a:ext cx="12529" cy="11650"/>
                  </a:xfrm>
                  <a:custGeom>
                    <a:avLst/>
                    <a:gdLst/>
                    <a:ahLst/>
                    <a:cxnLst/>
                    <a:rect l="l" t="t" r="r" b="b"/>
                    <a:pathLst>
                      <a:path w="256" h="269" extrusionOk="0">
                        <a:moveTo>
                          <a:pt x="202" y="0"/>
                        </a:moveTo>
                        <a:cubicBezTo>
                          <a:pt x="153" y="0"/>
                          <a:pt x="75" y="48"/>
                          <a:pt x="45" y="82"/>
                        </a:cubicBezTo>
                        <a:cubicBezTo>
                          <a:pt x="7" y="120"/>
                          <a:pt x="0" y="183"/>
                          <a:pt x="19" y="233"/>
                        </a:cubicBezTo>
                        <a:cubicBezTo>
                          <a:pt x="32" y="258"/>
                          <a:pt x="50" y="268"/>
                          <a:pt x="70" y="268"/>
                        </a:cubicBezTo>
                        <a:cubicBezTo>
                          <a:pt x="131" y="268"/>
                          <a:pt x="213" y="175"/>
                          <a:pt x="228" y="132"/>
                        </a:cubicBezTo>
                        <a:cubicBezTo>
                          <a:pt x="234" y="113"/>
                          <a:pt x="240" y="101"/>
                          <a:pt x="240" y="82"/>
                        </a:cubicBezTo>
                        <a:cubicBezTo>
                          <a:pt x="255" y="21"/>
                          <a:pt x="235"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46"/>
                  <p:cNvSpPr/>
                  <p:nvPr/>
                </p:nvSpPr>
                <p:spPr>
                  <a:xfrm>
                    <a:off x="2235843" y="1766559"/>
                    <a:ext cx="13948" cy="11780"/>
                  </a:xfrm>
                  <a:custGeom>
                    <a:avLst/>
                    <a:gdLst/>
                    <a:ahLst/>
                    <a:cxnLst/>
                    <a:rect l="l" t="t" r="r" b="b"/>
                    <a:pathLst>
                      <a:path w="285" h="272" extrusionOk="0">
                        <a:moveTo>
                          <a:pt x="221" y="1"/>
                        </a:moveTo>
                        <a:cubicBezTo>
                          <a:pt x="154" y="1"/>
                          <a:pt x="46" y="101"/>
                          <a:pt x="32" y="138"/>
                        </a:cubicBezTo>
                        <a:cubicBezTo>
                          <a:pt x="7" y="189"/>
                          <a:pt x="1" y="245"/>
                          <a:pt x="58" y="264"/>
                        </a:cubicBezTo>
                        <a:cubicBezTo>
                          <a:pt x="68" y="269"/>
                          <a:pt x="79" y="272"/>
                          <a:pt x="90" y="272"/>
                        </a:cubicBezTo>
                        <a:cubicBezTo>
                          <a:pt x="133" y="272"/>
                          <a:pt x="180" y="238"/>
                          <a:pt x="215" y="208"/>
                        </a:cubicBezTo>
                        <a:cubicBezTo>
                          <a:pt x="260" y="170"/>
                          <a:pt x="285" y="107"/>
                          <a:pt x="272" y="50"/>
                        </a:cubicBezTo>
                        <a:cubicBezTo>
                          <a:pt x="265" y="14"/>
                          <a:pt x="246" y="1"/>
                          <a:pt x="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46"/>
                  <p:cNvSpPr/>
                  <p:nvPr/>
                </p:nvSpPr>
                <p:spPr>
                  <a:xfrm>
                    <a:off x="2253363" y="1816882"/>
                    <a:ext cx="18353" cy="11910"/>
                  </a:xfrm>
                  <a:custGeom>
                    <a:avLst/>
                    <a:gdLst/>
                    <a:ahLst/>
                    <a:cxnLst/>
                    <a:rect l="l" t="t" r="r" b="b"/>
                    <a:pathLst>
                      <a:path w="375" h="275" extrusionOk="0">
                        <a:moveTo>
                          <a:pt x="215" y="1"/>
                        </a:moveTo>
                        <a:cubicBezTo>
                          <a:pt x="141" y="1"/>
                          <a:pt x="62" y="90"/>
                          <a:pt x="40" y="143"/>
                        </a:cubicBezTo>
                        <a:cubicBezTo>
                          <a:pt x="1" y="222"/>
                          <a:pt x="39" y="275"/>
                          <a:pt x="104" y="275"/>
                        </a:cubicBezTo>
                        <a:cubicBezTo>
                          <a:pt x="121" y="275"/>
                          <a:pt x="140" y="271"/>
                          <a:pt x="160" y="263"/>
                        </a:cubicBezTo>
                        <a:lnTo>
                          <a:pt x="185" y="250"/>
                        </a:lnTo>
                        <a:cubicBezTo>
                          <a:pt x="261" y="225"/>
                          <a:pt x="375" y="80"/>
                          <a:pt x="274" y="17"/>
                        </a:cubicBezTo>
                        <a:lnTo>
                          <a:pt x="255" y="11"/>
                        </a:lnTo>
                        <a:cubicBezTo>
                          <a:pt x="242" y="4"/>
                          <a:pt x="229" y="1"/>
                          <a:pt x="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46"/>
                  <p:cNvSpPr/>
                  <p:nvPr/>
                </p:nvSpPr>
                <p:spPr>
                  <a:xfrm>
                    <a:off x="2276610" y="1800642"/>
                    <a:ext cx="15808" cy="8272"/>
                  </a:xfrm>
                  <a:custGeom>
                    <a:avLst/>
                    <a:gdLst/>
                    <a:ahLst/>
                    <a:cxnLst/>
                    <a:rect l="l" t="t" r="r" b="b"/>
                    <a:pathLst>
                      <a:path w="323" h="191" extrusionOk="0">
                        <a:moveTo>
                          <a:pt x="202" y="1"/>
                        </a:moveTo>
                        <a:cubicBezTo>
                          <a:pt x="120" y="1"/>
                          <a:pt x="0" y="190"/>
                          <a:pt x="114" y="190"/>
                        </a:cubicBezTo>
                        <a:cubicBezTo>
                          <a:pt x="202" y="190"/>
                          <a:pt x="322" y="1"/>
                          <a:pt x="2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46"/>
                  <p:cNvSpPr/>
                  <p:nvPr/>
                </p:nvSpPr>
                <p:spPr>
                  <a:xfrm>
                    <a:off x="2196936" y="1855815"/>
                    <a:ext cx="18548" cy="12776"/>
                  </a:xfrm>
                  <a:custGeom>
                    <a:avLst/>
                    <a:gdLst/>
                    <a:ahLst/>
                    <a:cxnLst/>
                    <a:rect l="l" t="t" r="r" b="b"/>
                    <a:pathLst>
                      <a:path w="379" h="295" extrusionOk="0">
                        <a:moveTo>
                          <a:pt x="271" y="0"/>
                        </a:moveTo>
                        <a:cubicBezTo>
                          <a:pt x="167" y="0"/>
                          <a:pt x="1" y="171"/>
                          <a:pt x="90" y="259"/>
                        </a:cubicBezTo>
                        <a:lnTo>
                          <a:pt x="96" y="272"/>
                        </a:lnTo>
                        <a:cubicBezTo>
                          <a:pt x="114" y="288"/>
                          <a:pt x="134" y="294"/>
                          <a:pt x="156" y="294"/>
                        </a:cubicBezTo>
                        <a:cubicBezTo>
                          <a:pt x="256" y="294"/>
                          <a:pt x="378" y="147"/>
                          <a:pt x="342" y="64"/>
                        </a:cubicBezTo>
                        <a:cubicBezTo>
                          <a:pt x="342" y="58"/>
                          <a:pt x="342" y="51"/>
                          <a:pt x="336" y="45"/>
                        </a:cubicBezTo>
                        <a:cubicBezTo>
                          <a:pt x="323" y="13"/>
                          <a:pt x="299" y="0"/>
                          <a:pt x="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46"/>
                  <p:cNvSpPr/>
                  <p:nvPr/>
                </p:nvSpPr>
                <p:spPr>
                  <a:xfrm>
                    <a:off x="2219203" y="1891934"/>
                    <a:ext cx="14242" cy="11347"/>
                  </a:xfrm>
                  <a:custGeom>
                    <a:avLst/>
                    <a:gdLst/>
                    <a:ahLst/>
                    <a:cxnLst/>
                    <a:rect l="l" t="t" r="r" b="b"/>
                    <a:pathLst>
                      <a:path w="291" h="262" extrusionOk="0">
                        <a:moveTo>
                          <a:pt x="208" y="1"/>
                        </a:moveTo>
                        <a:cubicBezTo>
                          <a:pt x="181" y="1"/>
                          <a:pt x="150" y="14"/>
                          <a:pt x="127" y="31"/>
                        </a:cubicBezTo>
                        <a:cubicBezTo>
                          <a:pt x="108" y="37"/>
                          <a:pt x="89" y="50"/>
                          <a:pt x="76" y="62"/>
                        </a:cubicBezTo>
                        <a:cubicBezTo>
                          <a:pt x="26" y="100"/>
                          <a:pt x="0" y="163"/>
                          <a:pt x="7" y="226"/>
                        </a:cubicBezTo>
                        <a:cubicBezTo>
                          <a:pt x="11" y="253"/>
                          <a:pt x="38" y="261"/>
                          <a:pt x="64" y="261"/>
                        </a:cubicBezTo>
                        <a:cubicBezTo>
                          <a:pt x="75" y="261"/>
                          <a:pt x="86" y="260"/>
                          <a:pt x="95" y="258"/>
                        </a:cubicBezTo>
                        <a:cubicBezTo>
                          <a:pt x="127" y="245"/>
                          <a:pt x="152" y="233"/>
                          <a:pt x="177" y="214"/>
                        </a:cubicBezTo>
                        <a:cubicBezTo>
                          <a:pt x="227" y="176"/>
                          <a:pt x="291" y="107"/>
                          <a:pt x="265" y="37"/>
                        </a:cubicBezTo>
                        <a:cubicBezTo>
                          <a:pt x="254" y="11"/>
                          <a:pt x="232" y="1"/>
                          <a:pt x="2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46"/>
                  <p:cNvSpPr/>
                  <p:nvPr/>
                </p:nvSpPr>
                <p:spPr>
                  <a:xfrm>
                    <a:off x="2269807" y="1875520"/>
                    <a:ext cx="17961" cy="14205"/>
                  </a:xfrm>
                  <a:custGeom>
                    <a:avLst/>
                    <a:gdLst/>
                    <a:ahLst/>
                    <a:cxnLst/>
                    <a:rect l="l" t="t" r="r" b="b"/>
                    <a:pathLst>
                      <a:path w="367" h="328" extrusionOk="0">
                        <a:moveTo>
                          <a:pt x="255" y="1"/>
                        </a:moveTo>
                        <a:cubicBezTo>
                          <a:pt x="241" y="1"/>
                          <a:pt x="228" y="3"/>
                          <a:pt x="215" y="6"/>
                        </a:cubicBezTo>
                        <a:cubicBezTo>
                          <a:pt x="139" y="31"/>
                          <a:pt x="70" y="88"/>
                          <a:pt x="32" y="164"/>
                        </a:cubicBezTo>
                        <a:cubicBezTo>
                          <a:pt x="13" y="214"/>
                          <a:pt x="1" y="296"/>
                          <a:pt x="64" y="322"/>
                        </a:cubicBezTo>
                        <a:cubicBezTo>
                          <a:pt x="76" y="326"/>
                          <a:pt x="88" y="328"/>
                          <a:pt x="100" y="328"/>
                        </a:cubicBezTo>
                        <a:cubicBezTo>
                          <a:pt x="158" y="328"/>
                          <a:pt x="217" y="282"/>
                          <a:pt x="259" y="246"/>
                        </a:cubicBezTo>
                        <a:lnTo>
                          <a:pt x="310" y="202"/>
                        </a:lnTo>
                        <a:cubicBezTo>
                          <a:pt x="335" y="189"/>
                          <a:pt x="367" y="151"/>
                          <a:pt x="354" y="126"/>
                        </a:cubicBezTo>
                        <a:cubicBezTo>
                          <a:pt x="348" y="101"/>
                          <a:pt x="341" y="76"/>
                          <a:pt x="335" y="50"/>
                        </a:cubicBezTo>
                        <a:cubicBezTo>
                          <a:pt x="326" y="14"/>
                          <a:pt x="291"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46"/>
                  <p:cNvSpPr/>
                  <p:nvPr/>
                </p:nvSpPr>
                <p:spPr>
                  <a:xfrm>
                    <a:off x="2237115" y="1855339"/>
                    <a:ext cx="14829" cy="11173"/>
                  </a:xfrm>
                  <a:custGeom>
                    <a:avLst/>
                    <a:gdLst/>
                    <a:ahLst/>
                    <a:cxnLst/>
                    <a:rect l="l" t="t" r="r" b="b"/>
                    <a:pathLst>
                      <a:path w="303" h="258" extrusionOk="0">
                        <a:moveTo>
                          <a:pt x="211" y="0"/>
                        </a:moveTo>
                        <a:cubicBezTo>
                          <a:pt x="181" y="0"/>
                          <a:pt x="146" y="10"/>
                          <a:pt x="114" y="31"/>
                        </a:cubicBezTo>
                        <a:cubicBezTo>
                          <a:pt x="76" y="56"/>
                          <a:pt x="44" y="94"/>
                          <a:pt x="25" y="138"/>
                        </a:cubicBezTo>
                        <a:cubicBezTo>
                          <a:pt x="0" y="195"/>
                          <a:pt x="6" y="251"/>
                          <a:pt x="70" y="258"/>
                        </a:cubicBezTo>
                        <a:cubicBezTo>
                          <a:pt x="107" y="258"/>
                          <a:pt x="145" y="245"/>
                          <a:pt x="177" y="226"/>
                        </a:cubicBezTo>
                        <a:cubicBezTo>
                          <a:pt x="196" y="220"/>
                          <a:pt x="215" y="201"/>
                          <a:pt x="234" y="182"/>
                        </a:cubicBezTo>
                        <a:cubicBezTo>
                          <a:pt x="259" y="157"/>
                          <a:pt x="278" y="119"/>
                          <a:pt x="290" y="81"/>
                        </a:cubicBezTo>
                        <a:cubicBezTo>
                          <a:pt x="302" y="29"/>
                          <a:pt x="264" y="0"/>
                          <a:pt x="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46"/>
                  <p:cNvSpPr/>
                  <p:nvPr/>
                </p:nvSpPr>
                <p:spPr>
                  <a:xfrm>
                    <a:off x="2311993" y="1863481"/>
                    <a:ext cx="18353" cy="10913"/>
                  </a:xfrm>
                  <a:custGeom>
                    <a:avLst/>
                    <a:gdLst/>
                    <a:ahLst/>
                    <a:cxnLst/>
                    <a:rect l="l" t="t" r="r" b="b"/>
                    <a:pathLst>
                      <a:path w="375" h="252" extrusionOk="0">
                        <a:moveTo>
                          <a:pt x="198" y="0"/>
                        </a:moveTo>
                        <a:cubicBezTo>
                          <a:pt x="123" y="7"/>
                          <a:pt x="60" y="57"/>
                          <a:pt x="28" y="127"/>
                        </a:cubicBezTo>
                        <a:cubicBezTo>
                          <a:pt x="0" y="182"/>
                          <a:pt x="16" y="251"/>
                          <a:pt x="75" y="251"/>
                        </a:cubicBezTo>
                        <a:cubicBezTo>
                          <a:pt x="84" y="251"/>
                          <a:pt x="93" y="250"/>
                          <a:pt x="104" y="246"/>
                        </a:cubicBezTo>
                        <a:lnTo>
                          <a:pt x="123" y="246"/>
                        </a:lnTo>
                        <a:cubicBezTo>
                          <a:pt x="205" y="221"/>
                          <a:pt x="375" y="7"/>
                          <a:pt x="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46"/>
                  <p:cNvSpPr/>
                  <p:nvPr/>
                </p:nvSpPr>
                <p:spPr>
                  <a:xfrm>
                    <a:off x="2280476" y="1855556"/>
                    <a:ext cx="15612" cy="11650"/>
                  </a:xfrm>
                  <a:custGeom>
                    <a:avLst/>
                    <a:gdLst/>
                    <a:ahLst/>
                    <a:cxnLst/>
                    <a:rect l="l" t="t" r="r" b="b"/>
                    <a:pathLst>
                      <a:path w="319" h="269" extrusionOk="0">
                        <a:moveTo>
                          <a:pt x="249" y="1"/>
                        </a:moveTo>
                        <a:lnTo>
                          <a:pt x="268" y="26"/>
                        </a:lnTo>
                        <a:lnTo>
                          <a:pt x="268" y="32"/>
                        </a:lnTo>
                        <a:cubicBezTo>
                          <a:pt x="237" y="22"/>
                          <a:pt x="208" y="17"/>
                          <a:pt x="183" y="17"/>
                        </a:cubicBezTo>
                        <a:cubicBezTo>
                          <a:pt x="127" y="17"/>
                          <a:pt x="84" y="41"/>
                          <a:pt x="54" y="89"/>
                        </a:cubicBezTo>
                        <a:cubicBezTo>
                          <a:pt x="35" y="108"/>
                          <a:pt x="22" y="139"/>
                          <a:pt x="16" y="164"/>
                        </a:cubicBezTo>
                        <a:cubicBezTo>
                          <a:pt x="1" y="238"/>
                          <a:pt x="42" y="269"/>
                          <a:pt x="92" y="269"/>
                        </a:cubicBezTo>
                        <a:cubicBezTo>
                          <a:pt x="124" y="269"/>
                          <a:pt x="159" y="256"/>
                          <a:pt x="186" y="234"/>
                        </a:cubicBezTo>
                        <a:cubicBezTo>
                          <a:pt x="212" y="215"/>
                          <a:pt x="237" y="196"/>
                          <a:pt x="249" y="171"/>
                        </a:cubicBezTo>
                        <a:cubicBezTo>
                          <a:pt x="281" y="120"/>
                          <a:pt x="319" y="38"/>
                          <a:pt x="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46"/>
                  <p:cNvSpPr/>
                  <p:nvPr/>
                </p:nvSpPr>
                <p:spPr>
                  <a:xfrm>
                    <a:off x="2291096" y="1883402"/>
                    <a:ext cx="22904" cy="12083"/>
                  </a:xfrm>
                  <a:custGeom>
                    <a:avLst/>
                    <a:gdLst/>
                    <a:ahLst/>
                    <a:cxnLst/>
                    <a:rect l="l" t="t" r="r" b="b"/>
                    <a:pathLst>
                      <a:path w="468" h="279" extrusionOk="0">
                        <a:moveTo>
                          <a:pt x="297" y="1"/>
                        </a:moveTo>
                        <a:cubicBezTo>
                          <a:pt x="178" y="1"/>
                          <a:pt x="1" y="278"/>
                          <a:pt x="165" y="278"/>
                        </a:cubicBezTo>
                        <a:cubicBezTo>
                          <a:pt x="291" y="278"/>
                          <a:pt x="468" y="1"/>
                          <a:pt x="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46"/>
                  <p:cNvSpPr/>
                  <p:nvPr/>
                </p:nvSpPr>
                <p:spPr>
                  <a:xfrm>
                    <a:off x="2373511" y="1819784"/>
                    <a:ext cx="18597" cy="15591"/>
                  </a:xfrm>
                  <a:custGeom>
                    <a:avLst/>
                    <a:gdLst/>
                    <a:ahLst/>
                    <a:cxnLst/>
                    <a:rect l="l" t="t" r="r" b="b"/>
                    <a:pathLst>
                      <a:path w="380" h="360" extrusionOk="0">
                        <a:moveTo>
                          <a:pt x="278" y="0"/>
                        </a:moveTo>
                        <a:cubicBezTo>
                          <a:pt x="171" y="13"/>
                          <a:pt x="77" y="82"/>
                          <a:pt x="32" y="177"/>
                        </a:cubicBezTo>
                        <a:cubicBezTo>
                          <a:pt x="1" y="246"/>
                          <a:pt x="1" y="360"/>
                          <a:pt x="102" y="360"/>
                        </a:cubicBezTo>
                        <a:cubicBezTo>
                          <a:pt x="209" y="347"/>
                          <a:pt x="304" y="278"/>
                          <a:pt x="348" y="183"/>
                        </a:cubicBezTo>
                        <a:cubicBezTo>
                          <a:pt x="379" y="114"/>
                          <a:pt x="379"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864" name="Google Shape;2864;p46"/>
            <p:cNvGrpSpPr/>
            <p:nvPr/>
          </p:nvGrpSpPr>
          <p:grpSpPr>
            <a:xfrm>
              <a:off x="753082" y="1176227"/>
              <a:ext cx="1592400" cy="1177619"/>
              <a:chOff x="753082" y="1176227"/>
              <a:chExt cx="1592400" cy="1177619"/>
            </a:xfrm>
          </p:grpSpPr>
          <p:sp>
            <p:nvSpPr>
              <p:cNvPr id="2865" name="Google Shape;2865;p46"/>
              <p:cNvSpPr txBox="1"/>
              <p:nvPr/>
            </p:nvSpPr>
            <p:spPr>
              <a:xfrm>
                <a:off x="753082" y="1176227"/>
                <a:ext cx="1592400" cy="37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dirty="0">
                    <a:solidFill>
                      <a:schemeClr val="dk1"/>
                    </a:solidFill>
                    <a:latin typeface="Hammersmith One"/>
                    <a:ea typeface="Hammersmith One"/>
                    <a:cs typeface="Hammersmith One"/>
                    <a:sym typeface="Hammersmith One"/>
                  </a:rPr>
                  <a:t>Ventaja</a:t>
                </a:r>
                <a:endParaRPr sz="2000" dirty="0">
                  <a:solidFill>
                    <a:schemeClr val="dk1"/>
                  </a:solidFill>
                  <a:latin typeface="Hammersmith One"/>
                  <a:ea typeface="Hammersmith One"/>
                  <a:cs typeface="Hammersmith One"/>
                  <a:sym typeface="Hammersmith One"/>
                </a:endParaRPr>
              </a:p>
            </p:txBody>
          </p:sp>
          <p:sp>
            <p:nvSpPr>
              <p:cNvPr id="2866" name="Google Shape;2866;p46"/>
              <p:cNvSpPr txBox="1"/>
              <p:nvPr/>
            </p:nvSpPr>
            <p:spPr>
              <a:xfrm>
                <a:off x="753082" y="1655446"/>
                <a:ext cx="1592400" cy="69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solidFill>
                    <a:schemeClr val="dk1"/>
                  </a:solidFill>
                  <a:latin typeface="Oxygen"/>
                  <a:ea typeface="Oxygen"/>
                  <a:cs typeface="Oxygen"/>
                  <a:sym typeface="Oxygen"/>
                </a:endParaRPr>
              </a:p>
            </p:txBody>
          </p:sp>
        </p:grpSp>
        <p:grpSp>
          <p:nvGrpSpPr>
            <p:cNvPr id="2867" name="Google Shape;2867;p46"/>
            <p:cNvGrpSpPr/>
            <p:nvPr/>
          </p:nvGrpSpPr>
          <p:grpSpPr>
            <a:xfrm>
              <a:off x="377891" y="1195021"/>
              <a:ext cx="394823" cy="1871793"/>
              <a:chOff x="397172" y="1396928"/>
              <a:chExt cx="394823" cy="1871793"/>
            </a:xfrm>
          </p:grpSpPr>
          <p:cxnSp>
            <p:nvCxnSpPr>
              <p:cNvPr id="2868" name="Google Shape;2868;p46"/>
              <p:cNvCxnSpPr/>
              <p:nvPr/>
            </p:nvCxnSpPr>
            <p:spPr>
              <a:xfrm>
                <a:off x="594569" y="1668927"/>
                <a:ext cx="0" cy="1327800"/>
              </a:xfrm>
              <a:prstGeom prst="straightConnector1">
                <a:avLst/>
              </a:prstGeom>
              <a:noFill/>
              <a:ln w="19050" cap="flat" cmpd="sng">
                <a:solidFill>
                  <a:schemeClr val="dk1"/>
                </a:solidFill>
                <a:prstDash val="dash"/>
                <a:round/>
                <a:headEnd type="none" w="med" len="med"/>
                <a:tailEnd type="none" w="med" len="med"/>
              </a:ln>
            </p:spPr>
          </p:cxnSp>
          <p:grpSp>
            <p:nvGrpSpPr>
              <p:cNvPr id="2869" name="Google Shape;2869;p46"/>
              <p:cNvGrpSpPr/>
              <p:nvPr/>
            </p:nvGrpSpPr>
            <p:grpSpPr>
              <a:xfrm>
                <a:off x="397172" y="1396928"/>
                <a:ext cx="394823" cy="271193"/>
                <a:chOff x="1769848" y="1688735"/>
                <a:chExt cx="339399" cy="233124"/>
              </a:xfrm>
            </p:grpSpPr>
            <p:sp>
              <p:nvSpPr>
                <p:cNvPr id="2870" name="Google Shape;2870;p46"/>
                <p:cNvSpPr/>
                <p:nvPr/>
              </p:nvSpPr>
              <p:spPr>
                <a:xfrm>
                  <a:off x="1769848" y="1688735"/>
                  <a:ext cx="339399" cy="233124"/>
                </a:xfrm>
                <a:custGeom>
                  <a:avLst/>
                  <a:gdLst/>
                  <a:ahLst/>
                  <a:cxnLst/>
                  <a:rect l="l" t="t" r="r" b="b"/>
                  <a:pathLst>
                    <a:path w="6935" h="5383" extrusionOk="0">
                      <a:moveTo>
                        <a:pt x="3921" y="1"/>
                      </a:moveTo>
                      <a:cubicBezTo>
                        <a:pt x="3730" y="1"/>
                        <a:pt x="3544" y="15"/>
                        <a:pt x="3371" y="43"/>
                      </a:cubicBezTo>
                      <a:cubicBezTo>
                        <a:pt x="520" y="514"/>
                        <a:pt x="0" y="5383"/>
                        <a:pt x="2910" y="5383"/>
                      </a:cubicBezTo>
                      <a:cubicBezTo>
                        <a:pt x="3038" y="5383"/>
                        <a:pt x="3173" y="5373"/>
                        <a:pt x="3314" y="5354"/>
                      </a:cubicBezTo>
                      <a:cubicBezTo>
                        <a:pt x="5005" y="5114"/>
                        <a:pt x="6935" y="2932"/>
                        <a:pt x="6184" y="1178"/>
                      </a:cubicBezTo>
                      <a:cubicBezTo>
                        <a:pt x="5820" y="326"/>
                        <a:pt x="4814" y="1"/>
                        <a:pt x="39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71" name="Google Shape;2871;p46"/>
                <p:cNvGrpSpPr/>
                <p:nvPr/>
              </p:nvGrpSpPr>
              <p:grpSpPr>
                <a:xfrm>
                  <a:off x="1852361" y="1714763"/>
                  <a:ext cx="195173" cy="188518"/>
                  <a:chOff x="2196936" y="1714763"/>
                  <a:chExt cx="195173" cy="188518"/>
                </a:xfrm>
              </p:grpSpPr>
              <p:sp>
                <p:nvSpPr>
                  <p:cNvPr id="2872" name="Google Shape;2872;p46"/>
                  <p:cNvSpPr/>
                  <p:nvPr/>
                </p:nvSpPr>
                <p:spPr>
                  <a:xfrm>
                    <a:off x="2324131" y="1714763"/>
                    <a:ext cx="31224" cy="23992"/>
                  </a:xfrm>
                  <a:custGeom>
                    <a:avLst/>
                    <a:gdLst/>
                    <a:ahLst/>
                    <a:cxnLst/>
                    <a:rect l="l" t="t" r="r" b="b"/>
                    <a:pathLst>
                      <a:path w="638" h="554" extrusionOk="0">
                        <a:moveTo>
                          <a:pt x="421" y="1"/>
                        </a:moveTo>
                        <a:cubicBezTo>
                          <a:pt x="279" y="1"/>
                          <a:pt x="107" y="176"/>
                          <a:pt x="58" y="275"/>
                        </a:cubicBezTo>
                        <a:cubicBezTo>
                          <a:pt x="26" y="344"/>
                          <a:pt x="1" y="451"/>
                          <a:pt x="64" y="514"/>
                        </a:cubicBezTo>
                        <a:cubicBezTo>
                          <a:pt x="92" y="543"/>
                          <a:pt x="129" y="553"/>
                          <a:pt x="166" y="553"/>
                        </a:cubicBezTo>
                        <a:cubicBezTo>
                          <a:pt x="212" y="553"/>
                          <a:pt x="259" y="538"/>
                          <a:pt x="297" y="521"/>
                        </a:cubicBezTo>
                        <a:cubicBezTo>
                          <a:pt x="329" y="502"/>
                          <a:pt x="360" y="483"/>
                          <a:pt x="392" y="464"/>
                        </a:cubicBezTo>
                        <a:cubicBezTo>
                          <a:pt x="480" y="401"/>
                          <a:pt x="638" y="218"/>
                          <a:pt x="568" y="104"/>
                        </a:cubicBezTo>
                        <a:cubicBezTo>
                          <a:pt x="562" y="85"/>
                          <a:pt x="549" y="67"/>
                          <a:pt x="531" y="48"/>
                        </a:cubicBezTo>
                        <a:cubicBezTo>
                          <a:pt x="499" y="14"/>
                          <a:pt x="461" y="1"/>
                          <a:pt x="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46"/>
                  <p:cNvSpPr/>
                  <p:nvPr/>
                </p:nvSpPr>
                <p:spPr>
                  <a:xfrm>
                    <a:off x="2353446" y="1727192"/>
                    <a:ext cx="17031" cy="14248"/>
                  </a:xfrm>
                  <a:custGeom>
                    <a:avLst/>
                    <a:gdLst/>
                    <a:ahLst/>
                    <a:cxnLst/>
                    <a:rect l="l" t="t" r="r" b="b"/>
                    <a:pathLst>
                      <a:path w="348" h="329" extrusionOk="0">
                        <a:moveTo>
                          <a:pt x="253" y="0"/>
                        </a:moveTo>
                        <a:cubicBezTo>
                          <a:pt x="159" y="13"/>
                          <a:pt x="70" y="70"/>
                          <a:pt x="32" y="164"/>
                        </a:cubicBezTo>
                        <a:cubicBezTo>
                          <a:pt x="1" y="227"/>
                          <a:pt x="1" y="328"/>
                          <a:pt x="96" y="328"/>
                        </a:cubicBezTo>
                        <a:cubicBezTo>
                          <a:pt x="196" y="322"/>
                          <a:pt x="278" y="259"/>
                          <a:pt x="323" y="164"/>
                        </a:cubicBezTo>
                        <a:cubicBezTo>
                          <a:pt x="348" y="101"/>
                          <a:pt x="348" y="0"/>
                          <a:pt x="2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46"/>
                  <p:cNvSpPr/>
                  <p:nvPr/>
                </p:nvSpPr>
                <p:spPr>
                  <a:xfrm>
                    <a:off x="2341113" y="1752570"/>
                    <a:ext cx="16395" cy="12602"/>
                  </a:xfrm>
                  <a:custGeom>
                    <a:avLst/>
                    <a:gdLst/>
                    <a:ahLst/>
                    <a:cxnLst/>
                    <a:rect l="l" t="t" r="r" b="b"/>
                    <a:pathLst>
                      <a:path w="335" h="291" extrusionOk="0">
                        <a:moveTo>
                          <a:pt x="237" y="1"/>
                        </a:moveTo>
                        <a:cubicBezTo>
                          <a:pt x="197" y="1"/>
                          <a:pt x="152" y="21"/>
                          <a:pt x="127" y="39"/>
                        </a:cubicBezTo>
                        <a:lnTo>
                          <a:pt x="108" y="58"/>
                        </a:lnTo>
                        <a:cubicBezTo>
                          <a:pt x="57" y="95"/>
                          <a:pt x="1" y="165"/>
                          <a:pt x="20" y="234"/>
                        </a:cubicBezTo>
                        <a:cubicBezTo>
                          <a:pt x="26" y="234"/>
                          <a:pt x="26" y="240"/>
                          <a:pt x="26" y="247"/>
                        </a:cubicBezTo>
                        <a:cubicBezTo>
                          <a:pt x="37" y="279"/>
                          <a:pt x="62" y="290"/>
                          <a:pt x="91" y="290"/>
                        </a:cubicBezTo>
                        <a:cubicBezTo>
                          <a:pt x="130" y="290"/>
                          <a:pt x="177" y="269"/>
                          <a:pt x="202" y="247"/>
                        </a:cubicBezTo>
                        <a:lnTo>
                          <a:pt x="240" y="215"/>
                        </a:lnTo>
                        <a:cubicBezTo>
                          <a:pt x="284" y="190"/>
                          <a:pt x="335" y="127"/>
                          <a:pt x="316" y="76"/>
                        </a:cubicBezTo>
                        <a:cubicBezTo>
                          <a:pt x="316" y="64"/>
                          <a:pt x="303" y="58"/>
                          <a:pt x="303" y="45"/>
                        </a:cubicBezTo>
                        <a:cubicBezTo>
                          <a:pt x="292" y="12"/>
                          <a:pt x="266"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46"/>
                  <p:cNvSpPr/>
                  <p:nvPr/>
                </p:nvSpPr>
                <p:spPr>
                  <a:xfrm>
                    <a:off x="2319824" y="1747417"/>
                    <a:ext cx="12529" cy="11650"/>
                  </a:xfrm>
                  <a:custGeom>
                    <a:avLst/>
                    <a:gdLst/>
                    <a:ahLst/>
                    <a:cxnLst/>
                    <a:rect l="l" t="t" r="r" b="b"/>
                    <a:pathLst>
                      <a:path w="256" h="269" extrusionOk="0">
                        <a:moveTo>
                          <a:pt x="202" y="0"/>
                        </a:moveTo>
                        <a:cubicBezTo>
                          <a:pt x="153" y="0"/>
                          <a:pt x="75" y="48"/>
                          <a:pt x="45" y="82"/>
                        </a:cubicBezTo>
                        <a:cubicBezTo>
                          <a:pt x="7" y="120"/>
                          <a:pt x="0" y="183"/>
                          <a:pt x="19" y="233"/>
                        </a:cubicBezTo>
                        <a:cubicBezTo>
                          <a:pt x="32" y="258"/>
                          <a:pt x="50" y="268"/>
                          <a:pt x="70" y="268"/>
                        </a:cubicBezTo>
                        <a:cubicBezTo>
                          <a:pt x="131" y="268"/>
                          <a:pt x="213" y="175"/>
                          <a:pt x="228" y="132"/>
                        </a:cubicBezTo>
                        <a:cubicBezTo>
                          <a:pt x="234" y="113"/>
                          <a:pt x="240" y="101"/>
                          <a:pt x="240" y="82"/>
                        </a:cubicBezTo>
                        <a:cubicBezTo>
                          <a:pt x="255" y="21"/>
                          <a:pt x="235"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46"/>
                  <p:cNvSpPr/>
                  <p:nvPr/>
                </p:nvSpPr>
                <p:spPr>
                  <a:xfrm>
                    <a:off x="2235843" y="1766559"/>
                    <a:ext cx="13948" cy="11780"/>
                  </a:xfrm>
                  <a:custGeom>
                    <a:avLst/>
                    <a:gdLst/>
                    <a:ahLst/>
                    <a:cxnLst/>
                    <a:rect l="l" t="t" r="r" b="b"/>
                    <a:pathLst>
                      <a:path w="285" h="272" extrusionOk="0">
                        <a:moveTo>
                          <a:pt x="221" y="1"/>
                        </a:moveTo>
                        <a:cubicBezTo>
                          <a:pt x="154" y="1"/>
                          <a:pt x="46" y="101"/>
                          <a:pt x="32" y="138"/>
                        </a:cubicBezTo>
                        <a:cubicBezTo>
                          <a:pt x="7" y="189"/>
                          <a:pt x="1" y="245"/>
                          <a:pt x="58" y="264"/>
                        </a:cubicBezTo>
                        <a:cubicBezTo>
                          <a:pt x="68" y="269"/>
                          <a:pt x="79" y="272"/>
                          <a:pt x="90" y="272"/>
                        </a:cubicBezTo>
                        <a:cubicBezTo>
                          <a:pt x="133" y="272"/>
                          <a:pt x="180" y="238"/>
                          <a:pt x="215" y="208"/>
                        </a:cubicBezTo>
                        <a:cubicBezTo>
                          <a:pt x="260" y="170"/>
                          <a:pt x="285" y="107"/>
                          <a:pt x="272" y="50"/>
                        </a:cubicBezTo>
                        <a:cubicBezTo>
                          <a:pt x="265" y="14"/>
                          <a:pt x="246" y="1"/>
                          <a:pt x="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46"/>
                  <p:cNvSpPr/>
                  <p:nvPr/>
                </p:nvSpPr>
                <p:spPr>
                  <a:xfrm>
                    <a:off x="2253363" y="1816882"/>
                    <a:ext cx="18353" cy="11910"/>
                  </a:xfrm>
                  <a:custGeom>
                    <a:avLst/>
                    <a:gdLst/>
                    <a:ahLst/>
                    <a:cxnLst/>
                    <a:rect l="l" t="t" r="r" b="b"/>
                    <a:pathLst>
                      <a:path w="375" h="275" extrusionOk="0">
                        <a:moveTo>
                          <a:pt x="215" y="1"/>
                        </a:moveTo>
                        <a:cubicBezTo>
                          <a:pt x="141" y="1"/>
                          <a:pt x="62" y="90"/>
                          <a:pt x="40" y="143"/>
                        </a:cubicBezTo>
                        <a:cubicBezTo>
                          <a:pt x="1" y="222"/>
                          <a:pt x="39" y="275"/>
                          <a:pt x="104" y="275"/>
                        </a:cubicBezTo>
                        <a:cubicBezTo>
                          <a:pt x="121" y="275"/>
                          <a:pt x="140" y="271"/>
                          <a:pt x="160" y="263"/>
                        </a:cubicBezTo>
                        <a:lnTo>
                          <a:pt x="185" y="250"/>
                        </a:lnTo>
                        <a:cubicBezTo>
                          <a:pt x="261" y="225"/>
                          <a:pt x="375" y="80"/>
                          <a:pt x="274" y="17"/>
                        </a:cubicBezTo>
                        <a:lnTo>
                          <a:pt x="255" y="11"/>
                        </a:lnTo>
                        <a:cubicBezTo>
                          <a:pt x="242" y="4"/>
                          <a:pt x="229" y="1"/>
                          <a:pt x="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46"/>
                  <p:cNvSpPr/>
                  <p:nvPr/>
                </p:nvSpPr>
                <p:spPr>
                  <a:xfrm>
                    <a:off x="2276610" y="1800642"/>
                    <a:ext cx="15808" cy="8272"/>
                  </a:xfrm>
                  <a:custGeom>
                    <a:avLst/>
                    <a:gdLst/>
                    <a:ahLst/>
                    <a:cxnLst/>
                    <a:rect l="l" t="t" r="r" b="b"/>
                    <a:pathLst>
                      <a:path w="323" h="191" extrusionOk="0">
                        <a:moveTo>
                          <a:pt x="202" y="1"/>
                        </a:moveTo>
                        <a:cubicBezTo>
                          <a:pt x="120" y="1"/>
                          <a:pt x="0" y="190"/>
                          <a:pt x="114" y="190"/>
                        </a:cubicBezTo>
                        <a:cubicBezTo>
                          <a:pt x="202" y="190"/>
                          <a:pt x="322" y="1"/>
                          <a:pt x="2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46"/>
                  <p:cNvSpPr/>
                  <p:nvPr/>
                </p:nvSpPr>
                <p:spPr>
                  <a:xfrm>
                    <a:off x="2196936" y="1855815"/>
                    <a:ext cx="18548" cy="12776"/>
                  </a:xfrm>
                  <a:custGeom>
                    <a:avLst/>
                    <a:gdLst/>
                    <a:ahLst/>
                    <a:cxnLst/>
                    <a:rect l="l" t="t" r="r" b="b"/>
                    <a:pathLst>
                      <a:path w="379" h="295" extrusionOk="0">
                        <a:moveTo>
                          <a:pt x="271" y="0"/>
                        </a:moveTo>
                        <a:cubicBezTo>
                          <a:pt x="167" y="0"/>
                          <a:pt x="1" y="171"/>
                          <a:pt x="90" y="259"/>
                        </a:cubicBezTo>
                        <a:lnTo>
                          <a:pt x="96" y="272"/>
                        </a:lnTo>
                        <a:cubicBezTo>
                          <a:pt x="114" y="288"/>
                          <a:pt x="134" y="294"/>
                          <a:pt x="156" y="294"/>
                        </a:cubicBezTo>
                        <a:cubicBezTo>
                          <a:pt x="256" y="294"/>
                          <a:pt x="378" y="147"/>
                          <a:pt x="342" y="64"/>
                        </a:cubicBezTo>
                        <a:cubicBezTo>
                          <a:pt x="342" y="58"/>
                          <a:pt x="342" y="51"/>
                          <a:pt x="336" y="45"/>
                        </a:cubicBezTo>
                        <a:cubicBezTo>
                          <a:pt x="323" y="13"/>
                          <a:pt x="299" y="0"/>
                          <a:pt x="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46"/>
                  <p:cNvSpPr/>
                  <p:nvPr/>
                </p:nvSpPr>
                <p:spPr>
                  <a:xfrm>
                    <a:off x="2219203" y="1891934"/>
                    <a:ext cx="14242" cy="11347"/>
                  </a:xfrm>
                  <a:custGeom>
                    <a:avLst/>
                    <a:gdLst/>
                    <a:ahLst/>
                    <a:cxnLst/>
                    <a:rect l="l" t="t" r="r" b="b"/>
                    <a:pathLst>
                      <a:path w="291" h="262" extrusionOk="0">
                        <a:moveTo>
                          <a:pt x="208" y="1"/>
                        </a:moveTo>
                        <a:cubicBezTo>
                          <a:pt x="181" y="1"/>
                          <a:pt x="150" y="14"/>
                          <a:pt x="127" y="31"/>
                        </a:cubicBezTo>
                        <a:cubicBezTo>
                          <a:pt x="108" y="37"/>
                          <a:pt x="89" y="50"/>
                          <a:pt x="76" y="62"/>
                        </a:cubicBezTo>
                        <a:cubicBezTo>
                          <a:pt x="26" y="100"/>
                          <a:pt x="0" y="163"/>
                          <a:pt x="7" y="226"/>
                        </a:cubicBezTo>
                        <a:cubicBezTo>
                          <a:pt x="11" y="253"/>
                          <a:pt x="38" y="261"/>
                          <a:pt x="64" y="261"/>
                        </a:cubicBezTo>
                        <a:cubicBezTo>
                          <a:pt x="75" y="261"/>
                          <a:pt x="86" y="260"/>
                          <a:pt x="95" y="258"/>
                        </a:cubicBezTo>
                        <a:cubicBezTo>
                          <a:pt x="127" y="245"/>
                          <a:pt x="152" y="233"/>
                          <a:pt x="177" y="214"/>
                        </a:cubicBezTo>
                        <a:cubicBezTo>
                          <a:pt x="227" y="176"/>
                          <a:pt x="291" y="107"/>
                          <a:pt x="265" y="37"/>
                        </a:cubicBezTo>
                        <a:cubicBezTo>
                          <a:pt x="254" y="11"/>
                          <a:pt x="232" y="1"/>
                          <a:pt x="2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46"/>
                  <p:cNvSpPr/>
                  <p:nvPr/>
                </p:nvSpPr>
                <p:spPr>
                  <a:xfrm>
                    <a:off x="2269807" y="1875520"/>
                    <a:ext cx="17961" cy="14205"/>
                  </a:xfrm>
                  <a:custGeom>
                    <a:avLst/>
                    <a:gdLst/>
                    <a:ahLst/>
                    <a:cxnLst/>
                    <a:rect l="l" t="t" r="r" b="b"/>
                    <a:pathLst>
                      <a:path w="367" h="328" extrusionOk="0">
                        <a:moveTo>
                          <a:pt x="255" y="1"/>
                        </a:moveTo>
                        <a:cubicBezTo>
                          <a:pt x="241" y="1"/>
                          <a:pt x="228" y="3"/>
                          <a:pt x="215" y="6"/>
                        </a:cubicBezTo>
                        <a:cubicBezTo>
                          <a:pt x="139" y="31"/>
                          <a:pt x="70" y="88"/>
                          <a:pt x="32" y="164"/>
                        </a:cubicBezTo>
                        <a:cubicBezTo>
                          <a:pt x="13" y="214"/>
                          <a:pt x="1" y="296"/>
                          <a:pt x="64" y="322"/>
                        </a:cubicBezTo>
                        <a:cubicBezTo>
                          <a:pt x="76" y="326"/>
                          <a:pt x="88" y="328"/>
                          <a:pt x="100" y="328"/>
                        </a:cubicBezTo>
                        <a:cubicBezTo>
                          <a:pt x="158" y="328"/>
                          <a:pt x="217" y="282"/>
                          <a:pt x="259" y="246"/>
                        </a:cubicBezTo>
                        <a:lnTo>
                          <a:pt x="310" y="202"/>
                        </a:lnTo>
                        <a:cubicBezTo>
                          <a:pt x="335" y="189"/>
                          <a:pt x="367" y="151"/>
                          <a:pt x="354" y="126"/>
                        </a:cubicBezTo>
                        <a:cubicBezTo>
                          <a:pt x="348" y="101"/>
                          <a:pt x="341" y="76"/>
                          <a:pt x="335" y="50"/>
                        </a:cubicBezTo>
                        <a:cubicBezTo>
                          <a:pt x="326" y="14"/>
                          <a:pt x="291"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46"/>
                  <p:cNvSpPr/>
                  <p:nvPr/>
                </p:nvSpPr>
                <p:spPr>
                  <a:xfrm>
                    <a:off x="2237115" y="1855339"/>
                    <a:ext cx="14829" cy="11173"/>
                  </a:xfrm>
                  <a:custGeom>
                    <a:avLst/>
                    <a:gdLst/>
                    <a:ahLst/>
                    <a:cxnLst/>
                    <a:rect l="l" t="t" r="r" b="b"/>
                    <a:pathLst>
                      <a:path w="303" h="258" extrusionOk="0">
                        <a:moveTo>
                          <a:pt x="211" y="0"/>
                        </a:moveTo>
                        <a:cubicBezTo>
                          <a:pt x="181" y="0"/>
                          <a:pt x="146" y="10"/>
                          <a:pt x="114" y="31"/>
                        </a:cubicBezTo>
                        <a:cubicBezTo>
                          <a:pt x="76" y="56"/>
                          <a:pt x="44" y="94"/>
                          <a:pt x="25" y="138"/>
                        </a:cubicBezTo>
                        <a:cubicBezTo>
                          <a:pt x="0" y="195"/>
                          <a:pt x="6" y="251"/>
                          <a:pt x="70" y="258"/>
                        </a:cubicBezTo>
                        <a:cubicBezTo>
                          <a:pt x="107" y="258"/>
                          <a:pt x="145" y="245"/>
                          <a:pt x="177" y="226"/>
                        </a:cubicBezTo>
                        <a:cubicBezTo>
                          <a:pt x="196" y="220"/>
                          <a:pt x="215" y="201"/>
                          <a:pt x="234" y="182"/>
                        </a:cubicBezTo>
                        <a:cubicBezTo>
                          <a:pt x="259" y="157"/>
                          <a:pt x="278" y="119"/>
                          <a:pt x="290" y="81"/>
                        </a:cubicBezTo>
                        <a:cubicBezTo>
                          <a:pt x="302" y="29"/>
                          <a:pt x="264" y="0"/>
                          <a:pt x="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46"/>
                  <p:cNvSpPr/>
                  <p:nvPr/>
                </p:nvSpPr>
                <p:spPr>
                  <a:xfrm>
                    <a:off x="2311993" y="1863481"/>
                    <a:ext cx="18353" cy="10913"/>
                  </a:xfrm>
                  <a:custGeom>
                    <a:avLst/>
                    <a:gdLst/>
                    <a:ahLst/>
                    <a:cxnLst/>
                    <a:rect l="l" t="t" r="r" b="b"/>
                    <a:pathLst>
                      <a:path w="375" h="252" extrusionOk="0">
                        <a:moveTo>
                          <a:pt x="198" y="0"/>
                        </a:moveTo>
                        <a:cubicBezTo>
                          <a:pt x="123" y="7"/>
                          <a:pt x="60" y="57"/>
                          <a:pt x="28" y="127"/>
                        </a:cubicBezTo>
                        <a:cubicBezTo>
                          <a:pt x="0" y="182"/>
                          <a:pt x="16" y="251"/>
                          <a:pt x="75" y="251"/>
                        </a:cubicBezTo>
                        <a:cubicBezTo>
                          <a:pt x="84" y="251"/>
                          <a:pt x="93" y="250"/>
                          <a:pt x="104" y="246"/>
                        </a:cubicBezTo>
                        <a:lnTo>
                          <a:pt x="123" y="246"/>
                        </a:lnTo>
                        <a:cubicBezTo>
                          <a:pt x="205" y="221"/>
                          <a:pt x="375" y="7"/>
                          <a:pt x="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46"/>
                  <p:cNvSpPr/>
                  <p:nvPr/>
                </p:nvSpPr>
                <p:spPr>
                  <a:xfrm>
                    <a:off x="2280476" y="1855556"/>
                    <a:ext cx="15612" cy="11650"/>
                  </a:xfrm>
                  <a:custGeom>
                    <a:avLst/>
                    <a:gdLst/>
                    <a:ahLst/>
                    <a:cxnLst/>
                    <a:rect l="l" t="t" r="r" b="b"/>
                    <a:pathLst>
                      <a:path w="319" h="269" extrusionOk="0">
                        <a:moveTo>
                          <a:pt x="249" y="1"/>
                        </a:moveTo>
                        <a:lnTo>
                          <a:pt x="268" y="26"/>
                        </a:lnTo>
                        <a:lnTo>
                          <a:pt x="268" y="32"/>
                        </a:lnTo>
                        <a:cubicBezTo>
                          <a:pt x="237" y="22"/>
                          <a:pt x="208" y="17"/>
                          <a:pt x="183" y="17"/>
                        </a:cubicBezTo>
                        <a:cubicBezTo>
                          <a:pt x="127" y="17"/>
                          <a:pt x="84" y="41"/>
                          <a:pt x="54" y="89"/>
                        </a:cubicBezTo>
                        <a:cubicBezTo>
                          <a:pt x="35" y="108"/>
                          <a:pt x="22" y="139"/>
                          <a:pt x="16" y="164"/>
                        </a:cubicBezTo>
                        <a:cubicBezTo>
                          <a:pt x="1" y="238"/>
                          <a:pt x="42" y="269"/>
                          <a:pt x="92" y="269"/>
                        </a:cubicBezTo>
                        <a:cubicBezTo>
                          <a:pt x="124" y="269"/>
                          <a:pt x="159" y="256"/>
                          <a:pt x="186" y="234"/>
                        </a:cubicBezTo>
                        <a:cubicBezTo>
                          <a:pt x="212" y="215"/>
                          <a:pt x="237" y="196"/>
                          <a:pt x="249" y="171"/>
                        </a:cubicBezTo>
                        <a:cubicBezTo>
                          <a:pt x="281" y="120"/>
                          <a:pt x="319" y="38"/>
                          <a:pt x="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46"/>
                  <p:cNvSpPr/>
                  <p:nvPr/>
                </p:nvSpPr>
                <p:spPr>
                  <a:xfrm>
                    <a:off x="2291096" y="1883402"/>
                    <a:ext cx="22904" cy="12083"/>
                  </a:xfrm>
                  <a:custGeom>
                    <a:avLst/>
                    <a:gdLst/>
                    <a:ahLst/>
                    <a:cxnLst/>
                    <a:rect l="l" t="t" r="r" b="b"/>
                    <a:pathLst>
                      <a:path w="468" h="279" extrusionOk="0">
                        <a:moveTo>
                          <a:pt x="297" y="1"/>
                        </a:moveTo>
                        <a:cubicBezTo>
                          <a:pt x="178" y="1"/>
                          <a:pt x="1" y="278"/>
                          <a:pt x="165" y="278"/>
                        </a:cubicBezTo>
                        <a:cubicBezTo>
                          <a:pt x="291" y="278"/>
                          <a:pt x="468" y="1"/>
                          <a:pt x="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46"/>
                  <p:cNvSpPr/>
                  <p:nvPr/>
                </p:nvSpPr>
                <p:spPr>
                  <a:xfrm>
                    <a:off x="2373511" y="1819784"/>
                    <a:ext cx="18597" cy="15591"/>
                  </a:xfrm>
                  <a:custGeom>
                    <a:avLst/>
                    <a:gdLst/>
                    <a:ahLst/>
                    <a:cxnLst/>
                    <a:rect l="l" t="t" r="r" b="b"/>
                    <a:pathLst>
                      <a:path w="380" h="360" extrusionOk="0">
                        <a:moveTo>
                          <a:pt x="278" y="0"/>
                        </a:moveTo>
                        <a:cubicBezTo>
                          <a:pt x="171" y="13"/>
                          <a:pt x="77" y="82"/>
                          <a:pt x="32" y="177"/>
                        </a:cubicBezTo>
                        <a:cubicBezTo>
                          <a:pt x="1" y="246"/>
                          <a:pt x="1" y="360"/>
                          <a:pt x="102" y="360"/>
                        </a:cubicBezTo>
                        <a:cubicBezTo>
                          <a:pt x="209" y="347"/>
                          <a:pt x="304" y="278"/>
                          <a:pt x="348" y="183"/>
                        </a:cubicBezTo>
                        <a:cubicBezTo>
                          <a:pt x="379" y="114"/>
                          <a:pt x="379"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87" name="Google Shape;2887;p46"/>
              <p:cNvGrpSpPr/>
              <p:nvPr/>
            </p:nvGrpSpPr>
            <p:grpSpPr>
              <a:xfrm>
                <a:off x="397172" y="2997528"/>
                <a:ext cx="394823" cy="271193"/>
                <a:chOff x="1769848" y="1688735"/>
                <a:chExt cx="339399" cy="233124"/>
              </a:xfrm>
            </p:grpSpPr>
            <p:sp>
              <p:nvSpPr>
                <p:cNvPr id="2888" name="Google Shape;2888;p46"/>
                <p:cNvSpPr/>
                <p:nvPr/>
              </p:nvSpPr>
              <p:spPr>
                <a:xfrm>
                  <a:off x="1769848" y="1688735"/>
                  <a:ext cx="339399" cy="233124"/>
                </a:xfrm>
                <a:custGeom>
                  <a:avLst/>
                  <a:gdLst/>
                  <a:ahLst/>
                  <a:cxnLst/>
                  <a:rect l="l" t="t" r="r" b="b"/>
                  <a:pathLst>
                    <a:path w="6935" h="5383" extrusionOk="0">
                      <a:moveTo>
                        <a:pt x="3921" y="1"/>
                      </a:moveTo>
                      <a:cubicBezTo>
                        <a:pt x="3730" y="1"/>
                        <a:pt x="3544" y="15"/>
                        <a:pt x="3371" y="43"/>
                      </a:cubicBezTo>
                      <a:cubicBezTo>
                        <a:pt x="520" y="514"/>
                        <a:pt x="0" y="5383"/>
                        <a:pt x="2910" y="5383"/>
                      </a:cubicBezTo>
                      <a:cubicBezTo>
                        <a:pt x="3038" y="5383"/>
                        <a:pt x="3173" y="5373"/>
                        <a:pt x="3314" y="5354"/>
                      </a:cubicBezTo>
                      <a:cubicBezTo>
                        <a:pt x="5005" y="5114"/>
                        <a:pt x="6935" y="2932"/>
                        <a:pt x="6184" y="1178"/>
                      </a:cubicBezTo>
                      <a:cubicBezTo>
                        <a:pt x="5820" y="326"/>
                        <a:pt x="4814" y="1"/>
                        <a:pt x="39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9" name="Google Shape;2889;p46"/>
                <p:cNvGrpSpPr/>
                <p:nvPr/>
              </p:nvGrpSpPr>
              <p:grpSpPr>
                <a:xfrm>
                  <a:off x="1852361" y="1714763"/>
                  <a:ext cx="195173" cy="188518"/>
                  <a:chOff x="2196936" y="1714763"/>
                  <a:chExt cx="195173" cy="188518"/>
                </a:xfrm>
              </p:grpSpPr>
              <p:sp>
                <p:nvSpPr>
                  <p:cNvPr id="2890" name="Google Shape;2890;p46"/>
                  <p:cNvSpPr/>
                  <p:nvPr/>
                </p:nvSpPr>
                <p:spPr>
                  <a:xfrm>
                    <a:off x="2324131" y="1714763"/>
                    <a:ext cx="31224" cy="23992"/>
                  </a:xfrm>
                  <a:custGeom>
                    <a:avLst/>
                    <a:gdLst/>
                    <a:ahLst/>
                    <a:cxnLst/>
                    <a:rect l="l" t="t" r="r" b="b"/>
                    <a:pathLst>
                      <a:path w="638" h="554" extrusionOk="0">
                        <a:moveTo>
                          <a:pt x="421" y="1"/>
                        </a:moveTo>
                        <a:cubicBezTo>
                          <a:pt x="279" y="1"/>
                          <a:pt x="107" y="176"/>
                          <a:pt x="58" y="275"/>
                        </a:cubicBezTo>
                        <a:cubicBezTo>
                          <a:pt x="26" y="344"/>
                          <a:pt x="1" y="451"/>
                          <a:pt x="64" y="514"/>
                        </a:cubicBezTo>
                        <a:cubicBezTo>
                          <a:pt x="92" y="543"/>
                          <a:pt x="129" y="553"/>
                          <a:pt x="166" y="553"/>
                        </a:cubicBezTo>
                        <a:cubicBezTo>
                          <a:pt x="212" y="553"/>
                          <a:pt x="259" y="538"/>
                          <a:pt x="297" y="521"/>
                        </a:cubicBezTo>
                        <a:cubicBezTo>
                          <a:pt x="329" y="502"/>
                          <a:pt x="360" y="483"/>
                          <a:pt x="392" y="464"/>
                        </a:cubicBezTo>
                        <a:cubicBezTo>
                          <a:pt x="480" y="401"/>
                          <a:pt x="638" y="218"/>
                          <a:pt x="568" y="104"/>
                        </a:cubicBezTo>
                        <a:cubicBezTo>
                          <a:pt x="562" y="85"/>
                          <a:pt x="549" y="67"/>
                          <a:pt x="531" y="48"/>
                        </a:cubicBezTo>
                        <a:cubicBezTo>
                          <a:pt x="499" y="14"/>
                          <a:pt x="461" y="1"/>
                          <a:pt x="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46"/>
                  <p:cNvSpPr/>
                  <p:nvPr/>
                </p:nvSpPr>
                <p:spPr>
                  <a:xfrm>
                    <a:off x="2353446" y="1727192"/>
                    <a:ext cx="17031" cy="14248"/>
                  </a:xfrm>
                  <a:custGeom>
                    <a:avLst/>
                    <a:gdLst/>
                    <a:ahLst/>
                    <a:cxnLst/>
                    <a:rect l="l" t="t" r="r" b="b"/>
                    <a:pathLst>
                      <a:path w="348" h="329" extrusionOk="0">
                        <a:moveTo>
                          <a:pt x="253" y="0"/>
                        </a:moveTo>
                        <a:cubicBezTo>
                          <a:pt x="159" y="13"/>
                          <a:pt x="70" y="70"/>
                          <a:pt x="32" y="164"/>
                        </a:cubicBezTo>
                        <a:cubicBezTo>
                          <a:pt x="1" y="227"/>
                          <a:pt x="1" y="328"/>
                          <a:pt x="96" y="328"/>
                        </a:cubicBezTo>
                        <a:cubicBezTo>
                          <a:pt x="196" y="322"/>
                          <a:pt x="278" y="259"/>
                          <a:pt x="323" y="164"/>
                        </a:cubicBezTo>
                        <a:cubicBezTo>
                          <a:pt x="348" y="101"/>
                          <a:pt x="348" y="0"/>
                          <a:pt x="2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46"/>
                  <p:cNvSpPr/>
                  <p:nvPr/>
                </p:nvSpPr>
                <p:spPr>
                  <a:xfrm>
                    <a:off x="2341113" y="1752570"/>
                    <a:ext cx="16395" cy="12602"/>
                  </a:xfrm>
                  <a:custGeom>
                    <a:avLst/>
                    <a:gdLst/>
                    <a:ahLst/>
                    <a:cxnLst/>
                    <a:rect l="l" t="t" r="r" b="b"/>
                    <a:pathLst>
                      <a:path w="335" h="291" extrusionOk="0">
                        <a:moveTo>
                          <a:pt x="237" y="1"/>
                        </a:moveTo>
                        <a:cubicBezTo>
                          <a:pt x="197" y="1"/>
                          <a:pt x="152" y="21"/>
                          <a:pt x="127" y="39"/>
                        </a:cubicBezTo>
                        <a:lnTo>
                          <a:pt x="108" y="58"/>
                        </a:lnTo>
                        <a:cubicBezTo>
                          <a:pt x="57" y="95"/>
                          <a:pt x="1" y="165"/>
                          <a:pt x="20" y="234"/>
                        </a:cubicBezTo>
                        <a:cubicBezTo>
                          <a:pt x="26" y="234"/>
                          <a:pt x="26" y="240"/>
                          <a:pt x="26" y="247"/>
                        </a:cubicBezTo>
                        <a:cubicBezTo>
                          <a:pt x="37" y="279"/>
                          <a:pt x="62" y="290"/>
                          <a:pt x="91" y="290"/>
                        </a:cubicBezTo>
                        <a:cubicBezTo>
                          <a:pt x="130" y="290"/>
                          <a:pt x="177" y="269"/>
                          <a:pt x="202" y="247"/>
                        </a:cubicBezTo>
                        <a:lnTo>
                          <a:pt x="240" y="215"/>
                        </a:lnTo>
                        <a:cubicBezTo>
                          <a:pt x="284" y="190"/>
                          <a:pt x="335" y="127"/>
                          <a:pt x="316" y="76"/>
                        </a:cubicBezTo>
                        <a:cubicBezTo>
                          <a:pt x="316" y="64"/>
                          <a:pt x="303" y="58"/>
                          <a:pt x="303" y="45"/>
                        </a:cubicBezTo>
                        <a:cubicBezTo>
                          <a:pt x="292" y="12"/>
                          <a:pt x="266"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46"/>
                  <p:cNvSpPr/>
                  <p:nvPr/>
                </p:nvSpPr>
                <p:spPr>
                  <a:xfrm>
                    <a:off x="2319824" y="1747417"/>
                    <a:ext cx="12529" cy="11650"/>
                  </a:xfrm>
                  <a:custGeom>
                    <a:avLst/>
                    <a:gdLst/>
                    <a:ahLst/>
                    <a:cxnLst/>
                    <a:rect l="l" t="t" r="r" b="b"/>
                    <a:pathLst>
                      <a:path w="256" h="269" extrusionOk="0">
                        <a:moveTo>
                          <a:pt x="202" y="0"/>
                        </a:moveTo>
                        <a:cubicBezTo>
                          <a:pt x="153" y="0"/>
                          <a:pt x="75" y="48"/>
                          <a:pt x="45" y="82"/>
                        </a:cubicBezTo>
                        <a:cubicBezTo>
                          <a:pt x="7" y="120"/>
                          <a:pt x="0" y="183"/>
                          <a:pt x="19" y="233"/>
                        </a:cubicBezTo>
                        <a:cubicBezTo>
                          <a:pt x="32" y="258"/>
                          <a:pt x="50" y="268"/>
                          <a:pt x="70" y="268"/>
                        </a:cubicBezTo>
                        <a:cubicBezTo>
                          <a:pt x="131" y="268"/>
                          <a:pt x="213" y="175"/>
                          <a:pt x="228" y="132"/>
                        </a:cubicBezTo>
                        <a:cubicBezTo>
                          <a:pt x="234" y="113"/>
                          <a:pt x="240" y="101"/>
                          <a:pt x="240" y="82"/>
                        </a:cubicBezTo>
                        <a:cubicBezTo>
                          <a:pt x="255" y="21"/>
                          <a:pt x="235"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46"/>
                  <p:cNvSpPr/>
                  <p:nvPr/>
                </p:nvSpPr>
                <p:spPr>
                  <a:xfrm>
                    <a:off x="2235843" y="1766559"/>
                    <a:ext cx="13948" cy="11780"/>
                  </a:xfrm>
                  <a:custGeom>
                    <a:avLst/>
                    <a:gdLst/>
                    <a:ahLst/>
                    <a:cxnLst/>
                    <a:rect l="l" t="t" r="r" b="b"/>
                    <a:pathLst>
                      <a:path w="285" h="272" extrusionOk="0">
                        <a:moveTo>
                          <a:pt x="221" y="1"/>
                        </a:moveTo>
                        <a:cubicBezTo>
                          <a:pt x="154" y="1"/>
                          <a:pt x="46" y="101"/>
                          <a:pt x="32" y="138"/>
                        </a:cubicBezTo>
                        <a:cubicBezTo>
                          <a:pt x="7" y="189"/>
                          <a:pt x="1" y="245"/>
                          <a:pt x="58" y="264"/>
                        </a:cubicBezTo>
                        <a:cubicBezTo>
                          <a:pt x="68" y="269"/>
                          <a:pt x="79" y="272"/>
                          <a:pt x="90" y="272"/>
                        </a:cubicBezTo>
                        <a:cubicBezTo>
                          <a:pt x="133" y="272"/>
                          <a:pt x="180" y="238"/>
                          <a:pt x="215" y="208"/>
                        </a:cubicBezTo>
                        <a:cubicBezTo>
                          <a:pt x="260" y="170"/>
                          <a:pt x="285" y="107"/>
                          <a:pt x="272" y="50"/>
                        </a:cubicBezTo>
                        <a:cubicBezTo>
                          <a:pt x="265" y="14"/>
                          <a:pt x="246" y="1"/>
                          <a:pt x="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46"/>
                  <p:cNvSpPr/>
                  <p:nvPr/>
                </p:nvSpPr>
                <p:spPr>
                  <a:xfrm>
                    <a:off x="2253363" y="1816882"/>
                    <a:ext cx="18353" cy="11910"/>
                  </a:xfrm>
                  <a:custGeom>
                    <a:avLst/>
                    <a:gdLst/>
                    <a:ahLst/>
                    <a:cxnLst/>
                    <a:rect l="l" t="t" r="r" b="b"/>
                    <a:pathLst>
                      <a:path w="375" h="275" extrusionOk="0">
                        <a:moveTo>
                          <a:pt x="215" y="1"/>
                        </a:moveTo>
                        <a:cubicBezTo>
                          <a:pt x="141" y="1"/>
                          <a:pt x="62" y="90"/>
                          <a:pt x="40" y="143"/>
                        </a:cubicBezTo>
                        <a:cubicBezTo>
                          <a:pt x="1" y="222"/>
                          <a:pt x="39" y="275"/>
                          <a:pt x="104" y="275"/>
                        </a:cubicBezTo>
                        <a:cubicBezTo>
                          <a:pt x="121" y="275"/>
                          <a:pt x="140" y="271"/>
                          <a:pt x="160" y="263"/>
                        </a:cubicBezTo>
                        <a:lnTo>
                          <a:pt x="185" y="250"/>
                        </a:lnTo>
                        <a:cubicBezTo>
                          <a:pt x="261" y="225"/>
                          <a:pt x="375" y="80"/>
                          <a:pt x="274" y="17"/>
                        </a:cubicBezTo>
                        <a:lnTo>
                          <a:pt x="255" y="11"/>
                        </a:lnTo>
                        <a:cubicBezTo>
                          <a:pt x="242" y="4"/>
                          <a:pt x="229" y="1"/>
                          <a:pt x="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46"/>
                  <p:cNvSpPr/>
                  <p:nvPr/>
                </p:nvSpPr>
                <p:spPr>
                  <a:xfrm>
                    <a:off x="2276610" y="1800642"/>
                    <a:ext cx="15808" cy="8272"/>
                  </a:xfrm>
                  <a:custGeom>
                    <a:avLst/>
                    <a:gdLst/>
                    <a:ahLst/>
                    <a:cxnLst/>
                    <a:rect l="l" t="t" r="r" b="b"/>
                    <a:pathLst>
                      <a:path w="323" h="191" extrusionOk="0">
                        <a:moveTo>
                          <a:pt x="202" y="1"/>
                        </a:moveTo>
                        <a:cubicBezTo>
                          <a:pt x="120" y="1"/>
                          <a:pt x="0" y="190"/>
                          <a:pt x="114" y="190"/>
                        </a:cubicBezTo>
                        <a:cubicBezTo>
                          <a:pt x="202" y="190"/>
                          <a:pt x="322" y="1"/>
                          <a:pt x="2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46"/>
                  <p:cNvSpPr/>
                  <p:nvPr/>
                </p:nvSpPr>
                <p:spPr>
                  <a:xfrm>
                    <a:off x="2196936" y="1855815"/>
                    <a:ext cx="18548" cy="12776"/>
                  </a:xfrm>
                  <a:custGeom>
                    <a:avLst/>
                    <a:gdLst/>
                    <a:ahLst/>
                    <a:cxnLst/>
                    <a:rect l="l" t="t" r="r" b="b"/>
                    <a:pathLst>
                      <a:path w="379" h="295" extrusionOk="0">
                        <a:moveTo>
                          <a:pt x="271" y="0"/>
                        </a:moveTo>
                        <a:cubicBezTo>
                          <a:pt x="167" y="0"/>
                          <a:pt x="1" y="171"/>
                          <a:pt x="90" y="259"/>
                        </a:cubicBezTo>
                        <a:lnTo>
                          <a:pt x="96" y="272"/>
                        </a:lnTo>
                        <a:cubicBezTo>
                          <a:pt x="114" y="288"/>
                          <a:pt x="134" y="294"/>
                          <a:pt x="156" y="294"/>
                        </a:cubicBezTo>
                        <a:cubicBezTo>
                          <a:pt x="256" y="294"/>
                          <a:pt x="378" y="147"/>
                          <a:pt x="342" y="64"/>
                        </a:cubicBezTo>
                        <a:cubicBezTo>
                          <a:pt x="342" y="58"/>
                          <a:pt x="342" y="51"/>
                          <a:pt x="336" y="45"/>
                        </a:cubicBezTo>
                        <a:cubicBezTo>
                          <a:pt x="323" y="13"/>
                          <a:pt x="299" y="0"/>
                          <a:pt x="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46"/>
                  <p:cNvSpPr/>
                  <p:nvPr/>
                </p:nvSpPr>
                <p:spPr>
                  <a:xfrm>
                    <a:off x="2219203" y="1891934"/>
                    <a:ext cx="14242" cy="11347"/>
                  </a:xfrm>
                  <a:custGeom>
                    <a:avLst/>
                    <a:gdLst/>
                    <a:ahLst/>
                    <a:cxnLst/>
                    <a:rect l="l" t="t" r="r" b="b"/>
                    <a:pathLst>
                      <a:path w="291" h="262" extrusionOk="0">
                        <a:moveTo>
                          <a:pt x="208" y="1"/>
                        </a:moveTo>
                        <a:cubicBezTo>
                          <a:pt x="181" y="1"/>
                          <a:pt x="150" y="14"/>
                          <a:pt x="127" y="31"/>
                        </a:cubicBezTo>
                        <a:cubicBezTo>
                          <a:pt x="108" y="37"/>
                          <a:pt x="89" y="50"/>
                          <a:pt x="76" y="62"/>
                        </a:cubicBezTo>
                        <a:cubicBezTo>
                          <a:pt x="26" y="100"/>
                          <a:pt x="0" y="163"/>
                          <a:pt x="7" y="226"/>
                        </a:cubicBezTo>
                        <a:cubicBezTo>
                          <a:pt x="11" y="253"/>
                          <a:pt x="38" y="261"/>
                          <a:pt x="64" y="261"/>
                        </a:cubicBezTo>
                        <a:cubicBezTo>
                          <a:pt x="75" y="261"/>
                          <a:pt x="86" y="260"/>
                          <a:pt x="95" y="258"/>
                        </a:cubicBezTo>
                        <a:cubicBezTo>
                          <a:pt x="127" y="245"/>
                          <a:pt x="152" y="233"/>
                          <a:pt x="177" y="214"/>
                        </a:cubicBezTo>
                        <a:cubicBezTo>
                          <a:pt x="227" y="176"/>
                          <a:pt x="291" y="107"/>
                          <a:pt x="265" y="37"/>
                        </a:cubicBezTo>
                        <a:cubicBezTo>
                          <a:pt x="254" y="11"/>
                          <a:pt x="232" y="1"/>
                          <a:pt x="2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46"/>
                  <p:cNvSpPr/>
                  <p:nvPr/>
                </p:nvSpPr>
                <p:spPr>
                  <a:xfrm>
                    <a:off x="2269807" y="1875520"/>
                    <a:ext cx="17961" cy="14205"/>
                  </a:xfrm>
                  <a:custGeom>
                    <a:avLst/>
                    <a:gdLst/>
                    <a:ahLst/>
                    <a:cxnLst/>
                    <a:rect l="l" t="t" r="r" b="b"/>
                    <a:pathLst>
                      <a:path w="367" h="328" extrusionOk="0">
                        <a:moveTo>
                          <a:pt x="255" y="1"/>
                        </a:moveTo>
                        <a:cubicBezTo>
                          <a:pt x="241" y="1"/>
                          <a:pt x="228" y="3"/>
                          <a:pt x="215" y="6"/>
                        </a:cubicBezTo>
                        <a:cubicBezTo>
                          <a:pt x="139" y="31"/>
                          <a:pt x="70" y="88"/>
                          <a:pt x="32" y="164"/>
                        </a:cubicBezTo>
                        <a:cubicBezTo>
                          <a:pt x="13" y="214"/>
                          <a:pt x="1" y="296"/>
                          <a:pt x="64" y="322"/>
                        </a:cubicBezTo>
                        <a:cubicBezTo>
                          <a:pt x="76" y="326"/>
                          <a:pt x="88" y="328"/>
                          <a:pt x="100" y="328"/>
                        </a:cubicBezTo>
                        <a:cubicBezTo>
                          <a:pt x="158" y="328"/>
                          <a:pt x="217" y="282"/>
                          <a:pt x="259" y="246"/>
                        </a:cubicBezTo>
                        <a:lnTo>
                          <a:pt x="310" y="202"/>
                        </a:lnTo>
                        <a:cubicBezTo>
                          <a:pt x="335" y="189"/>
                          <a:pt x="367" y="151"/>
                          <a:pt x="354" y="126"/>
                        </a:cubicBezTo>
                        <a:cubicBezTo>
                          <a:pt x="348" y="101"/>
                          <a:pt x="341" y="76"/>
                          <a:pt x="335" y="50"/>
                        </a:cubicBezTo>
                        <a:cubicBezTo>
                          <a:pt x="326" y="14"/>
                          <a:pt x="291"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46"/>
                  <p:cNvSpPr/>
                  <p:nvPr/>
                </p:nvSpPr>
                <p:spPr>
                  <a:xfrm>
                    <a:off x="2237115" y="1855339"/>
                    <a:ext cx="14829" cy="11173"/>
                  </a:xfrm>
                  <a:custGeom>
                    <a:avLst/>
                    <a:gdLst/>
                    <a:ahLst/>
                    <a:cxnLst/>
                    <a:rect l="l" t="t" r="r" b="b"/>
                    <a:pathLst>
                      <a:path w="303" h="258" extrusionOk="0">
                        <a:moveTo>
                          <a:pt x="211" y="0"/>
                        </a:moveTo>
                        <a:cubicBezTo>
                          <a:pt x="181" y="0"/>
                          <a:pt x="146" y="10"/>
                          <a:pt x="114" y="31"/>
                        </a:cubicBezTo>
                        <a:cubicBezTo>
                          <a:pt x="76" y="56"/>
                          <a:pt x="44" y="94"/>
                          <a:pt x="25" y="138"/>
                        </a:cubicBezTo>
                        <a:cubicBezTo>
                          <a:pt x="0" y="195"/>
                          <a:pt x="6" y="251"/>
                          <a:pt x="70" y="258"/>
                        </a:cubicBezTo>
                        <a:cubicBezTo>
                          <a:pt x="107" y="258"/>
                          <a:pt x="145" y="245"/>
                          <a:pt x="177" y="226"/>
                        </a:cubicBezTo>
                        <a:cubicBezTo>
                          <a:pt x="196" y="220"/>
                          <a:pt x="215" y="201"/>
                          <a:pt x="234" y="182"/>
                        </a:cubicBezTo>
                        <a:cubicBezTo>
                          <a:pt x="259" y="157"/>
                          <a:pt x="278" y="119"/>
                          <a:pt x="290" y="81"/>
                        </a:cubicBezTo>
                        <a:cubicBezTo>
                          <a:pt x="302" y="29"/>
                          <a:pt x="264" y="0"/>
                          <a:pt x="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46"/>
                  <p:cNvSpPr/>
                  <p:nvPr/>
                </p:nvSpPr>
                <p:spPr>
                  <a:xfrm>
                    <a:off x="2311993" y="1863481"/>
                    <a:ext cx="18353" cy="10913"/>
                  </a:xfrm>
                  <a:custGeom>
                    <a:avLst/>
                    <a:gdLst/>
                    <a:ahLst/>
                    <a:cxnLst/>
                    <a:rect l="l" t="t" r="r" b="b"/>
                    <a:pathLst>
                      <a:path w="375" h="252" extrusionOk="0">
                        <a:moveTo>
                          <a:pt x="198" y="0"/>
                        </a:moveTo>
                        <a:cubicBezTo>
                          <a:pt x="123" y="7"/>
                          <a:pt x="60" y="57"/>
                          <a:pt x="28" y="127"/>
                        </a:cubicBezTo>
                        <a:cubicBezTo>
                          <a:pt x="0" y="182"/>
                          <a:pt x="16" y="251"/>
                          <a:pt x="75" y="251"/>
                        </a:cubicBezTo>
                        <a:cubicBezTo>
                          <a:pt x="84" y="251"/>
                          <a:pt x="93" y="250"/>
                          <a:pt x="104" y="246"/>
                        </a:cubicBezTo>
                        <a:lnTo>
                          <a:pt x="123" y="246"/>
                        </a:lnTo>
                        <a:cubicBezTo>
                          <a:pt x="205" y="221"/>
                          <a:pt x="375" y="7"/>
                          <a:pt x="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46"/>
                  <p:cNvSpPr/>
                  <p:nvPr/>
                </p:nvSpPr>
                <p:spPr>
                  <a:xfrm>
                    <a:off x="2280476" y="1855556"/>
                    <a:ext cx="15612" cy="11650"/>
                  </a:xfrm>
                  <a:custGeom>
                    <a:avLst/>
                    <a:gdLst/>
                    <a:ahLst/>
                    <a:cxnLst/>
                    <a:rect l="l" t="t" r="r" b="b"/>
                    <a:pathLst>
                      <a:path w="319" h="269" extrusionOk="0">
                        <a:moveTo>
                          <a:pt x="249" y="1"/>
                        </a:moveTo>
                        <a:lnTo>
                          <a:pt x="268" y="26"/>
                        </a:lnTo>
                        <a:lnTo>
                          <a:pt x="268" y="32"/>
                        </a:lnTo>
                        <a:cubicBezTo>
                          <a:pt x="237" y="22"/>
                          <a:pt x="208" y="17"/>
                          <a:pt x="183" y="17"/>
                        </a:cubicBezTo>
                        <a:cubicBezTo>
                          <a:pt x="127" y="17"/>
                          <a:pt x="84" y="41"/>
                          <a:pt x="54" y="89"/>
                        </a:cubicBezTo>
                        <a:cubicBezTo>
                          <a:pt x="35" y="108"/>
                          <a:pt x="22" y="139"/>
                          <a:pt x="16" y="164"/>
                        </a:cubicBezTo>
                        <a:cubicBezTo>
                          <a:pt x="1" y="238"/>
                          <a:pt x="42" y="269"/>
                          <a:pt x="92" y="269"/>
                        </a:cubicBezTo>
                        <a:cubicBezTo>
                          <a:pt x="124" y="269"/>
                          <a:pt x="159" y="256"/>
                          <a:pt x="186" y="234"/>
                        </a:cubicBezTo>
                        <a:cubicBezTo>
                          <a:pt x="212" y="215"/>
                          <a:pt x="237" y="196"/>
                          <a:pt x="249" y="171"/>
                        </a:cubicBezTo>
                        <a:cubicBezTo>
                          <a:pt x="281" y="120"/>
                          <a:pt x="319" y="38"/>
                          <a:pt x="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46"/>
                  <p:cNvSpPr/>
                  <p:nvPr/>
                </p:nvSpPr>
                <p:spPr>
                  <a:xfrm>
                    <a:off x="2291096" y="1883402"/>
                    <a:ext cx="22904" cy="12083"/>
                  </a:xfrm>
                  <a:custGeom>
                    <a:avLst/>
                    <a:gdLst/>
                    <a:ahLst/>
                    <a:cxnLst/>
                    <a:rect l="l" t="t" r="r" b="b"/>
                    <a:pathLst>
                      <a:path w="468" h="279" extrusionOk="0">
                        <a:moveTo>
                          <a:pt x="297" y="1"/>
                        </a:moveTo>
                        <a:cubicBezTo>
                          <a:pt x="178" y="1"/>
                          <a:pt x="1" y="278"/>
                          <a:pt x="165" y="278"/>
                        </a:cubicBezTo>
                        <a:cubicBezTo>
                          <a:pt x="291" y="278"/>
                          <a:pt x="468" y="1"/>
                          <a:pt x="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46"/>
                  <p:cNvSpPr/>
                  <p:nvPr/>
                </p:nvSpPr>
                <p:spPr>
                  <a:xfrm>
                    <a:off x="2373511" y="1819784"/>
                    <a:ext cx="18597" cy="15591"/>
                  </a:xfrm>
                  <a:custGeom>
                    <a:avLst/>
                    <a:gdLst/>
                    <a:ahLst/>
                    <a:cxnLst/>
                    <a:rect l="l" t="t" r="r" b="b"/>
                    <a:pathLst>
                      <a:path w="380" h="360" extrusionOk="0">
                        <a:moveTo>
                          <a:pt x="278" y="0"/>
                        </a:moveTo>
                        <a:cubicBezTo>
                          <a:pt x="171" y="13"/>
                          <a:pt x="77" y="82"/>
                          <a:pt x="32" y="177"/>
                        </a:cubicBezTo>
                        <a:cubicBezTo>
                          <a:pt x="1" y="246"/>
                          <a:pt x="1" y="360"/>
                          <a:pt x="102" y="360"/>
                        </a:cubicBezTo>
                        <a:cubicBezTo>
                          <a:pt x="209" y="347"/>
                          <a:pt x="304" y="278"/>
                          <a:pt x="348" y="183"/>
                        </a:cubicBezTo>
                        <a:cubicBezTo>
                          <a:pt x="379" y="114"/>
                          <a:pt x="379"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905" name="Google Shape;2905;p46"/>
            <p:cNvGrpSpPr/>
            <p:nvPr/>
          </p:nvGrpSpPr>
          <p:grpSpPr>
            <a:xfrm>
              <a:off x="2343807" y="3740426"/>
              <a:ext cx="1592400" cy="1149056"/>
              <a:chOff x="2338407" y="3740426"/>
              <a:chExt cx="1592400" cy="1149056"/>
            </a:xfrm>
          </p:grpSpPr>
          <p:sp>
            <p:nvSpPr>
              <p:cNvPr id="2906" name="Google Shape;2906;p46"/>
              <p:cNvSpPr txBox="1"/>
              <p:nvPr/>
            </p:nvSpPr>
            <p:spPr>
              <a:xfrm>
                <a:off x="2338407" y="3740426"/>
                <a:ext cx="1592400" cy="37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dirty="0">
                    <a:solidFill>
                      <a:schemeClr val="dk1"/>
                    </a:solidFill>
                    <a:latin typeface="Hammersmith One"/>
                    <a:ea typeface="Hammersmith One"/>
                    <a:cs typeface="Hammersmith One"/>
                    <a:sym typeface="Hammersmith One"/>
                  </a:rPr>
                  <a:t>Desventaja</a:t>
                </a:r>
                <a:endParaRPr sz="2000" dirty="0">
                  <a:solidFill>
                    <a:schemeClr val="dk1"/>
                  </a:solidFill>
                  <a:latin typeface="Hammersmith One"/>
                  <a:ea typeface="Hammersmith One"/>
                  <a:cs typeface="Hammersmith One"/>
                  <a:sym typeface="Hammersmith One"/>
                </a:endParaRPr>
              </a:p>
            </p:txBody>
          </p:sp>
          <p:sp>
            <p:nvSpPr>
              <p:cNvPr id="2907" name="Google Shape;2907;p46"/>
              <p:cNvSpPr txBox="1"/>
              <p:nvPr/>
            </p:nvSpPr>
            <p:spPr>
              <a:xfrm>
                <a:off x="2338407" y="4191082"/>
                <a:ext cx="1592400" cy="69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solidFill>
                    <a:schemeClr val="dk1"/>
                  </a:solidFill>
                  <a:latin typeface="Oxygen"/>
                  <a:ea typeface="Oxygen"/>
                  <a:cs typeface="Oxygen"/>
                  <a:sym typeface="Oxygen"/>
                </a:endParaRPr>
              </a:p>
            </p:txBody>
          </p:sp>
        </p:grpSp>
        <p:grpSp>
          <p:nvGrpSpPr>
            <p:cNvPr id="2908" name="Google Shape;2908;p46"/>
            <p:cNvGrpSpPr/>
            <p:nvPr/>
          </p:nvGrpSpPr>
          <p:grpSpPr>
            <a:xfrm>
              <a:off x="1981701" y="2162075"/>
              <a:ext cx="394823" cy="1871793"/>
              <a:chOff x="1985185" y="2332378"/>
              <a:chExt cx="394823" cy="1871793"/>
            </a:xfrm>
          </p:grpSpPr>
          <p:cxnSp>
            <p:nvCxnSpPr>
              <p:cNvPr id="2909" name="Google Shape;2909;p46"/>
              <p:cNvCxnSpPr/>
              <p:nvPr/>
            </p:nvCxnSpPr>
            <p:spPr>
              <a:xfrm>
                <a:off x="2182593" y="2602377"/>
                <a:ext cx="0" cy="1327800"/>
              </a:xfrm>
              <a:prstGeom prst="straightConnector1">
                <a:avLst/>
              </a:prstGeom>
              <a:noFill/>
              <a:ln w="19050" cap="flat" cmpd="sng">
                <a:solidFill>
                  <a:schemeClr val="dk1"/>
                </a:solidFill>
                <a:prstDash val="dash"/>
                <a:round/>
                <a:headEnd type="none" w="med" len="med"/>
                <a:tailEnd type="none" w="med" len="med"/>
              </a:ln>
            </p:spPr>
          </p:cxnSp>
          <p:grpSp>
            <p:nvGrpSpPr>
              <p:cNvPr id="2910" name="Google Shape;2910;p46"/>
              <p:cNvGrpSpPr/>
              <p:nvPr/>
            </p:nvGrpSpPr>
            <p:grpSpPr>
              <a:xfrm>
                <a:off x="1985185" y="2332378"/>
                <a:ext cx="394823" cy="271193"/>
                <a:chOff x="1769848" y="1688735"/>
                <a:chExt cx="339399" cy="233124"/>
              </a:xfrm>
            </p:grpSpPr>
            <p:sp>
              <p:nvSpPr>
                <p:cNvPr id="2911" name="Google Shape;2911;p46"/>
                <p:cNvSpPr/>
                <p:nvPr/>
              </p:nvSpPr>
              <p:spPr>
                <a:xfrm>
                  <a:off x="1769848" y="1688735"/>
                  <a:ext cx="339399" cy="233124"/>
                </a:xfrm>
                <a:custGeom>
                  <a:avLst/>
                  <a:gdLst/>
                  <a:ahLst/>
                  <a:cxnLst/>
                  <a:rect l="l" t="t" r="r" b="b"/>
                  <a:pathLst>
                    <a:path w="6935" h="5383" extrusionOk="0">
                      <a:moveTo>
                        <a:pt x="3921" y="1"/>
                      </a:moveTo>
                      <a:cubicBezTo>
                        <a:pt x="3730" y="1"/>
                        <a:pt x="3544" y="15"/>
                        <a:pt x="3371" y="43"/>
                      </a:cubicBezTo>
                      <a:cubicBezTo>
                        <a:pt x="520" y="514"/>
                        <a:pt x="0" y="5383"/>
                        <a:pt x="2910" y="5383"/>
                      </a:cubicBezTo>
                      <a:cubicBezTo>
                        <a:pt x="3038" y="5383"/>
                        <a:pt x="3173" y="5373"/>
                        <a:pt x="3314" y="5354"/>
                      </a:cubicBezTo>
                      <a:cubicBezTo>
                        <a:pt x="5005" y="5114"/>
                        <a:pt x="6935" y="2932"/>
                        <a:pt x="6184" y="1178"/>
                      </a:cubicBezTo>
                      <a:cubicBezTo>
                        <a:pt x="5820" y="326"/>
                        <a:pt x="4814" y="1"/>
                        <a:pt x="39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12" name="Google Shape;2912;p46"/>
                <p:cNvGrpSpPr/>
                <p:nvPr/>
              </p:nvGrpSpPr>
              <p:grpSpPr>
                <a:xfrm>
                  <a:off x="1852361" y="1714763"/>
                  <a:ext cx="195173" cy="188518"/>
                  <a:chOff x="2196936" y="1714763"/>
                  <a:chExt cx="195173" cy="188518"/>
                </a:xfrm>
              </p:grpSpPr>
              <p:sp>
                <p:nvSpPr>
                  <p:cNvPr id="2913" name="Google Shape;2913;p46"/>
                  <p:cNvSpPr/>
                  <p:nvPr/>
                </p:nvSpPr>
                <p:spPr>
                  <a:xfrm>
                    <a:off x="2324131" y="1714763"/>
                    <a:ext cx="31224" cy="23992"/>
                  </a:xfrm>
                  <a:custGeom>
                    <a:avLst/>
                    <a:gdLst/>
                    <a:ahLst/>
                    <a:cxnLst/>
                    <a:rect l="l" t="t" r="r" b="b"/>
                    <a:pathLst>
                      <a:path w="638" h="554" extrusionOk="0">
                        <a:moveTo>
                          <a:pt x="421" y="1"/>
                        </a:moveTo>
                        <a:cubicBezTo>
                          <a:pt x="279" y="1"/>
                          <a:pt x="107" y="176"/>
                          <a:pt x="58" y="275"/>
                        </a:cubicBezTo>
                        <a:cubicBezTo>
                          <a:pt x="26" y="344"/>
                          <a:pt x="1" y="451"/>
                          <a:pt x="64" y="514"/>
                        </a:cubicBezTo>
                        <a:cubicBezTo>
                          <a:pt x="92" y="543"/>
                          <a:pt x="129" y="553"/>
                          <a:pt x="166" y="553"/>
                        </a:cubicBezTo>
                        <a:cubicBezTo>
                          <a:pt x="212" y="553"/>
                          <a:pt x="259" y="538"/>
                          <a:pt x="297" y="521"/>
                        </a:cubicBezTo>
                        <a:cubicBezTo>
                          <a:pt x="329" y="502"/>
                          <a:pt x="360" y="483"/>
                          <a:pt x="392" y="464"/>
                        </a:cubicBezTo>
                        <a:cubicBezTo>
                          <a:pt x="480" y="401"/>
                          <a:pt x="638" y="218"/>
                          <a:pt x="568" y="104"/>
                        </a:cubicBezTo>
                        <a:cubicBezTo>
                          <a:pt x="562" y="85"/>
                          <a:pt x="549" y="67"/>
                          <a:pt x="531" y="48"/>
                        </a:cubicBezTo>
                        <a:cubicBezTo>
                          <a:pt x="499" y="14"/>
                          <a:pt x="461" y="1"/>
                          <a:pt x="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46"/>
                  <p:cNvSpPr/>
                  <p:nvPr/>
                </p:nvSpPr>
                <p:spPr>
                  <a:xfrm>
                    <a:off x="2353446" y="1727192"/>
                    <a:ext cx="17031" cy="14248"/>
                  </a:xfrm>
                  <a:custGeom>
                    <a:avLst/>
                    <a:gdLst/>
                    <a:ahLst/>
                    <a:cxnLst/>
                    <a:rect l="l" t="t" r="r" b="b"/>
                    <a:pathLst>
                      <a:path w="348" h="329" extrusionOk="0">
                        <a:moveTo>
                          <a:pt x="253" y="0"/>
                        </a:moveTo>
                        <a:cubicBezTo>
                          <a:pt x="159" y="13"/>
                          <a:pt x="70" y="70"/>
                          <a:pt x="32" y="164"/>
                        </a:cubicBezTo>
                        <a:cubicBezTo>
                          <a:pt x="1" y="227"/>
                          <a:pt x="1" y="328"/>
                          <a:pt x="96" y="328"/>
                        </a:cubicBezTo>
                        <a:cubicBezTo>
                          <a:pt x="196" y="322"/>
                          <a:pt x="278" y="259"/>
                          <a:pt x="323" y="164"/>
                        </a:cubicBezTo>
                        <a:cubicBezTo>
                          <a:pt x="348" y="101"/>
                          <a:pt x="348" y="0"/>
                          <a:pt x="2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46"/>
                  <p:cNvSpPr/>
                  <p:nvPr/>
                </p:nvSpPr>
                <p:spPr>
                  <a:xfrm>
                    <a:off x="2341113" y="1752570"/>
                    <a:ext cx="16395" cy="12602"/>
                  </a:xfrm>
                  <a:custGeom>
                    <a:avLst/>
                    <a:gdLst/>
                    <a:ahLst/>
                    <a:cxnLst/>
                    <a:rect l="l" t="t" r="r" b="b"/>
                    <a:pathLst>
                      <a:path w="335" h="291" extrusionOk="0">
                        <a:moveTo>
                          <a:pt x="237" y="1"/>
                        </a:moveTo>
                        <a:cubicBezTo>
                          <a:pt x="197" y="1"/>
                          <a:pt x="152" y="21"/>
                          <a:pt x="127" y="39"/>
                        </a:cubicBezTo>
                        <a:lnTo>
                          <a:pt x="108" y="58"/>
                        </a:lnTo>
                        <a:cubicBezTo>
                          <a:pt x="57" y="95"/>
                          <a:pt x="1" y="165"/>
                          <a:pt x="20" y="234"/>
                        </a:cubicBezTo>
                        <a:cubicBezTo>
                          <a:pt x="26" y="234"/>
                          <a:pt x="26" y="240"/>
                          <a:pt x="26" y="247"/>
                        </a:cubicBezTo>
                        <a:cubicBezTo>
                          <a:pt x="37" y="279"/>
                          <a:pt x="62" y="290"/>
                          <a:pt x="91" y="290"/>
                        </a:cubicBezTo>
                        <a:cubicBezTo>
                          <a:pt x="130" y="290"/>
                          <a:pt x="177" y="269"/>
                          <a:pt x="202" y="247"/>
                        </a:cubicBezTo>
                        <a:lnTo>
                          <a:pt x="240" y="215"/>
                        </a:lnTo>
                        <a:cubicBezTo>
                          <a:pt x="284" y="190"/>
                          <a:pt x="335" y="127"/>
                          <a:pt x="316" y="76"/>
                        </a:cubicBezTo>
                        <a:cubicBezTo>
                          <a:pt x="316" y="64"/>
                          <a:pt x="303" y="58"/>
                          <a:pt x="303" y="45"/>
                        </a:cubicBezTo>
                        <a:cubicBezTo>
                          <a:pt x="292" y="12"/>
                          <a:pt x="266"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46"/>
                  <p:cNvSpPr/>
                  <p:nvPr/>
                </p:nvSpPr>
                <p:spPr>
                  <a:xfrm>
                    <a:off x="2319824" y="1747417"/>
                    <a:ext cx="12529" cy="11650"/>
                  </a:xfrm>
                  <a:custGeom>
                    <a:avLst/>
                    <a:gdLst/>
                    <a:ahLst/>
                    <a:cxnLst/>
                    <a:rect l="l" t="t" r="r" b="b"/>
                    <a:pathLst>
                      <a:path w="256" h="269" extrusionOk="0">
                        <a:moveTo>
                          <a:pt x="202" y="0"/>
                        </a:moveTo>
                        <a:cubicBezTo>
                          <a:pt x="153" y="0"/>
                          <a:pt x="75" y="48"/>
                          <a:pt x="45" y="82"/>
                        </a:cubicBezTo>
                        <a:cubicBezTo>
                          <a:pt x="7" y="120"/>
                          <a:pt x="0" y="183"/>
                          <a:pt x="19" y="233"/>
                        </a:cubicBezTo>
                        <a:cubicBezTo>
                          <a:pt x="32" y="258"/>
                          <a:pt x="50" y="268"/>
                          <a:pt x="70" y="268"/>
                        </a:cubicBezTo>
                        <a:cubicBezTo>
                          <a:pt x="131" y="268"/>
                          <a:pt x="213" y="175"/>
                          <a:pt x="228" y="132"/>
                        </a:cubicBezTo>
                        <a:cubicBezTo>
                          <a:pt x="234" y="113"/>
                          <a:pt x="240" y="101"/>
                          <a:pt x="240" y="82"/>
                        </a:cubicBezTo>
                        <a:cubicBezTo>
                          <a:pt x="255" y="21"/>
                          <a:pt x="235"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46"/>
                  <p:cNvSpPr/>
                  <p:nvPr/>
                </p:nvSpPr>
                <p:spPr>
                  <a:xfrm>
                    <a:off x="2235843" y="1766559"/>
                    <a:ext cx="13948" cy="11780"/>
                  </a:xfrm>
                  <a:custGeom>
                    <a:avLst/>
                    <a:gdLst/>
                    <a:ahLst/>
                    <a:cxnLst/>
                    <a:rect l="l" t="t" r="r" b="b"/>
                    <a:pathLst>
                      <a:path w="285" h="272" extrusionOk="0">
                        <a:moveTo>
                          <a:pt x="221" y="1"/>
                        </a:moveTo>
                        <a:cubicBezTo>
                          <a:pt x="154" y="1"/>
                          <a:pt x="46" y="101"/>
                          <a:pt x="32" y="138"/>
                        </a:cubicBezTo>
                        <a:cubicBezTo>
                          <a:pt x="7" y="189"/>
                          <a:pt x="1" y="245"/>
                          <a:pt x="58" y="264"/>
                        </a:cubicBezTo>
                        <a:cubicBezTo>
                          <a:pt x="68" y="269"/>
                          <a:pt x="79" y="272"/>
                          <a:pt x="90" y="272"/>
                        </a:cubicBezTo>
                        <a:cubicBezTo>
                          <a:pt x="133" y="272"/>
                          <a:pt x="180" y="238"/>
                          <a:pt x="215" y="208"/>
                        </a:cubicBezTo>
                        <a:cubicBezTo>
                          <a:pt x="260" y="170"/>
                          <a:pt x="285" y="107"/>
                          <a:pt x="272" y="50"/>
                        </a:cubicBezTo>
                        <a:cubicBezTo>
                          <a:pt x="265" y="14"/>
                          <a:pt x="246" y="1"/>
                          <a:pt x="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46"/>
                  <p:cNvSpPr/>
                  <p:nvPr/>
                </p:nvSpPr>
                <p:spPr>
                  <a:xfrm>
                    <a:off x="2253363" y="1816882"/>
                    <a:ext cx="18353" cy="11910"/>
                  </a:xfrm>
                  <a:custGeom>
                    <a:avLst/>
                    <a:gdLst/>
                    <a:ahLst/>
                    <a:cxnLst/>
                    <a:rect l="l" t="t" r="r" b="b"/>
                    <a:pathLst>
                      <a:path w="375" h="275" extrusionOk="0">
                        <a:moveTo>
                          <a:pt x="215" y="1"/>
                        </a:moveTo>
                        <a:cubicBezTo>
                          <a:pt x="141" y="1"/>
                          <a:pt x="62" y="90"/>
                          <a:pt x="40" y="143"/>
                        </a:cubicBezTo>
                        <a:cubicBezTo>
                          <a:pt x="1" y="222"/>
                          <a:pt x="39" y="275"/>
                          <a:pt x="104" y="275"/>
                        </a:cubicBezTo>
                        <a:cubicBezTo>
                          <a:pt x="121" y="275"/>
                          <a:pt x="140" y="271"/>
                          <a:pt x="160" y="263"/>
                        </a:cubicBezTo>
                        <a:lnTo>
                          <a:pt x="185" y="250"/>
                        </a:lnTo>
                        <a:cubicBezTo>
                          <a:pt x="261" y="225"/>
                          <a:pt x="375" y="80"/>
                          <a:pt x="274" y="17"/>
                        </a:cubicBezTo>
                        <a:lnTo>
                          <a:pt x="255" y="11"/>
                        </a:lnTo>
                        <a:cubicBezTo>
                          <a:pt x="242" y="4"/>
                          <a:pt x="229" y="1"/>
                          <a:pt x="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46"/>
                  <p:cNvSpPr/>
                  <p:nvPr/>
                </p:nvSpPr>
                <p:spPr>
                  <a:xfrm>
                    <a:off x="2276610" y="1800642"/>
                    <a:ext cx="15808" cy="8272"/>
                  </a:xfrm>
                  <a:custGeom>
                    <a:avLst/>
                    <a:gdLst/>
                    <a:ahLst/>
                    <a:cxnLst/>
                    <a:rect l="l" t="t" r="r" b="b"/>
                    <a:pathLst>
                      <a:path w="323" h="191" extrusionOk="0">
                        <a:moveTo>
                          <a:pt x="202" y="1"/>
                        </a:moveTo>
                        <a:cubicBezTo>
                          <a:pt x="120" y="1"/>
                          <a:pt x="0" y="190"/>
                          <a:pt x="114" y="190"/>
                        </a:cubicBezTo>
                        <a:cubicBezTo>
                          <a:pt x="202" y="190"/>
                          <a:pt x="322" y="1"/>
                          <a:pt x="2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46"/>
                  <p:cNvSpPr/>
                  <p:nvPr/>
                </p:nvSpPr>
                <p:spPr>
                  <a:xfrm>
                    <a:off x="2196936" y="1855815"/>
                    <a:ext cx="18548" cy="12776"/>
                  </a:xfrm>
                  <a:custGeom>
                    <a:avLst/>
                    <a:gdLst/>
                    <a:ahLst/>
                    <a:cxnLst/>
                    <a:rect l="l" t="t" r="r" b="b"/>
                    <a:pathLst>
                      <a:path w="379" h="295" extrusionOk="0">
                        <a:moveTo>
                          <a:pt x="271" y="0"/>
                        </a:moveTo>
                        <a:cubicBezTo>
                          <a:pt x="167" y="0"/>
                          <a:pt x="1" y="171"/>
                          <a:pt x="90" y="259"/>
                        </a:cubicBezTo>
                        <a:lnTo>
                          <a:pt x="96" y="272"/>
                        </a:lnTo>
                        <a:cubicBezTo>
                          <a:pt x="114" y="288"/>
                          <a:pt x="134" y="294"/>
                          <a:pt x="156" y="294"/>
                        </a:cubicBezTo>
                        <a:cubicBezTo>
                          <a:pt x="256" y="294"/>
                          <a:pt x="378" y="147"/>
                          <a:pt x="342" y="64"/>
                        </a:cubicBezTo>
                        <a:cubicBezTo>
                          <a:pt x="342" y="58"/>
                          <a:pt x="342" y="51"/>
                          <a:pt x="336" y="45"/>
                        </a:cubicBezTo>
                        <a:cubicBezTo>
                          <a:pt x="323" y="13"/>
                          <a:pt x="299" y="0"/>
                          <a:pt x="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46"/>
                  <p:cNvSpPr/>
                  <p:nvPr/>
                </p:nvSpPr>
                <p:spPr>
                  <a:xfrm>
                    <a:off x="2219203" y="1891934"/>
                    <a:ext cx="14242" cy="11347"/>
                  </a:xfrm>
                  <a:custGeom>
                    <a:avLst/>
                    <a:gdLst/>
                    <a:ahLst/>
                    <a:cxnLst/>
                    <a:rect l="l" t="t" r="r" b="b"/>
                    <a:pathLst>
                      <a:path w="291" h="262" extrusionOk="0">
                        <a:moveTo>
                          <a:pt x="208" y="1"/>
                        </a:moveTo>
                        <a:cubicBezTo>
                          <a:pt x="181" y="1"/>
                          <a:pt x="150" y="14"/>
                          <a:pt x="127" y="31"/>
                        </a:cubicBezTo>
                        <a:cubicBezTo>
                          <a:pt x="108" y="37"/>
                          <a:pt x="89" y="50"/>
                          <a:pt x="76" y="62"/>
                        </a:cubicBezTo>
                        <a:cubicBezTo>
                          <a:pt x="26" y="100"/>
                          <a:pt x="0" y="163"/>
                          <a:pt x="7" y="226"/>
                        </a:cubicBezTo>
                        <a:cubicBezTo>
                          <a:pt x="11" y="253"/>
                          <a:pt x="38" y="261"/>
                          <a:pt x="64" y="261"/>
                        </a:cubicBezTo>
                        <a:cubicBezTo>
                          <a:pt x="75" y="261"/>
                          <a:pt x="86" y="260"/>
                          <a:pt x="95" y="258"/>
                        </a:cubicBezTo>
                        <a:cubicBezTo>
                          <a:pt x="127" y="245"/>
                          <a:pt x="152" y="233"/>
                          <a:pt x="177" y="214"/>
                        </a:cubicBezTo>
                        <a:cubicBezTo>
                          <a:pt x="227" y="176"/>
                          <a:pt x="291" y="107"/>
                          <a:pt x="265" y="37"/>
                        </a:cubicBezTo>
                        <a:cubicBezTo>
                          <a:pt x="254" y="11"/>
                          <a:pt x="232" y="1"/>
                          <a:pt x="2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46"/>
                  <p:cNvSpPr/>
                  <p:nvPr/>
                </p:nvSpPr>
                <p:spPr>
                  <a:xfrm>
                    <a:off x="2269807" y="1875520"/>
                    <a:ext cx="17961" cy="14205"/>
                  </a:xfrm>
                  <a:custGeom>
                    <a:avLst/>
                    <a:gdLst/>
                    <a:ahLst/>
                    <a:cxnLst/>
                    <a:rect l="l" t="t" r="r" b="b"/>
                    <a:pathLst>
                      <a:path w="367" h="328" extrusionOk="0">
                        <a:moveTo>
                          <a:pt x="255" y="1"/>
                        </a:moveTo>
                        <a:cubicBezTo>
                          <a:pt x="241" y="1"/>
                          <a:pt x="228" y="3"/>
                          <a:pt x="215" y="6"/>
                        </a:cubicBezTo>
                        <a:cubicBezTo>
                          <a:pt x="139" y="31"/>
                          <a:pt x="70" y="88"/>
                          <a:pt x="32" y="164"/>
                        </a:cubicBezTo>
                        <a:cubicBezTo>
                          <a:pt x="13" y="214"/>
                          <a:pt x="1" y="296"/>
                          <a:pt x="64" y="322"/>
                        </a:cubicBezTo>
                        <a:cubicBezTo>
                          <a:pt x="76" y="326"/>
                          <a:pt x="88" y="328"/>
                          <a:pt x="100" y="328"/>
                        </a:cubicBezTo>
                        <a:cubicBezTo>
                          <a:pt x="158" y="328"/>
                          <a:pt x="217" y="282"/>
                          <a:pt x="259" y="246"/>
                        </a:cubicBezTo>
                        <a:lnTo>
                          <a:pt x="310" y="202"/>
                        </a:lnTo>
                        <a:cubicBezTo>
                          <a:pt x="335" y="189"/>
                          <a:pt x="367" y="151"/>
                          <a:pt x="354" y="126"/>
                        </a:cubicBezTo>
                        <a:cubicBezTo>
                          <a:pt x="348" y="101"/>
                          <a:pt x="341" y="76"/>
                          <a:pt x="335" y="50"/>
                        </a:cubicBezTo>
                        <a:cubicBezTo>
                          <a:pt x="326" y="14"/>
                          <a:pt x="291"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46"/>
                  <p:cNvSpPr/>
                  <p:nvPr/>
                </p:nvSpPr>
                <p:spPr>
                  <a:xfrm>
                    <a:off x="2237115" y="1855339"/>
                    <a:ext cx="14829" cy="11173"/>
                  </a:xfrm>
                  <a:custGeom>
                    <a:avLst/>
                    <a:gdLst/>
                    <a:ahLst/>
                    <a:cxnLst/>
                    <a:rect l="l" t="t" r="r" b="b"/>
                    <a:pathLst>
                      <a:path w="303" h="258" extrusionOk="0">
                        <a:moveTo>
                          <a:pt x="211" y="0"/>
                        </a:moveTo>
                        <a:cubicBezTo>
                          <a:pt x="181" y="0"/>
                          <a:pt x="146" y="10"/>
                          <a:pt x="114" y="31"/>
                        </a:cubicBezTo>
                        <a:cubicBezTo>
                          <a:pt x="76" y="56"/>
                          <a:pt x="44" y="94"/>
                          <a:pt x="25" y="138"/>
                        </a:cubicBezTo>
                        <a:cubicBezTo>
                          <a:pt x="0" y="195"/>
                          <a:pt x="6" y="251"/>
                          <a:pt x="70" y="258"/>
                        </a:cubicBezTo>
                        <a:cubicBezTo>
                          <a:pt x="107" y="258"/>
                          <a:pt x="145" y="245"/>
                          <a:pt x="177" y="226"/>
                        </a:cubicBezTo>
                        <a:cubicBezTo>
                          <a:pt x="196" y="220"/>
                          <a:pt x="215" y="201"/>
                          <a:pt x="234" y="182"/>
                        </a:cubicBezTo>
                        <a:cubicBezTo>
                          <a:pt x="259" y="157"/>
                          <a:pt x="278" y="119"/>
                          <a:pt x="290" y="81"/>
                        </a:cubicBezTo>
                        <a:cubicBezTo>
                          <a:pt x="302" y="29"/>
                          <a:pt x="264" y="0"/>
                          <a:pt x="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46"/>
                  <p:cNvSpPr/>
                  <p:nvPr/>
                </p:nvSpPr>
                <p:spPr>
                  <a:xfrm>
                    <a:off x="2311993" y="1863481"/>
                    <a:ext cx="18353" cy="10913"/>
                  </a:xfrm>
                  <a:custGeom>
                    <a:avLst/>
                    <a:gdLst/>
                    <a:ahLst/>
                    <a:cxnLst/>
                    <a:rect l="l" t="t" r="r" b="b"/>
                    <a:pathLst>
                      <a:path w="375" h="252" extrusionOk="0">
                        <a:moveTo>
                          <a:pt x="198" y="0"/>
                        </a:moveTo>
                        <a:cubicBezTo>
                          <a:pt x="123" y="7"/>
                          <a:pt x="60" y="57"/>
                          <a:pt x="28" y="127"/>
                        </a:cubicBezTo>
                        <a:cubicBezTo>
                          <a:pt x="0" y="182"/>
                          <a:pt x="16" y="251"/>
                          <a:pt x="75" y="251"/>
                        </a:cubicBezTo>
                        <a:cubicBezTo>
                          <a:pt x="84" y="251"/>
                          <a:pt x="93" y="250"/>
                          <a:pt x="104" y="246"/>
                        </a:cubicBezTo>
                        <a:lnTo>
                          <a:pt x="123" y="246"/>
                        </a:lnTo>
                        <a:cubicBezTo>
                          <a:pt x="205" y="221"/>
                          <a:pt x="375" y="7"/>
                          <a:pt x="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46"/>
                  <p:cNvSpPr/>
                  <p:nvPr/>
                </p:nvSpPr>
                <p:spPr>
                  <a:xfrm>
                    <a:off x="2280476" y="1855556"/>
                    <a:ext cx="15612" cy="11650"/>
                  </a:xfrm>
                  <a:custGeom>
                    <a:avLst/>
                    <a:gdLst/>
                    <a:ahLst/>
                    <a:cxnLst/>
                    <a:rect l="l" t="t" r="r" b="b"/>
                    <a:pathLst>
                      <a:path w="319" h="269" extrusionOk="0">
                        <a:moveTo>
                          <a:pt x="249" y="1"/>
                        </a:moveTo>
                        <a:lnTo>
                          <a:pt x="268" y="26"/>
                        </a:lnTo>
                        <a:lnTo>
                          <a:pt x="268" y="32"/>
                        </a:lnTo>
                        <a:cubicBezTo>
                          <a:pt x="237" y="22"/>
                          <a:pt x="208" y="17"/>
                          <a:pt x="183" y="17"/>
                        </a:cubicBezTo>
                        <a:cubicBezTo>
                          <a:pt x="127" y="17"/>
                          <a:pt x="84" y="41"/>
                          <a:pt x="54" y="89"/>
                        </a:cubicBezTo>
                        <a:cubicBezTo>
                          <a:pt x="35" y="108"/>
                          <a:pt x="22" y="139"/>
                          <a:pt x="16" y="164"/>
                        </a:cubicBezTo>
                        <a:cubicBezTo>
                          <a:pt x="1" y="238"/>
                          <a:pt x="42" y="269"/>
                          <a:pt x="92" y="269"/>
                        </a:cubicBezTo>
                        <a:cubicBezTo>
                          <a:pt x="124" y="269"/>
                          <a:pt x="159" y="256"/>
                          <a:pt x="186" y="234"/>
                        </a:cubicBezTo>
                        <a:cubicBezTo>
                          <a:pt x="212" y="215"/>
                          <a:pt x="237" y="196"/>
                          <a:pt x="249" y="171"/>
                        </a:cubicBezTo>
                        <a:cubicBezTo>
                          <a:pt x="281" y="120"/>
                          <a:pt x="319" y="38"/>
                          <a:pt x="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46"/>
                  <p:cNvSpPr/>
                  <p:nvPr/>
                </p:nvSpPr>
                <p:spPr>
                  <a:xfrm>
                    <a:off x="2291096" y="1883402"/>
                    <a:ext cx="22904" cy="12083"/>
                  </a:xfrm>
                  <a:custGeom>
                    <a:avLst/>
                    <a:gdLst/>
                    <a:ahLst/>
                    <a:cxnLst/>
                    <a:rect l="l" t="t" r="r" b="b"/>
                    <a:pathLst>
                      <a:path w="468" h="279" extrusionOk="0">
                        <a:moveTo>
                          <a:pt x="297" y="1"/>
                        </a:moveTo>
                        <a:cubicBezTo>
                          <a:pt x="178" y="1"/>
                          <a:pt x="1" y="278"/>
                          <a:pt x="165" y="278"/>
                        </a:cubicBezTo>
                        <a:cubicBezTo>
                          <a:pt x="291" y="278"/>
                          <a:pt x="468" y="1"/>
                          <a:pt x="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46"/>
                  <p:cNvSpPr/>
                  <p:nvPr/>
                </p:nvSpPr>
                <p:spPr>
                  <a:xfrm>
                    <a:off x="2373511" y="1819784"/>
                    <a:ext cx="18597" cy="15591"/>
                  </a:xfrm>
                  <a:custGeom>
                    <a:avLst/>
                    <a:gdLst/>
                    <a:ahLst/>
                    <a:cxnLst/>
                    <a:rect l="l" t="t" r="r" b="b"/>
                    <a:pathLst>
                      <a:path w="380" h="360" extrusionOk="0">
                        <a:moveTo>
                          <a:pt x="278" y="0"/>
                        </a:moveTo>
                        <a:cubicBezTo>
                          <a:pt x="171" y="13"/>
                          <a:pt x="77" y="82"/>
                          <a:pt x="32" y="177"/>
                        </a:cubicBezTo>
                        <a:cubicBezTo>
                          <a:pt x="1" y="246"/>
                          <a:pt x="1" y="360"/>
                          <a:pt x="102" y="360"/>
                        </a:cubicBezTo>
                        <a:cubicBezTo>
                          <a:pt x="209" y="347"/>
                          <a:pt x="304" y="278"/>
                          <a:pt x="348" y="183"/>
                        </a:cubicBezTo>
                        <a:cubicBezTo>
                          <a:pt x="379" y="114"/>
                          <a:pt x="379"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28" name="Google Shape;2928;p46"/>
              <p:cNvGrpSpPr/>
              <p:nvPr/>
            </p:nvGrpSpPr>
            <p:grpSpPr>
              <a:xfrm>
                <a:off x="1985185" y="3932978"/>
                <a:ext cx="394823" cy="271193"/>
                <a:chOff x="1769848" y="1688735"/>
                <a:chExt cx="339399" cy="233124"/>
              </a:xfrm>
            </p:grpSpPr>
            <p:sp>
              <p:nvSpPr>
                <p:cNvPr id="2929" name="Google Shape;2929;p46"/>
                <p:cNvSpPr/>
                <p:nvPr/>
              </p:nvSpPr>
              <p:spPr>
                <a:xfrm>
                  <a:off x="1769848" y="1688735"/>
                  <a:ext cx="339399" cy="233124"/>
                </a:xfrm>
                <a:custGeom>
                  <a:avLst/>
                  <a:gdLst/>
                  <a:ahLst/>
                  <a:cxnLst/>
                  <a:rect l="l" t="t" r="r" b="b"/>
                  <a:pathLst>
                    <a:path w="6935" h="5383" extrusionOk="0">
                      <a:moveTo>
                        <a:pt x="3921" y="1"/>
                      </a:moveTo>
                      <a:cubicBezTo>
                        <a:pt x="3730" y="1"/>
                        <a:pt x="3544" y="15"/>
                        <a:pt x="3371" y="43"/>
                      </a:cubicBezTo>
                      <a:cubicBezTo>
                        <a:pt x="520" y="514"/>
                        <a:pt x="0" y="5383"/>
                        <a:pt x="2910" y="5383"/>
                      </a:cubicBezTo>
                      <a:cubicBezTo>
                        <a:pt x="3038" y="5383"/>
                        <a:pt x="3173" y="5373"/>
                        <a:pt x="3314" y="5354"/>
                      </a:cubicBezTo>
                      <a:cubicBezTo>
                        <a:pt x="5005" y="5114"/>
                        <a:pt x="6935" y="2932"/>
                        <a:pt x="6184" y="1178"/>
                      </a:cubicBezTo>
                      <a:cubicBezTo>
                        <a:pt x="5820" y="326"/>
                        <a:pt x="4814" y="1"/>
                        <a:pt x="39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30" name="Google Shape;2930;p46"/>
                <p:cNvGrpSpPr/>
                <p:nvPr/>
              </p:nvGrpSpPr>
              <p:grpSpPr>
                <a:xfrm>
                  <a:off x="1852361" y="1714763"/>
                  <a:ext cx="195173" cy="188518"/>
                  <a:chOff x="2196936" y="1714763"/>
                  <a:chExt cx="195173" cy="188518"/>
                </a:xfrm>
              </p:grpSpPr>
              <p:sp>
                <p:nvSpPr>
                  <p:cNvPr id="2931" name="Google Shape;2931;p46"/>
                  <p:cNvSpPr/>
                  <p:nvPr/>
                </p:nvSpPr>
                <p:spPr>
                  <a:xfrm>
                    <a:off x="2324131" y="1714763"/>
                    <a:ext cx="31224" cy="23992"/>
                  </a:xfrm>
                  <a:custGeom>
                    <a:avLst/>
                    <a:gdLst/>
                    <a:ahLst/>
                    <a:cxnLst/>
                    <a:rect l="l" t="t" r="r" b="b"/>
                    <a:pathLst>
                      <a:path w="638" h="554" extrusionOk="0">
                        <a:moveTo>
                          <a:pt x="421" y="1"/>
                        </a:moveTo>
                        <a:cubicBezTo>
                          <a:pt x="279" y="1"/>
                          <a:pt x="107" y="176"/>
                          <a:pt x="58" y="275"/>
                        </a:cubicBezTo>
                        <a:cubicBezTo>
                          <a:pt x="26" y="344"/>
                          <a:pt x="1" y="451"/>
                          <a:pt x="64" y="514"/>
                        </a:cubicBezTo>
                        <a:cubicBezTo>
                          <a:pt x="92" y="543"/>
                          <a:pt x="129" y="553"/>
                          <a:pt x="166" y="553"/>
                        </a:cubicBezTo>
                        <a:cubicBezTo>
                          <a:pt x="212" y="553"/>
                          <a:pt x="259" y="538"/>
                          <a:pt x="297" y="521"/>
                        </a:cubicBezTo>
                        <a:cubicBezTo>
                          <a:pt x="329" y="502"/>
                          <a:pt x="360" y="483"/>
                          <a:pt x="392" y="464"/>
                        </a:cubicBezTo>
                        <a:cubicBezTo>
                          <a:pt x="480" y="401"/>
                          <a:pt x="638" y="218"/>
                          <a:pt x="568" y="104"/>
                        </a:cubicBezTo>
                        <a:cubicBezTo>
                          <a:pt x="562" y="85"/>
                          <a:pt x="549" y="67"/>
                          <a:pt x="531" y="48"/>
                        </a:cubicBezTo>
                        <a:cubicBezTo>
                          <a:pt x="499" y="14"/>
                          <a:pt x="461" y="1"/>
                          <a:pt x="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46"/>
                  <p:cNvSpPr/>
                  <p:nvPr/>
                </p:nvSpPr>
                <p:spPr>
                  <a:xfrm>
                    <a:off x="2353446" y="1727192"/>
                    <a:ext cx="17031" cy="14248"/>
                  </a:xfrm>
                  <a:custGeom>
                    <a:avLst/>
                    <a:gdLst/>
                    <a:ahLst/>
                    <a:cxnLst/>
                    <a:rect l="l" t="t" r="r" b="b"/>
                    <a:pathLst>
                      <a:path w="348" h="329" extrusionOk="0">
                        <a:moveTo>
                          <a:pt x="253" y="0"/>
                        </a:moveTo>
                        <a:cubicBezTo>
                          <a:pt x="159" y="13"/>
                          <a:pt x="70" y="70"/>
                          <a:pt x="32" y="164"/>
                        </a:cubicBezTo>
                        <a:cubicBezTo>
                          <a:pt x="1" y="227"/>
                          <a:pt x="1" y="328"/>
                          <a:pt x="96" y="328"/>
                        </a:cubicBezTo>
                        <a:cubicBezTo>
                          <a:pt x="196" y="322"/>
                          <a:pt x="278" y="259"/>
                          <a:pt x="323" y="164"/>
                        </a:cubicBezTo>
                        <a:cubicBezTo>
                          <a:pt x="348" y="101"/>
                          <a:pt x="348" y="0"/>
                          <a:pt x="2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46"/>
                  <p:cNvSpPr/>
                  <p:nvPr/>
                </p:nvSpPr>
                <p:spPr>
                  <a:xfrm>
                    <a:off x="2341113" y="1752570"/>
                    <a:ext cx="16395" cy="12602"/>
                  </a:xfrm>
                  <a:custGeom>
                    <a:avLst/>
                    <a:gdLst/>
                    <a:ahLst/>
                    <a:cxnLst/>
                    <a:rect l="l" t="t" r="r" b="b"/>
                    <a:pathLst>
                      <a:path w="335" h="291" extrusionOk="0">
                        <a:moveTo>
                          <a:pt x="237" y="1"/>
                        </a:moveTo>
                        <a:cubicBezTo>
                          <a:pt x="197" y="1"/>
                          <a:pt x="152" y="21"/>
                          <a:pt x="127" y="39"/>
                        </a:cubicBezTo>
                        <a:lnTo>
                          <a:pt x="108" y="58"/>
                        </a:lnTo>
                        <a:cubicBezTo>
                          <a:pt x="57" y="95"/>
                          <a:pt x="1" y="165"/>
                          <a:pt x="20" y="234"/>
                        </a:cubicBezTo>
                        <a:cubicBezTo>
                          <a:pt x="26" y="234"/>
                          <a:pt x="26" y="240"/>
                          <a:pt x="26" y="247"/>
                        </a:cubicBezTo>
                        <a:cubicBezTo>
                          <a:pt x="37" y="279"/>
                          <a:pt x="62" y="290"/>
                          <a:pt x="91" y="290"/>
                        </a:cubicBezTo>
                        <a:cubicBezTo>
                          <a:pt x="130" y="290"/>
                          <a:pt x="177" y="269"/>
                          <a:pt x="202" y="247"/>
                        </a:cubicBezTo>
                        <a:lnTo>
                          <a:pt x="240" y="215"/>
                        </a:lnTo>
                        <a:cubicBezTo>
                          <a:pt x="284" y="190"/>
                          <a:pt x="335" y="127"/>
                          <a:pt x="316" y="76"/>
                        </a:cubicBezTo>
                        <a:cubicBezTo>
                          <a:pt x="316" y="64"/>
                          <a:pt x="303" y="58"/>
                          <a:pt x="303" y="45"/>
                        </a:cubicBezTo>
                        <a:cubicBezTo>
                          <a:pt x="292" y="12"/>
                          <a:pt x="266"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46"/>
                  <p:cNvSpPr/>
                  <p:nvPr/>
                </p:nvSpPr>
                <p:spPr>
                  <a:xfrm>
                    <a:off x="2319824" y="1747417"/>
                    <a:ext cx="12529" cy="11650"/>
                  </a:xfrm>
                  <a:custGeom>
                    <a:avLst/>
                    <a:gdLst/>
                    <a:ahLst/>
                    <a:cxnLst/>
                    <a:rect l="l" t="t" r="r" b="b"/>
                    <a:pathLst>
                      <a:path w="256" h="269" extrusionOk="0">
                        <a:moveTo>
                          <a:pt x="202" y="0"/>
                        </a:moveTo>
                        <a:cubicBezTo>
                          <a:pt x="153" y="0"/>
                          <a:pt x="75" y="48"/>
                          <a:pt x="45" y="82"/>
                        </a:cubicBezTo>
                        <a:cubicBezTo>
                          <a:pt x="7" y="120"/>
                          <a:pt x="0" y="183"/>
                          <a:pt x="19" y="233"/>
                        </a:cubicBezTo>
                        <a:cubicBezTo>
                          <a:pt x="32" y="258"/>
                          <a:pt x="50" y="268"/>
                          <a:pt x="70" y="268"/>
                        </a:cubicBezTo>
                        <a:cubicBezTo>
                          <a:pt x="131" y="268"/>
                          <a:pt x="213" y="175"/>
                          <a:pt x="228" y="132"/>
                        </a:cubicBezTo>
                        <a:cubicBezTo>
                          <a:pt x="234" y="113"/>
                          <a:pt x="240" y="101"/>
                          <a:pt x="240" y="82"/>
                        </a:cubicBezTo>
                        <a:cubicBezTo>
                          <a:pt x="255" y="21"/>
                          <a:pt x="235"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46"/>
                  <p:cNvSpPr/>
                  <p:nvPr/>
                </p:nvSpPr>
                <p:spPr>
                  <a:xfrm>
                    <a:off x="2235843" y="1766559"/>
                    <a:ext cx="13948" cy="11780"/>
                  </a:xfrm>
                  <a:custGeom>
                    <a:avLst/>
                    <a:gdLst/>
                    <a:ahLst/>
                    <a:cxnLst/>
                    <a:rect l="l" t="t" r="r" b="b"/>
                    <a:pathLst>
                      <a:path w="285" h="272" extrusionOk="0">
                        <a:moveTo>
                          <a:pt x="221" y="1"/>
                        </a:moveTo>
                        <a:cubicBezTo>
                          <a:pt x="154" y="1"/>
                          <a:pt x="46" y="101"/>
                          <a:pt x="32" y="138"/>
                        </a:cubicBezTo>
                        <a:cubicBezTo>
                          <a:pt x="7" y="189"/>
                          <a:pt x="1" y="245"/>
                          <a:pt x="58" y="264"/>
                        </a:cubicBezTo>
                        <a:cubicBezTo>
                          <a:pt x="68" y="269"/>
                          <a:pt x="79" y="272"/>
                          <a:pt x="90" y="272"/>
                        </a:cubicBezTo>
                        <a:cubicBezTo>
                          <a:pt x="133" y="272"/>
                          <a:pt x="180" y="238"/>
                          <a:pt x="215" y="208"/>
                        </a:cubicBezTo>
                        <a:cubicBezTo>
                          <a:pt x="260" y="170"/>
                          <a:pt x="285" y="107"/>
                          <a:pt x="272" y="50"/>
                        </a:cubicBezTo>
                        <a:cubicBezTo>
                          <a:pt x="265" y="14"/>
                          <a:pt x="246" y="1"/>
                          <a:pt x="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46"/>
                  <p:cNvSpPr/>
                  <p:nvPr/>
                </p:nvSpPr>
                <p:spPr>
                  <a:xfrm>
                    <a:off x="2253363" y="1816882"/>
                    <a:ext cx="18353" cy="11910"/>
                  </a:xfrm>
                  <a:custGeom>
                    <a:avLst/>
                    <a:gdLst/>
                    <a:ahLst/>
                    <a:cxnLst/>
                    <a:rect l="l" t="t" r="r" b="b"/>
                    <a:pathLst>
                      <a:path w="375" h="275" extrusionOk="0">
                        <a:moveTo>
                          <a:pt x="215" y="1"/>
                        </a:moveTo>
                        <a:cubicBezTo>
                          <a:pt x="141" y="1"/>
                          <a:pt x="62" y="90"/>
                          <a:pt x="40" y="143"/>
                        </a:cubicBezTo>
                        <a:cubicBezTo>
                          <a:pt x="1" y="222"/>
                          <a:pt x="39" y="275"/>
                          <a:pt x="104" y="275"/>
                        </a:cubicBezTo>
                        <a:cubicBezTo>
                          <a:pt x="121" y="275"/>
                          <a:pt x="140" y="271"/>
                          <a:pt x="160" y="263"/>
                        </a:cubicBezTo>
                        <a:lnTo>
                          <a:pt x="185" y="250"/>
                        </a:lnTo>
                        <a:cubicBezTo>
                          <a:pt x="261" y="225"/>
                          <a:pt x="375" y="80"/>
                          <a:pt x="274" y="17"/>
                        </a:cubicBezTo>
                        <a:lnTo>
                          <a:pt x="255" y="11"/>
                        </a:lnTo>
                        <a:cubicBezTo>
                          <a:pt x="242" y="4"/>
                          <a:pt x="229" y="1"/>
                          <a:pt x="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46"/>
                  <p:cNvSpPr/>
                  <p:nvPr/>
                </p:nvSpPr>
                <p:spPr>
                  <a:xfrm>
                    <a:off x="2276610" y="1800642"/>
                    <a:ext cx="15808" cy="8272"/>
                  </a:xfrm>
                  <a:custGeom>
                    <a:avLst/>
                    <a:gdLst/>
                    <a:ahLst/>
                    <a:cxnLst/>
                    <a:rect l="l" t="t" r="r" b="b"/>
                    <a:pathLst>
                      <a:path w="323" h="191" extrusionOk="0">
                        <a:moveTo>
                          <a:pt x="202" y="1"/>
                        </a:moveTo>
                        <a:cubicBezTo>
                          <a:pt x="120" y="1"/>
                          <a:pt x="0" y="190"/>
                          <a:pt x="114" y="190"/>
                        </a:cubicBezTo>
                        <a:cubicBezTo>
                          <a:pt x="202" y="190"/>
                          <a:pt x="322" y="1"/>
                          <a:pt x="2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46"/>
                  <p:cNvSpPr/>
                  <p:nvPr/>
                </p:nvSpPr>
                <p:spPr>
                  <a:xfrm>
                    <a:off x="2196936" y="1855815"/>
                    <a:ext cx="18548" cy="12776"/>
                  </a:xfrm>
                  <a:custGeom>
                    <a:avLst/>
                    <a:gdLst/>
                    <a:ahLst/>
                    <a:cxnLst/>
                    <a:rect l="l" t="t" r="r" b="b"/>
                    <a:pathLst>
                      <a:path w="379" h="295" extrusionOk="0">
                        <a:moveTo>
                          <a:pt x="271" y="0"/>
                        </a:moveTo>
                        <a:cubicBezTo>
                          <a:pt x="167" y="0"/>
                          <a:pt x="1" y="171"/>
                          <a:pt x="90" y="259"/>
                        </a:cubicBezTo>
                        <a:lnTo>
                          <a:pt x="96" y="272"/>
                        </a:lnTo>
                        <a:cubicBezTo>
                          <a:pt x="114" y="288"/>
                          <a:pt x="134" y="294"/>
                          <a:pt x="156" y="294"/>
                        </a:cubicBezTo>
                        <a:cubicBezTo>
                          <a:pt x="256" y="294"/>
                          <a:pt x="378" y="147"/>
                          <a:pt x="342" y="64"/>
                        </a:cubicBezTo>
                        <a:cubicBezTo>
                          <a:pt x="342" y="58"/>
                          <a:pt x="342" y="51"/>
                          <a:pt x="336" y="45"/>
                        </a:cubicBezTo>
                        <a:cubicBezTo>
                          <a:pt x="323" y="13"/>
                          <a:pt x="299" y="0"/>
                          <a:pt x="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46"/>
                  <p:cNvSpPr/>
                  <p:nvPr/>
                </p:nvSpPr>
                <p:spPr>
                  <a:xfrm>
                    <a:off x="2219203" y="1891934"/>
                    <a:ext cx="14242" cy="11347"/>
                  </a:xfrm>
                  <a:custGeom>
                    <a:avLst/>
                    <a:gdLst/>
                    <a:ahLst/>
                    <a:cxnLst/>
                    <a:rect l="l" t="t" r="r" b="b"/>
                    <a:pathLst>
                      <a:path w="291" h="262" extrusionOk="0">
                        <a:moveTo>
                          <a:pt x="208" y="1"/>
                        </a:moveTo>
                        <a:cubicBezTo>
                          <a:pt x="181" y="1"/>
                          <a:pt x="150" y="14"/>
                          <a:pt x="127" y="31"/>
                        </a:cubicBezTo>
                        <a:cubicBezTo>
                          <a:pt x="108" y="37"/>
                          <a:pt x="89" y="50"/>
                          <a:pt x="76" y="62"/>
                        </a:cubicBezTo>
                        <a:cubicBezTo>
                          <a:pt x="26" y="100"/>
                          <a:pt x="0" y="163"/>
                          <a:pt x="7" y="226"/>
                        </a:cubicBezTo>
                        <a:cubicBezTo>
                          <a:pt x="11" y="253"/>
                          <a:pt x="38" y="261"/>
                          <a:pt x="64" y="261"/>
                        </a:cubicBezTo>
                        <a:cubicBezTo>
                          <a:pt x="75" y="261"/>
                          <a:pt x="86" y="260"/>
                          <a:pt x="95" y="258"/>
                        </a:cubicBezTo>
                        <a:cubicBezTo>
                          <a:pt x="127" y="245"/>
                          <a:pt x="152" y="233"/>
                          <a:pt x="177" y="214"/>
                        </a:cubicBezTo>
                        <a:cubicBezTo>
                          <a:pt x="227" y="176"/>
                          <a:pt x="291" y="107"/>
                          <a:pt x="265" y="37"/>
                        </a:cubicBezTo>
                        <a:cubicBezTo>
                          <a:pt x="254" y="11"/>
                          <a:pt x="232" y="1"/>
                          <a:pt x="2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46"/>
                  <p:cNvSpPr/>
                  <p:nvPr/>
                </p:nvSpPr>
                <p:spPr>
                  <a:xfrm>
                    <a:off x="2269807" y="1875520"/>
                    <a:ext cx="17961" cy="14205"/>
                  </a:xfrm>
                  <a:custGeom>
                    <a:avLst/>
                    <a:gdLst/>
                    <a:ahLst/>
                    <a:cxnLst/>
                    <a:rect l="l" t="t" r="r" b="b"/>
                    <a:pathLst>
                      <a:path w="367" h="328" extrusionOk="0">
                        <a:moveTo>
                          <a:pt x="255" y="1"/>
                        </a:moveTo>
                        <a:cubicBezTo>
                          <a:pt x="241" y="1"/>
                          <a:pt x="228" y="3"/>
                          <a:pt x="215" y="6"/>
                        </a:cubicBezTo>
                        <a:cubicBezTo>
                          <a:pt x="139" y="31"/>
                          <a:pt x="70" y="88"/>
                          <a:pt x="32" y="164"/>
                        </a:cubicBezTo>
                        <a:cubicBezTo>
                          <a:pt x="13" y="214"/>
                          <a:pt x="1" y="296"/>
                          <a:pt x="64" y="322"/>
                        </a:cubicBezTo>
                        <a:cubicBezTo>
                          <a:pt x="76" y="326"/>
                          <a:pt x="88" y="328"/>
                          <a:pt x="100" y="328"/>
                        </a:cubicBezTo>
                        <a:cubicBezTo>
                          <a:pt x="158" y="328"/>
                          <a:pt x="217" y="282"/>
                          <a:pt x="259" y="246"/>
                        </a:cubicBezTo>
                        <a:lnTo>
                          <a:pt x="310" y="202"/>
                        </a:lnTo>
                        <a:cubicBezTo>
                          <a:pt x="335" y="189"/>
                          <a:pt x="367" y="151"/>
                          <a:pt x="354" y="126"/>
                        </a:cubicBezTo>
                        <a:cubicBezTo>
                          <a:pt x="348" y="101"/>
                          <a:pt x="341" y="76"/>
                          <a:pt x="335" y="50"/>
                        </a:cubicBezTo>
                        <a:cubicBezTo>
                          <a:pt x="326" y="14"/>
                          <a:pt x="291"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46"/>
                  <p:cNvSpPr/>
                  <p:nvPr/>
                </p:nvSpPr>
                <p:spPr>
                  <a:xfrm>
                    <a:off x="2237115" y="1855339"/>
                    <a:ext cx="14829" cy="11173"/>
                  </a:xfrm>
                  <a:custGeom>
                    <a:avLst/>
                    <a:gdLst/>
                    <a:ahLst/>
                    <a:cxnLst/>
                    <a:rect l="l" t="t" r="r" b="b"/>
                    <a:pathLst>
                      <a:path w="303" h="258" extrusionOk="0">
                        <a:moveTo>
                          <a:pt x="211" y="0"/>
                        </a:moveTo>
                        <a:cubicBezTo>
                          <a:pt x="181" y="0"/>
                          <a:pt x="146" y="10"/>
                          <a:pt x="114" y="31"/>
                        </a:cubicBezTo>
                        <a:cubicBezTo>
                          <a:pt x="76" y="56"/>
                          <a:pt x="44" y="94"/>
                          <a:pt x="25" y="138"/>
                        </a:cubicBezTo>
                        <a:cubicBezTo>
                          <a:pt x="0" y="195"/>
                          <a:pt x="6" y="251"/>
                          <a:pt x="70" y="258"/>
                        </a:cubicBezTo>
                        <a:cubicBezTo>
                          <a:pt x="107" y="258"/>
                          <a:pt x="145" y="245"/>
                          <a:pt x="177" y="226"/>
                        </a:cubicBezTo>
                        <a:cubicBezTo>
                          <a:pt x="196" y="220"/>
                          <a:pt x="215" y="201"/>
                          <a:pt x="234" y="182"/>
                        </a:cubicBezTo>
                        <a:cubicBezTo>
                          <a:pt x="259" y="157"/>
                          <a:pt x="278" y="119"/>
                          <a:pt x="290" y="81"/>
                        </a:cubicBezTo>
                        <a:cubicBezTo>
                          <a:pt x="302" y="29"/>
                          <a:pt x="264" y="0"/>
                          <a:pt x="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46"/>
                  <p:cNvSpPr/>
                  <p:nvPr/>
                </p:nvSpPr>
                <p:spPr>
                  <a:xfrm>
                    <a:off x="2311993" y="1863481"/>
                    <a:ext cx="18353" cy="10913"/>
                  </a:xfrm>
                  <a:custGeom>
                    <a:avLst/>
                    <a:gdLst/>
                    <a:ahLst/>
                    <a:cxnLst/>
                    <a:rect l="l" t="t" r="r" b="b"/>
                    <a:pathLst>
                      <a:path w="375" h="252" extrusionOk="0">
                        <a:moveTo>
                          <a:pt x="198" y="0"/>
                        </a:moveTo>
                        <a:cubicBezTo>
                          <a:pt x="123" y="7"/>
                          <a:pt x="60" y="57"/>
                          <a:pt x="28" y="127"/>
                        </a:cubicBezTo>
                        <a:cubicBezTo>
                          <a:pt x="0" y="182"/>
                          <a:pt x="16" y="251"/>
                          <a:pt x="75" y="251"/>
                        </a:cubicBezTo>
                        <a:cubicBezTo>
                          <a:pt x="84" y="251"/>
                          <a:pt x="93" y="250"/>
                          <a:pt x="104" y="246"/>
                        </a:cubicBezTo>
                        <a:lnTo>
                          <a:pt x="123" y="246"/>
                        </a:lnTo>
                        <a:cubicBezTo>
                          <a:pt x="205" y="221"/>
                          <a:pt x="375" y="7"/>
                          <a:pt x="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46"/>
                  <p:cNvSpPr/>
                  <p:nvPr/>
                </p:nvSpPr>
                <p:spPr>
                  <a:xfrm>
                    <a:off x="2280476" y="1855556"/>
                    <a:ext cx="15612" cy="11650"/>
                  </a:xfrm>
                  <a:custGeom>
                    <a:avLst/>
                    <a:gdLst/>
                    <a:ahLst/>
                    <a:cxnLst/>
                    <a:rect l="l" t="t" r="r" b="b"/>
                    <a:pathLst>
                      <a:path w="319" h="269" extrusionOk="0">
                        <a:moveTo>
                          <a:pt x="249" y="1"/>
                        </a:moveTo>
                        <a:lnTo>
                          <a:pt x="268" y="26"/>
                        </a:lnTo>
                        <a:lnTo>
                          <a:pt x="268" y="32"/>
                        </a:lnTo>
                        <a:cubicBezTo>
                          <a:pt x="237" y="22"/>
                          <a:pt x="208" y="17"/>
                          <a:pt x="183" y="17"/>
                        </a:cubicBezTo>
                        <a:cubicBezTo>
                          <a:pt x="127" y="17"/>
                          <a:pt x="84" y="41"/>
                          <a:pt x="54" y="89"/>
                        </a:cubicBezTo>
                        <a:cubicBezTo>
                          <a:pt x="35" y="108"/>
                          <a:pt x="22" y="139"/>
                          <a:pt x="16" y="164"/>
                        </a:cubicBezTo>
                        <a:cubicBezTo>
                          <a:pt x="1" y="238"/>
                          <a:pt x="42" y="269"/>
                          <a:pt x="92" y="269"/>
                        </a:cubicBezTo>
                        <a:cubicBezTo>
                          <a:pt x="124" y="269"/>
                          <a:pt x="159" y="256"/>
                          <a:pt x="186" y="234"/>
                        </a:cubicBezTo>
                        <a:cubicBezTo>
                          <a:pt x="212" y="215"/>
                          <a:pt x="237" y="196"/>
                          <a:pt x="249" y="171"/>
                        </a:cubicBezTo>
                        <a:cubicBezTo>
                          <a:pt x="281" y="120"/>
                          <a:pt x="319" y="38"/>
                          <a:pt x="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46"/>
                  <p:cNvSpPr/>
                  <p:nvPr/>
                </p:nvSpPr>
                <p:spPr>
                  <a:xfrm>
                    <a:off x="2291096" y="1883402"/>
                    <a:ext cx="22904" cy="12083"/>
                  </a:xfrm>
                  <a:custGeom>
                    <a:avLst/>
                    <a:gdLst/>
                    <a:ahLst/>
                    <a:cxnLst/>
                    <a:rect l="l" t="t" r="r" b="b"/>
                    <a:pathLst>
                      <a:path w="468" h="279" extrusionOk="0">
                        <a:moveTo>
                          <a:pt x="297" y="1"/>
                        </a:moveTo>
                        <a:cubicBezTo>
                          <a:pt x="178" y="1"/>
                          <a:pt x="1" y="278"/>
                          <a:pt x="165" y="278"/>
                        </a:cubicBezTo>
                        <a:cubicBezTo>
                          <a:pt x="291" y="278"/>
                          <a:pt x="468" y="1"/>
                          <a:pt x="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46"/>
                  <p:cNvSpPr/>
                  <p:nvPr/>
                </p:nvSpPr>
                <p:spPr>
                  <a:xfrm>
                    <a:off x="2373511" y="1819784"/>
                    <a:ext cx="18597" cy="15591"/>
                  </a:xfrm>
                  <a:custGeom>
                    <a:avLst/>
                    <a:gdLst/>
                    <a:ahLst/>
                    <a:cxnLst/>
                    <a:rect l="l" t="t" r="r" b="b"/>
                    <a:pathLst>
                      <a:path w="380" h="360" extrusionOk="0">
                        <a:moveTo>
                          <a:pt x="278" y="0"/>
                        </a:moveTo>
                        <a:cubicBezTo>
                          <a:pt x="171" y="13"/>
                          <a:pt x="77" y="82"/>
                          <a:pt x="32" y="177"/>
                        </a:cubicBezTo>
                        <a:cubicBezTo>
                          <a:pt x="1" y="246"/>
                          <a:pt x="1" y="360"/>
                          <a:pt x="102" y="360"/>
                        </a:cubicBezTo>
                        <a:cubicBezTo>
                          <a:pt x="209" y="347"/>
                          <a:pt x="304" y="278"/>
                          <a:pt x="348" y="183"/>
                        </a:cubicBezTo>
                        <a:cubicBezTo>
                          <a:pt x="379" y="114"/>
                          <a:pt x="379"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949" name="Google Shape;2949;p46"/>
            <p:cNvGrpSpPr/>
            <p:nvPr/>
          </p:nvGrpSpPr>
          <p:grpSpPr>
            <a:xfrm>
              <a:off x="3568292" y="1195024"/>
              <a:ext cx="394826" cy="1871790"/>
              <a:chOff x="3592260" y="1396928"/>
              <a:chExt cx="394826" cy="1871790"/>
            </a:xfrm>
          </p:grpSpPr>
          <p:cxnSp>
            <p:nvCxnSpPr>
              <p:cNvPr id="2950" name="Google Shape;2950;p46"/>
              <p:cNvCxnSpPr/>
              <p:nvPr/>
            </p:nvCxnSpPr>
            <p:spPr>
              <a:xfrm>
                <a:off x="3776016" y="1668127"/>
                <a:ext cx="0" cy="1327800"/>
              </a:xfrm>
              <a:prstGeom prst="straightConnector1">
                <a:avLst/>
              </a:prstGeom>
              <a:noFill/>
              <a:ln w="19050" cap="flat" cmpd="sng">
                <a:solidFill>
                  <a:schemeClr val="dk1"/>
                </a:solidFill>
                <a:prstDash val="dash"/>
                <a:round/>
                <a:headEnd type="none" w="med" len="med"/>
                <a:tailEnd type="none" w="med" len="med"/>
              </a:ln>
            </p:spPr>
          </p:cxnSp>
          <p:grpSp>
            <p:nvGrpSpPr>
              <p:cNvPr id="2951" name="Google Shape;2951;p46"/>
              <p:cNvGrpSpPr/>
              <p:nvPr/>
            </p:nvGrpSpPr>
            <p:grpSpPr>
              <a:xfrm>
                <a:off x="3592260" y="1396928"/>
                <a:ext cx="394823" cy="271193"/>
                <a:chOff x="1769848" y="1688735"/>
                <a:chExt cx="339399" cy="233124"/>
              </a:xfrm>
            </p:grpSpPr>
            <p:sp>
              <p:nvSpPr>
                <p:cNvPr id="2952" name="Google Shape;2952;p46"/>
                <p:cNvSpPr/>
                <p:nvPr/>
              </p:nvSpPr>
              <p:spPr>
                <a:xfrm>
                  <a:off x="1769848" y="1688735"/>
                  <a:ext cx="339399" cy="233124"/>
                </a:xfrm>
                <a:custGeom>
                  <a:avLst/>
                  <a:gdLst/>
                  <a:ahLst/>
                  <a:cxnLst/>
                  <a:rect l="l" t="t" r="r" b="b"/>
                  <a:pathLst>
                    <a:path w="6935" h="5383" extrusionOk="0">
                      <a:moveTo>
                        <a:pt x="3921" y="1"/>
                      </a:moveTo>
                      <a:cubicBezTo>
                        <a:pt x="3730" y="1"/>
                        <a:pt x="3544" y="15"/>
                        <a:pt x="3371" y="43"/>
                      </a:cubicBezTo>
                      <a:cubicBezTo>
                        <a:pt x="520" y="514"/>
                        <a:pt x="0" y="5383"/>
                        <a:pt x="2910" y="5383"/>
                      </a:cubicBezTo>
                      <a:cubicBezTo>
                        <a:pt x="3038" y="5383"/>
                        <a:pt x="3173" y="5373"/>
                        <a:pt x="3314" y="5354"/>
                      </a:cubicBezTo>
                      <a:cubicBezTo>
                        <a:pt x="5005" y="5114"/>
                        <a:pt x="6935" y="2932"/>
                        <a:pt x="6184" y="1178"/>
                      </a:cubicBezTo>
                      <a:cubicBezTo>
                        <a:pt x="5820" y="326"/>
                        <a:pt x="4814" y="1"/>
                        <a:pt x="39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3" name="Google Shape;2953;p46"/>
                <p:cNvGrpSpPr/>
                <p:nvPr/>
              </p:nvGrpSpPr>
              <p:grpSpPr>
                <a:xfrm>
                  <a:off x="1852361" y="1714763"/>
                  <a:ext cx="195173" cy="188518"/>
                  <a:chOff x="2196936" y="1714763"/>
                  <a:chExt cx="195173" cy="188518"/>
                </a:xfrm>
              </p:grpSpPr>
              <p:sp>
                <p:nvSpPr>
                  <p:cNvPr id="2954" name="Google Shape;2954;p46"/>
                  <p:cNvSpPr/>
                  <p:nvPr/>
                </p:nvSpPr>
                <p:spPr>
                  <a:xfrm>
                    <a:off x="2324131" y="1714763"/>
                    <a:ext cx="31224" cy="23992"/>
                  </a:xfrm>
                  <a:custGeom>
                    <a:avLst/>
                    <a:gdLst/>
                    <a:ahLst/>
                    <a:cxnLst/>
                    <a:rect l="l" t="t" r="r" b="b"/>
                    <a:pathLst>
                      <a:path w="638" h="554" extrusionOk="0">
                        <a:moveTo>
                          <a:pt x="421" y="1"/>
                        </a:moveTo>
                        <a:cubicBezTo>
                          <a:pt x="279" y="1"/>
                          <a:pt x="107" y="176"/>
                          <a:pt x="58" y="275"/>
                        </a:cubicBezTo>
                        <a:cubicBezTo>
                          <a:pt x="26" y="344"/>
                          <a:pt x="1" y="451"/>
                          <a:pt x="64" y="514"/>
                        </a:cubicBezTo>
                        <a:cubicBezTo>
                          <a:pt x="92" y="543"/>
                          <a:pt x="129" y="553"/>
                          <a:pt x="166" y="553"/>
                        </a:cubicBezTo>
                        <a:cubicBezTo>
                          <a:pt x="212" y="553"/>
                          <a:pt x="259" y="538"/>
                          <a:pt x="297" y="521"/>
                        </a:cubicBezTo>
                        <a:cubicBezTo>
                          <a:pt x="329" y="502"/>
                          <a:pt x="360" y="483"/>
                          <a:pt x="392" y="464"/>
                        </a:cubicBezTo>
                        <a:cubicBezTo>
                          <a:pt x="480" y="401"/>
                          <a:pt x="638" y="218"/>
                          <a:pt x="568" y="104"/>
                        </a:cubicBezTo>
                        <a:cubicBezTo>
                          <a:pt x="562" y="85"/>
                          <a:pt x="549" y="67"/>
                          <a:pt x="531" y="48"/>
                        </a:cubicBezTo>
                        <a:cubicBezTo>
                          <a:pt x="499" y="14"/>
                          <a:pt x="461" y="1"/>
                          <a:pt x="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46"/>
                  <p:cNvSpPr/>
                  <p:nvPr/>
                </p:nvSpPr>
                <p:spPr>
                  <a:xfrm>
                    <a:off x="2353446" y="1727192"/>
                    <a:ext cx="17031" cy="14248"/>
                  </a:xfrm>
                  <a:custGeom>
                    <a:avLst/>
                    <a:gdLst/>
                    <a:ahLst/>
                    <a:cxnLst/>
                    <a:rect l="l" t="t" r="r" b="b"/>
                    <a:pathLst>
                      <a:path w="348" h="329" extrusionOk="0">
                        <a:moveTo>
                          <a:pt x="253" y="0"/>
                        </a:moveTo>
                        <a:cubicBezTo>
                          <a:pt x="159" y="13"/>
                          <a:pt x="70" y="70"/>
                          <a:pt x="32" y="164"/>
                        </a:cubicBezTo>
                        <a:cubicBezTo>
                          <a:pt x="1" y="227"/>
                          <a:pt x="1" y="328"/>
                          <a:pt x="96" y="328"/>
                        </a:cubicBezTo>
                        <a:cubicBezTo>
                          <a:pt x="196" y="322"/>
                          <a:pt x="278" y="259"/>
                          <a:pt x="323" y="164"/>
                        </a:cubicBezTo>
                        <a:cubicBezTo>
                          <a:pt x="348" y="101"/>
                          <a:pt x="348" y="0"/>
                          <a:pt x="2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46"/>
                  <p:cNvSpPr/>
                  <p:nvPr/>
                </p:nvSpPr>
                <p:spPr>
                  <a:xfrm>
                    <a:off x="2341113" y="1752570"/>
                    <a:ext cx="16395" cy="12602"/>
                  </a:xfrm>
                  <a:custGeom>
                    <a:avLst/>
                    <a:gdLst/>
                    <a:ahLst/>
                    <a:cxnLst/>
                    <a:rect l="l" t="t" r="r" b="b"/>
                    <a:pathLst>
                      <a:path w="335" h="291" extrusionOk="0">
                        <a:moveTo>
                          <a:pt x="237" y="1"/>
                        </a:moveTo>
                        <a:cubicBezTo>
                          <a:pt x="197" y="1"/>
                          <a:pt x="152" y="21"/>
                          <a:pt x="127" y="39"/>
                        </a:cubicBezTo>
                        <a:lnTo>
                          <a:pt x="108" y="58"/>
                        </a:lnTo>
                        <a:cubicBezTo>
                          <a:pt x="57" y="95"/>
                          <a:pt x="1" y="165"/>
                          <a:pt x="20" y="234"/>
                        </a:cubicBezTo>
                        <a:cubicBezTo>
                          <a:pt x="26" y="234"/>
                          <a:pt x="26" y="240"/>
                          <a:pt x="26" y="247"/>
                        </a:cubicBezTo>
                        <a:cubicBezTo>
                          <a:pt x="37" y="279"/>
                          <a:pt x="62" y="290"/>
                          <a:pt x="91" y="290"/>
                        </a:cubicBezTo>
                        <a:cubicBezTo>
                          <a:pt x="130" y="290"/>
                          <a:pt x="177" y="269"/>
                          <a:pt x="202" y="247"/>
                        </a:cubicBezTo>
                        <a:lnTo>
                          <a:pt x="240" y="215"/>
                        </a:lnTo>
                        <a:cubicBezTo>
                          <a:pt x="284" y="190"/>
                          <a:pt x="335" y="127"/>
                          <a:pt x="316" y="76"/>
                        </a:cubicBezTo>
                        <a:cubicBezTo>
                          <a:pt x="316" y="64"/>
                          <a:pt x="303" y="58"/>
                          <a:pt x="303" y="45"/>
                        </a:cubicBezTo>
                        <a:cubicBezTo>
                          <a:pt x="292" y="12"/>
                          <a:pt x="266"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46"/>
                  <p:cNvSpPr/>
                  <p:nvPr/>
                </p:nvSpPr>
                <p:spPr>
                  <a:xfrm>
                    <a:off x="2319824" y="1747417"/>
                    <a:ext cx="12529" cy="11650"/>
                  </a:xfrm>
                  <a:custGeom>
                    <a:avLst/>
                    <a:gdLst/>
                    <a:ahLst/>
                    <a:cxnLst/>
                    <a:rect l="l" t="t" r="r" b="b"/>
                    <a:pathLst>
                      <a:path w="256" h="269" extrusionOk="0">
                        <a:moveTo>
                          <a:pt x="202" y="0"/>
                        </a:moveTo>
                        <a:cubicBezTo>
                          <a:pt x="153" y="0"/>
                          <a:pt x="75" y="48"/>
                          <a:pt x="45" y="82"/>
                        </a:cubicBezTo>
                        <a:cubicBezTo>
                          <a:pt x="7" y="120"/>
                          <a:pt x="0" y="183"/>
                          <a:pt x="19" y="233"/>
                        </a:cubicBezTo>
                        <a:cubicBezTo>
                          <a:pt x="32" y="258"/>
                          <a:pt x="50" y="268"/>
                          <a:pt x="70" y="268"/>
                        </a:cubicBezTo>
                        <a:cubicBezTo>
                          <a:pt x="131" y="268"/>
                          <a:pt x="213" y="175"/>
                          <a:pt x="228" y="132"/>
                        </a:cubicBezTo>
                        <a:cubicBezTo>
                          <a:pt x="234" y="113"/>
                          <a:pt x="240" y="101"/>
                          <a:pt x="240" y="82"/>
                        </a:cubicBezTo>
                        <a:cubicBezTo>
                          <a:pt x="255" y="21"/>
                          <a:pt x="235"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46"/>
                  <p:cNvSpPr/>
                  <p:nvPr/>
                </p:nvSpPr>
                <p:spPr>
                  <a:xfrm>
                    <a:off x="2235843" y="1766559"/>
                    <a:ext cx="13948" cy="11780"/>
                  </a:xfrm>
                  <a:custGeom>
                    <a:avLst/>
                    <a:gdLst/>
                    <a:ahLst/>
                    <a:cxnLst/>
                    <a:rect l="l" t="t" r="r" b="b"/>
                    <a:pathLst>
                      <a:path w="285" h="272" extrusionOk="0">
                        <a:moveTo>
                          <a:pt x="221" y="1"/>
                        </a:moveTo>
                        <a:cubicBezTo>
                          <a:pt x="154" y="1"/>
                          <a:pt x="46" y="101"/>
                          <a:pt x="32" y="138"/>
                        </a:cubicBezTo>
                        <a:cubicBezTo>
                          <a:pt x="7" y="189"/>
                          <a:pt x="1" y="245"/>
                          <a:pt x="58" y="264"/>
                        </a:cubicBezTo>
                        <a:cubicBezTo>
                          <a:pt x="68" y="269"/>
                          <a:pt x="79" y="272"/>
                          <a:pt x="90" y="272"/>
                        </a:cubicBezTo>
                        <a:cubicBezTo>
                          <a:pt x="133" y="272"/>
                          <a:pt x="180" y="238"/>
                          <a:pt x="215" y="208"/>
                        </a:cubicBezTo>
                        <a:cubicBezTo>
                          <a:pt x="260" y="170"/>
                          <a:pt x="285" y="107"/>
                          <a:pt x="272" y="50"/>
                        </a:cubicBezTo>
                        <a:cubicBezTo>
                          <a:pt x="265" y="14"/>
                          <a:pt x="246" y="1"/>
                          <a:pt x="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46"/>
                  <p:cNvSpPr/>
                  <p:nvPr/>
                </p:nvSpPr>
                <p:spPr>
                  <a:xfrm>
                    <a:off x="2253363" y="1816882"/>
                    <a:ext cx="18353" cy="11910"/>
                  </a:xfrm>
                  <a:custGeom>
                    <a:avLst/>
                    <a:gdLst/>
                    <a:ahLst/>
                    <a:cxnLst/>
                    <a:rect l="l" t="t" r="r" b="b"/>
                    <a:pathLst>
                      <a:path w="375" h="275" extrusionOk="0">
                        <a:moveTo>
                          <a:pt x="215" y="1"/>
                        </a:moveTo>
                        <a:cubicBezTo>
                          <a:pt x="141" y="1"/>
                          <a:pt x="62" y="90"/>
                          <a:pt x="40" y="143"/>
                        </a:cubicBezTo>
                        <a:cubicBezTo>
                          <a:pt x="1" y="222"/>
                          <a:pt x="39" y="275"/>
                          <a:pt x="104" y="275"/>
                        </a:cubicBezTo>
                        <a:cubicBezTo>
                          <a:pt x="121" y="275"/>
                          <a:pt x="140" y="271"/>
                          <a:pt x="160" y="263"/>
                        </a:cubicBezTo>
                        <a:lnTo>
                          <a:pt x="185" y="250"/>
                        </a:lnTo>
                        <a:cubicBezTo>
                          <a:pt x="261" y="225"/>
                          <a:pt x="375" y="80"/>
                          <a:pt x="274" y="17"/>
                        </a:cubicBezTo>
                        <a:lnTo>
                          <a:pt x="255" y="11"/>
                        </a:lnTo>
                        <a:cubicBezTo>
                          <a:pt x="242" y="4"/>
                          <a:pt x="229" y="1"/>
                          <a:pt x="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46"/>
                  <p:cNvSpPr/>
                  <p:nvPr/>
                </p:nvSpPr>
                <p:spPr>
                  <a:xfrm>
                    <a:off x="2276610" y="1800642"/>
                    <a:ext cx="15808" cy="8272"/>
                  </a:xfrm>
                  <a:custGeom>
                    <a:avLst/>
                    <a:gdLst/>
                    <a:ahLst/>
                    <a:cxnLst/>
                    <a:rect l="l" t="t" r="r" b="b"/>
                    <a:pathLst>
                      <a:path w="323" h="191" extrusionOk="0">
                        <a:moveTo>
                          <a:pt x="202" y="1"/>
                        </a:moveTo>
                        <a:cubicBezTo>
                          <a:pt x="120" y="1"/>
                          <a:pt x="0" y="190"/>
                          <a:pt x="114" y="190"/>
                        </a:cubicBezTo>
                        <a:cubicBezTo>
                          <a:pt x="202" y="190"/>
                          <a:pt x="322" y="1"/>
                          <a:pt x="2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46"/>
                  <p:cNvSpPr/>
                  <p:nvPr/>
                </p:nvSpPr>
                <p:spPr>
                  <a:xfrm>
                    <a:off x="2196936" y="1855815"/>
                    <a:ext cx="18548" cy="12776"/>
                  </a:xfrm>
                  <a:custGeom>
                    <a:avLst/>
                    <a:gdLst/>
                    <a:ahLst/>
                    <a:cxnLst/>
                    <a:rect l="l" t="t" r="r" b="b"/>
                    <a:pathLst>
                      <a:path w="379" h="295" extrusionOk="0">
                        <a:moveTo>
                          <a:pt x="271" y="0"/>
                        </a:moveTo>
                        <a:cubicBezTo>
                          <a:pt x="167" y="0"/>
                          <a:pt x="1" y="171"/>
                          <a:pt x="90" y="259"/>
                        </a:cubicBezTo>
                        <a:lnTo>
                          <a:pt x="96" y="272"/>
                        </a:lnTo>
                        <a:cubicBezTo>
                          <a:pt x="114" y="288"/>
                          <a:pt x="134" y="294"/>
                          <a:pt x="156" y="294"/>
                        </a:cubicBezTo>
                        <a:cubicBezTo>
                          <a:pt x="256" y="294"/>
                          <a:pt x="378" y="147"/>
                          <a:pt x="342" y="64"/>
                        </a:cubicBezTo>
                        <a:cubicBezTo>
                          <a:pt x="342" y="58"/>
                          <a:pt x="342" y="51"/>
                          <a:pt x="336" y="45"/>
                        </a:cubicBezTo>
                        <a:cubicBezTo>
                          <a:pt x="323" y="13"/>
                          <a:pt x="299" y="0"/>
                          <a:pt x="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46"/>
                  <p:cNvSpPr/>
                  <p:nvPr/>
                </p:nvSpPr>
                <p:spPr>
                  <a:xfrm>
                    <a:off x="2219203" y="1891934"/>
                    <a:ext cx="14242" cy="11347"/>
                  </a:xfrm>
                  <a:custGeom>
                    <a:avLst/>
                    <a:gdLst/>
                    <a:ahLst/>
                    <a:cxnLst/>
                    <a:rect l="l" t="t" r="r" b="b"/>
                    <a:pathLst>
                      <a:path w="291" h="262" extrusionOk="0">
                        <a:moveTo>
                          <a:pt x="208" y="1"/>
                        </a:moveTo>
                        <a:cubicBezTo>
                          <a:pt x="181" y="1"/>
                          <a:pt x="150" y="14"/>
                          <a:pt x="127" y="31"/>
                        </a:cubicBezTo>
                        <a:cubicBezTo>
                          <a:pt x="108" y="37"/>
                          <a:pt x="89" y="50"/>
                          <a:pt x="76" y="62"/>
                        </a:cubicBezTo>
                        <a:cubicBezTo>
                          <a:pt x="26" y="100"/>
                          <a:pt x="0" y="163"/>
                          <a:pt x="7" y="226"/>
                        </a:cubicBezTo>
                        <a:cubicBezTo>
                          <a:pt x="11" y="253"/>
                          <a:pt x="38" y="261"/>
                          <a:pt x="64" y="261"/>
                        </a:cubicBezTo>
                        <a:cubicBezTo>
                          <a:pt x="75" y="261"/>
                          <a:pt x="86" y="260"/>
                          <a:pt x="95" y="258"/>
                        </a:cubicBezTo>
                        <a:cubicBezTo>
                          <a:pt x="127" y="245"/>
                          <a:pt x="152" y="233"/>
                          <a:pt x="177" y="214"/>
                        </a:cubicBezTo>
                        <a:cubicBezTo>
                          <a:pt x="227" y="176"/>
                          <a:pt x="291" y="107"/>
                          <a:pt x="265" y="37"/>
                        </a:cubicBezTo>
                        <a:cubicBezTo>
                          <a:pt x="254" y="11"/>
                          <a:pt x="232" y="1"/>
                          <a:pt x="2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46"/>
                  <p:cNvSpPr/>
                  <p:nvPr/>
                </p:nvSpPr>
                <p:spPr>
                  <a:xfrm>
                    <a:off x="2269807" y="1875520"/>
                    <a:ext cx="17961" cy="14205"/>
                  </a:xfrm>
                  <a:custGeom>
                    <a:avLst/>
                    <a:gdLst/>
                    <a:ahLst/>
                    <a:cxnLst/>
                    <a:rect l="l" t="t" r="r" b="b"/>
                    <a:pathLst>
                      <a:path w="367" h="328" extrusionOk="0">
                        <a:moveTo>
                          <a:pt x="255" y="1"/>
                        </a:moveTo>
                        <a:cubicBezTo>
                          <a:pt x="241" y="1"/>
                          <a:pt x="228" y="3"/>
                          <a:pt x="215" y="6"/>
                        </a:cubicBezTo>
                        <a:cubicBezTo>
                          <a:pt x="139" y="31"/>
                          <a:pt x="70" y="88"/>
                          <a:pt x="32" y="164"/>
                        </a:cubicBezTo>
                        <a:cubicBezTo>
                          <a:pt x="13" y="214"/>
                          <a:pt x="1" y="296"/>
                          <a:pt x="64" y="322"/>
                        </a:cubicBezTo>
                        <a:cubicBezTo>
                          <a:pt x="76" y="326"/>
                          <a:pt x="88" y="328"/>
                          <a:pt x="100" y="328"/>
                        </a:cubicBezTo>
                        <a:cubicBezTo>
                          <a:pt x="158" y="328"/>
                          <a:pt x="217" y="282"/>
                          <a:pt x="259" y="246"/>
                        </a:cubicBezTo>
                        <a:lnTo>
                          <a:pt x="310" y="202"/>
                        </a:lnTo>
                        <a:cubicBezTo>
                          <a:pt x="335" y="189"/>
                          <a:pt x="367" y="151"/>
                          <a:pt x="354" y="126"/>
                        </a:cubicBezTo>
                        <a:cubicBezTo>
                          <a:pt x="348" y="101"/>
                          <a:pt x="341" y="76"/>
                          <a:pt x="335" y="50"/>
                        </a:cubicBezTo>
                        <a:cubicBezTo>
                          <a:pt x="326" y="14"/>
                          <a:pt x="291"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46"/>
                  <p:cNvSpPr/>
                  <p:nvPr/>
                </p:nvSpPr>
                <p:spPr>
                  <a:xfrm>
                    <a:off x="2237115" y="1855339"/>
                    <a:ext cx="14829" cy="11173"/>
                  </a:xfrm>
                  <a:custGeom>
                    <a:avLst/>
                    <a:gdLst/>
                    <a:ahLst/>
                    <a:cxnLst/>
                    <a:rect l="l" t="t" r="r" b="b"/>
                    <a:pathLst>
                      <a:path w="303" h="258" extrusionOk="0">
                        <a:moveTo>
                          <a:pt x="211" y="0"/>
                        </a:moveTo>
                        <a:cubicBezTo>
                          <a:pt x="181" y="0"/>
                          <a:pt x="146" y="10"/>
                          <a:pt x="114" y="31"/>
                        </a:cubicBezTo>
                        <a:cubicBezTo>
                          <a:pt x="76" y="56"/>
                          <a:pt x="44" y="94"/>
                          <a:pt x="25" y="138"/>
                        </a:cubicBezTo>
                        <a:cubicBezTo>
                          <a:pt x="0" y="195"/>
                          <a:pt x="6" y="251"/>
                          <a:pt x="70" y="258"/>
                        </a:cubicBezTo>
                        <a:cubicBezTo>
                          <a:pt x="107" y="258"/>
                          <a:pt x="145" y="245"/>
                          <a:pt x="177" y="226"/>
                        </a:cubicBezTo>
                        <a:cubicBezTo>
                          <a:pt x="196" y="220"/>
                          <a:pt x="215" y="201"/>
                          <a:pt x="234" y="182"/>
                        </a:cubicBezTo>
                        <a:cubicBezTo>
                          <a:pt x="259" y="157"/>
                          <a:pt x="278" y="119"/>
                          <a:pt x="290" y="81"/>
                        </a:cubicBezTo>
                        <a:cubicBezTo>
                          <a:pt x="302" y="29"/>
                          <a:pt x="264" y="0"/>
                          <a:pt x="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46"/>
                  <p:cNvSpPr/>
                  <p:nvPr/>
                </p:nvSpPr>
                <p:spPr>
                  <a:xfrm>
                    <a:off x="2311993" y="1863481"/>
                    <a:ext cx="18353" cy="10913"/>
                  </a:xfrm>
                  <a:custGeom>
                    <a:avLst/>
                    <a:gdLst/>
                    <a:ahLst/>
                    <a:cxnLst/>
                    <a:rect l="l" t="t" r="r" b="b"/>
                    <a:pathLst>
                      <a:path w="375" h="252" extrusionOk="0">
                        <a:moveTo>
                          <a:pt x="198" y="0"/>
                        </a:moveTo>
                        <a:cubicBezTo>
                          <a:pt x="123" y="7"/>
                          <a:pt x="60" y="57"/>
                          <a:pt x="28" y="127"/>
                        </a:cubicBezTo>
                        <a:cubicBezTo>
                          <a:pt x="0" y="182"/>
                          <a:pt x="16" y="251"/>
                          <a:pt x="75" y="251"/>
                        </a:cubicBezTo>
                        <a:cubicBezTo>
                          <a:pt x="84" y="251"/>
                          <a:pt x="93" y="250"/>
                          <a:pt x="104" y="246"/>
                        </a:cubicBezTo>
                        <a:lnTo>
                          <a:pt x="123" y="246"/>
                        </a:lnTo>
                        <a:cubicBezTo>
                          <a:pt x="205" y="221"/>
                          <a:pt x="375" y="7"/>
                          <a:pt x="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46"/>
                  <p:cNvSpPr/>
                  <p:nvPr/>
                </p:nvSpPr>
                <p:spPr>
                  <a:xfrm>
                    <a:off x="2280476" y="1855556"/>
                    <a:ext cx="15612" cy="11650"/>
                  </a:xfrm>
                  <a:custGeom>
                    <a:avLst/>
                    <a:gdLst/>
                    <a:ahLst/>
                    <a:cxnLst/>
                    <a:rect l="l" t="t" r="r" b="b"/>
                    <a:pathLst>
                      <a:path w="319" h="269" extrusionOk="0">
                        <a:moveTo>
                          <a:pt x="249" y="1"/>
                        </a:moveTo>
                        <a:lnTo>
                          <a:pt x="268" y="26"/>
                        </a:lnTo>
                        <a:lnTo>
                          <a:pt x="268" y="32"/>
                        </a:lnTo>
                        <a:cubicBezTo>
                          <a:pt x="237" y="22"/>
                          <a:pt x="208" y="17"/>
                          <a:pt x="183" y="17"/>
                        </a:cubicBezTo>
                        <a:cubicBezTo>
                          <a:pt x="127" y="17"/>
                          <a:pt x="84" y="41"/>
                          <a:pt x="54" y="89"/>
                        </a:cubicBezTo>
                        <a:cubicBezTo>
                          <a:pt x="35" y="108"/>
                          <a:pt x="22" y="139"/>
                          <a:pt x="16" y="164"/>
                        </a:cubicBezTo>
                        <a:cubicBezTo>
                          <a:pt x="1" y="238"/>
                          <a:pt x="42" y="269"/>
                          <a:pt x="92" y="269"/>
                        </a:cubicBezTo>
                        <a:cubicBezTo>
                          <a:pt x="124" y="269"/>
                          <a:pt x="159" y="256"/>
                          <a:pt x="186" y="234"/>
                        </a:cubicBezTo>
                        <a:cubicBezTo>
                          <a:pt x="212" y="215"/>
                          <a:pt x="237" y="196"/>
                          <a:pt x="249" y="171"/>
                        </a:cubicBezTo>
                        <a:cubicBezTo>
                          <a:pt x="281" y="120"/>
                          <a:pt x="319" y="38"/>
                          <a:pt x="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46"/>
                  <p:cNvSpPr/>
                  <p:nvPr/>
                </p:nvSpPr>
                <p:spPr>
                  <a:xfrm>
                    <a:off x="2291096" y="1883402"/>
                    <a:ext cx="22904" cy="12083"/>
                  </a:xfrm>
                  <a:custGeom>
                    <a:avLst/>
                    <a:gdLst/>
                    <a:ahLst/>
                    <a:cxnLst/>
                    <a:rect l="l" t="t" r="r" b="b"/>
                    <a:pathLst>
                      <a:path w="468" h="279" extrusionOk="0">
                        <a:moveTo>
                          <a:pt x="297" y="1"/>
                        </a:moveTo>
                        <a:cubicBezTo>
                          <a:pt x="178" y="1"/>
                          <a:pt x="1" y="278"/>
                          <a:pt x="165" y="278"/>
                        </a:cubicBezTo>
                        <a:cubicBezTo>
                          <a:pt x="291" y="278"/>
                          <a:pt x="468" y="1"/>
                          <a:pt x="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46"/>
                  <p:cNvSpPr/>
                  <p:nvPr/>
                </p:nvSpPr>
                <p:spPr>
                  <a:xfrm>
                    <a:off x="2373511" y="1819784"/>
                    <a:ext cx="18597" cy="15591"/>
                  </a:xfrm>
                  <a:custGeom>
                    <a:avLst/>
                    <a:gdLst/>
                    <a:ahLst/>
                    <a:cxnLst/>
                    <a:rect l="l" t="t" r="r" b="b"/>
                    <a:pathLst>
                      <a:path w="380" h="360" extrusionOk="0">
                        <a:moveTo>
                          <a:pt x="278" y="0"/>
                        </a:moveTo>
                        <a:cubicBezTo>
                          <a:pt x="171" y="13"/>
                          <a:pt x="77" y="82"/>
                          <a:pt x="32" y="177"/>
                        </a:cubicBezTo>
                        <a:cubicBezTo>
                          <a:pt x="1" y="246"/>
                          <a:pt x="1" y="360"/>
                          <a:pt x="102" y="360"/>
                        </a:cubicBezTo>
                        <a:cubicBezTo>
                          <a:pt x="209" y="347"/>
                          <a:pt x="304" y="278"/>
                          <a:pt x="348" y="183"/>
                        </a:cubicBezTo>
                        <a:cubicBezTo>
                          <a:pt x="379" y="114"/>
                          <a:pt x="379"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69" name="Google Shape;2969;p46"/>
              <p:cNvGrpSpPr/>
              <p:nvPr/>
            </p:nvGrpSpPr>
            <p:grpSpPr>
              <a:xfrm>
                <a:off x="3592263" y="2997525"/>
                <a:ext cx="394823" cy="271193"/>
                <a:chOff x="1769850" y="1688732"/>
                <a:chExt cx="339399" cy="233124"/>
              </a:xfrm>
            </p:grpSpPr>
            <p:sp>
              <p:nvSpPr>
                <p:cNvPr id="2970" name="Google Shape;2970;p46"/>
                <p:cNvSpPr/>
                <p:nvPr/>
              </p:nvSpPr>
              <p:spPr>
                <a:xfrm>
                  <a:off x="1769850" y="1688732"/>
                  <a:ext cx="339399" cy="233124"/>
                </a:xfrm>
                <a:custGeom>
                  <a:avLst/>
                  <a:gdLst/>
                  <a:ahLst/>
                  <a:cxnLst/>
                  <a:rect l="l" t="t" r="r" b="b"/>
                  <a:pathLst>
                    <a:path w="6935" h="5383" extrusionOk="0">
                      <a:moveTo>
                        <a:pt x="3921" y="1"/>
                      </a:moveTo>
                      <a:cubicBezTo>
                        <a:pt x="3730" y="1"/>
                        <a:pt x="3544" y="15"/>
                        <a:pt x="3371" y="43"/>
                      </a:cubicBezTo>
                      <a:cubicBezTo>
                        <a:pt x="520" y="514"/>
                        <a:pt x="0" y="5383"/>
                        <a:pt x="2910" y="5383"/>
                      </a:cubicBezTo>
                      <a:cubicBezTo>
                        <a:pt x="3038" y="5383"/>
                        <a:pt x="3173" y="5373"/>
                        <a:pt x="3314" y="5354"/>
                      </a:cubicBezTo>
                      <a:cubicBezTo>
                        <a:pt x="5005" y="5114"/>
                        <a:pt x="6935" y="2932"/>
                        <a:pt x="6184" y="1178"/>
                      </a:cubicBezTo>
                      <a:cubicBezTo>
                        <a:pt x="5820" y="326"/>
                        <a:pt x="4814" y="1"/>
                        <a:pt x="39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1" name="Google Shape;2971;p46"/>
                <p:cNvGrpSpPr/>
                <p:nvPr/>
              </p:nvGrpSpPr>
              <p:grpSpPr>
                <a:xfrm>
                  <a:off x="1852361" y="1714763"/>
                  <a:ext cx="195173" cy="188518"/>
                  <a:chOff x="2196936" y="1714763"/>
                  <a:chExt cx="195173" cy="188518"/>
                </a:xfrm>
              </p:grpSpPr>
              <p:sp>
                <p:nvSpPr>
                  <p:cNvPr id="2972" name="Google Shape;2972;p46"/>
                  <p:cNvSpPr/>
                  <p:nvPr/>
                </p:nvSpPr>
                <p:spPr>
                  <a:xfrm>
                    <a:off x="2324131" y="1714763"/>
                    <a:ext cx="31224" cy="23992"/>
                  </a:xfrm>
                  <a:custGeom>
                    <a:avLst/>
                    <a:gdLst/>
                    <a:ahLst/>
                    <a:cxnLst/>
                    <a:rect l="l" t="t" r="r" b="b"/>
                    <a:pathLst>
                      <a:path w="638" h="554" extrusionOk="0">
                        <a:moveTo>
                          <a:pt x="421" y="1"/>
                        </a:moveTo>
                        <a:cubicBezTo>
                          <a:pt x="279" y="1"/>
                          <a:pt x="107" y="176"/>
                          <a:pt x="58" y="275"/>
                        </a:cubicBezTo>
                        <a:cubicBezTo>
                          <a:pt x="26" y="344"/>
                          <a:pt x="1" y="451"/>
                          <a:pt x="64" y="514"/>
                        </a:cubicBezTo>
                        <a:cubicBezTo>
                          <a:pt x="92" y="543"/>
                          <a:pt x="129" y="553"/>
                          <a:pt x="166" y="553"/>
                        </a:cubicBezTo>
                        <a:cubicBezTo>
                          <a:pt x="212" y="553"/>
                          <a:pt x="259" y="538"/>
                          <a:pt x="297" y="521"/>
                        </a:cubicBezTo>
                        <a:cubicBezTo>
                          <a:pt x="329" y="502"/>
                          <a:pt x="360" y="483"/>
                          <a:pt x="392" y="464"/>
                        </a:cubicBezTo>
                        <a:cubicBezTo>
                          <a:pt x="480" y="401"/>
                          <a:pt x="638" y="218"/>
                          <a:pt x="568" y="104"/>
                        </a:cubicBezTo>
                        <a:cubicBezTo>
                          <a:pt x="562" y="85"/>
                          <a:pt x="549" y="67"/>
                          <a:pt x="531" y="48"/>
                        </a:cubicBezTo>
                        <a:cubicBezTo>
                          <a:pt x="499" y="14"/>
                          <a:pt x="461" y="1"/>
                          <a:pt x="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46"/>
                  <p:cNvSpPr/>
                  <p:nvPr/>
                </p:nvSpPr>
                <p:spPr>
                  <a:xfrm>
                    <a:off x="2353446" y="1727192"/>
                    <a:ext cx="17031" cy="14248"/>
                  </a:xfrm>
                  <a:custGeom>
                    <a:avLst/>
                    <a:gdLst/>
                    <a:ahLst/>
                    <a:cxnLst/>
                    <a:rect l="l" t="t" r="r" b="b"/>
                    <a:pathLst>
                      <a:path w="348" h="329" extrusionOk="0">
                        <a:moveTo>
                          <a:pt x="253" y="0"/>
                        </a:moveTo>
                        <a:cubicBezTo>
                          <a:pt x="159" y="13"/>
                          <a:pt x="70" y="70"/>
                          <a:pt x="32" y="164"/>
                        </a:cubicBezTo>
                        <a:cubicBezTo>
                          <a:pt x="1" y="227"/>
                          <a:pt x="1" y="328"/>
                          <a:pt x="96" y="328"/>
                        </a:cubicBezTo>
                        <a:cubicBezTo>
                          <a:pt x="196" y="322"/>
                          <a:pt x="278" y="259"/>
                          <a:pt x="323" y="164"/>
                        </a:cubicBezTo>
                        <a:cubicBezTo>
                          <a:pt x="348" y="101"/>
                          <a:pt x="348" y="0"/>
                          <a:pt x="2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46"/>
                  <p:cNvSpPr/>
                  <p:nvPr/>
                </p:nvSpPr>
                <p:spPr>
                  <a:xfrm>
                    <a:off x="2341113" y="1752570"/>
                    <a:ext cx="16395" cy="12602"/>
                  </a:xfrm>
                  <a:custGeom>
                    <a:avLst/>
                    <a:gdLst/>
                    <a:ahLst/>
                    <a:cxnLst/>
                    <a:rect l="l" t="t" r="r" b="b"/>
                    <a:pathLst>
                      <a:path w="335" h="291" extrusionOk="0">
                        <a:moveTo>
                          <a:pt x="237" y="1"/>
                        </a:moveTo>
                        <a:cubicBezTo>
                          <a:pt x="197" y="1"/>
                          <a:pt x="152" y="21"/>
                          <a:pt x="127" y="39"/>
                        </a:cubicBezTo>
                        <a:lnTo>
                          <a:pt x="108" y="58"/>
                        </a:lnTo>
                        <a:cubicBezTo>
                          <a:pt x="57" y="95"/>
                          <a:pt x="1" y="165"/>
                          <a:pt x="20" y="234"/>
                        </a:cubicBezTo>
                        <a:cubicBezTo>
                          <a:pt x="26" y="234"/>
                          <a:pt x="26" y="240"/>
                          <a:pt x="26" y="247"/>
                        </a:cubicBezTo>
                        <a:cubicBezTo>
                          <a:pt x="37" y="279"/>
                          <a:pt x="62" y="290"/>
                          <a:pt x="91" y="290"/>
                        </a:cubicBezTo>
                        <a:cubicBezTo>
                          <a:pt x="130" y="290"/>
                          <a:pt x="177" y="269"/>
                          <a:pt x="202" y="247"/>
                        </a:cubicBezTo>
                        <a:lnTo>
                          <a:pt x="240" y="215"/>
                        </a:lnTo>
                        <a:cubicBezTo>
                          <a:pt x="284" y="190"/>
                          <a:pt x="335" y="127"/>
                          <a:pt x="316" y="76"/>
                        </a:cubicBezTo>
                        <a:cubicBezTo>
                          <a:pt x="316" y="64"/>
                          <a:pt x="303" y="58"/>
                          <a:pt x="303" y="45"/>
                        </a:cubicBezTo>
                        <a:cubicBezTo>
                          <a:pt x="292" y="12"/>
                          <a:pt x="266"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46"/>
                  <p:cNvSpPr/>
                  <p:nvPr/>
                </p:nvSpPr>
                <p:spPr>
                  <a:xfrm>
                    <a:off x="2319824" y="1747417"/>
                    <a:ext cx="12529" cy="11650"/>
                  </a:xfrm>
                  <a:custGeom>
                    <a:avLst/>
                    <a:gdLst/>
                    <a:ahLst/>
                    <a:cxnLst/>
                    <a:rect l="l" t="t" r="r" b="b"/>
                    <a:pathLst>
                      <a:path w="256" h="269" extrusionOk="0">
                        <a:moveTo>
                          <a:pt x="202" y="0"/>
                        </a:moveTo>
                        <a:cubicBezTo>
                          <a:pt x="153" y="0"/>
                          <a:pt x="75" y="48"/>
                          <a:pt x="45" y="82"/>
                        </a:cubicBezTo>
                        <a:cubicBezTo>
                          <a:pt x="7" y="120"/>
                          <a:pt x="0" y="183"/>
                          <a:pt x="19" y="233"/>
                        </a:cubicBezTo>
                        <a:cubicBezTo>
                          <a:pt x="32" y="258"/>
                          <a:pt x="50" y="268"/>
                          <a:pt x="70" y="268"/>
                        </a:cubicBezTo>
                        <a:cubicBezTo>
                          <a:pt x="131" y="268"/>
                          <a:pt x="213" y="175"/>
                          <a:pt x="228" y="132"/>
                        </a:cubicBezTo>
                        <a:cubicBezTo>
                          <a:pt x="234" y="113"/>
                          <a:pt x="240" y="101"/>
                          <a:pt x="240" y="82"/>
                        </a:cubicBezTo>
                        <a:cubicBezTo>
                          <a:pt x="255" y="21"/>
                          <a:pt x="235"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46"/>
                  <p:cNvSpPr/>
                  <p:nvPr/>
                </p:nvSpPr>
                <p:spPr>
                  <a:xfrm>
                    <a:off x="2235843" y="1766559"/>
                    <a:ext cx="13948" cy="11780"/>
                  </a:xfrm>
                  <a:custGeom>
                    <a:avLst/>
                    <a:gdLst/>
                    <a:ahLst/>
                    <a:cxnLst/>
                    <a:rect l="l" t="t" r="r" b="b"/>
                    <a:pathLst>
                      <a:path w="285" h="272" extrusionOk="0">
                        <a:moveTo>
                          <a:pt x="221" y="1"/>
                        </a:moveTo>
                        <a:cubicBezTo>
                          <a:pt x="154" y="1"/>
                          <a:pt x="46" y="101"/>
                          <a:pt x="32" y="138"/>
                        </a:cubicBezTo>
                        <a:cubicBezTo>
                          <a:pt x="7" y="189"/>
                          <a:pt x="1" y="245"/>
                          <a:pt x="58" y="264"/>
                        </a:cubicBezTo>
                        <a:cubicBezTo>
                          <a:pt x="68" y="269"/>
                          <a:pt x="79" y="272"/>
                          <a:pt x="90" y="272"/>
                        </a:cubicBezTo>
                        <a:cubicBezTo>
                          <a:pt x="133" y="272"/>
                          <a:pt x="180" y="238"/>
                          <a:pt x="215" y="208"/>
                        </a:cubicBezTo>
                        <a:cubicBezTo>
                          <a:pt x="260" y="170"/>
                          <a:pt x="285" y="107"/>
                          <a:pt x="272" y="50"/>
                        </a:cubicBezTo>
                        <a:cubicBezTo>
                          <a:pt x="265" y="14"/>
                          <a:pt x="246" y="1"/>
                          <a:pt x="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46"/>
                  <p:cNvSpPr/>
                  <p:nvPr/>
                </p:nvSpPr>
                <p:spPr>
                  <a:xfrm>
                    <a:off x="2253363" y="1816882"/>
                    <a:ext cx="18353" cy="11910"/>
                  </a:xfrm>
                  <a:custGeom>
                    <a:avLst/>
                    <a:gdLst/>
                    <a:ahLst/>
                    <a:cxnLst/>
                    <a:rect l="l" t="t" r="r" b="b"/>
                    <a:pathLst>
                      <a:path w="375" h="275" extrusionOk="0">
                        <a:moveTo>
                          <a:pt x="215" y="1"/>
                        </a:moveTo>
                        <a:cubicBezTo>
                          <a:pt x="141" y="1"/>
                          <a:pt x="62" y="90"/>
                          <a:pt x="40" y="143"/>
                        </a:cubicBezTo>
                        <a:cubicBezTo>
                          <a:pt x="1" y="222"/>
                          <a:pt x="39" y="275"/>
                          <a:pt x="104" y="275"/>
                        </a:cubicBezTo>
                        <a:cubicBezTo>
                          <a:pt x="121" y="275"/>
                          <a:pt x="140" y="271"/>
                          <a:pt x="160" y="263"/>
                        </a:cubicBezTo>
                        <a:lnTo>
                          <a:pt x="185" y="250"/>
                        </a:lnTo>
                        <a:cubicBezTo>
                          <a:pt x="261" y="225"/>
                          <a:pt x="375" y="80"/>
                          <a:pt x="274" y="17"/>
                        </a:cubicBezTo>
                        <a:lnTo>
                          <a:pt x="255" y="11"/>
                        </a:lnTo>
                        <a:cubicBezTo>
                          <a:pt x="242" y="4"/>
                          <a:pt x="229" y="1"/>
                          <a:pt x="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46"/>
                  <p:cNvSpPr/>
                  <p:nvPr/>
                </p:nvSpPr>
                <p:spPr>
                  <a:xfrm>
                    <a:off x="2276610" y="1800642"/>
                    <a:ext cx="15808" cy="8272"/>
                  </a:xfrm>
                  <a:custGeom>
                    <a:avLst/>
                    <a:gdLst/>
                    <a:ahLst/>
                    <a:cxnLst/>
                    <a:rect l="l" t="t" r="r" b="b"/>
                    <a:pathLst>
                      <a:path w="323" h="191" extrusionOk="0">
                        <a:moveTo>
                          <a:pt x="202" y="1"/>
                        </a:moveTo>
                        <a:cubicBezTo>
                          <a:pt x="120" y="1"/>
                          <a:pt x="0" y="190"/>
                          <a:pt x="114" y="190"/>
                        </a:cubicBezTo>
                        <a:cubicBezTo>
                          <a:pt x="202" y="190"/>
                          <a:pt x="322" y="1"/>
                          <a:pt x="2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46"/>
                  <p:cNvSpPr/>
                  <p:nvPr/>
                </p:nvSpPr>
                <p:spPr>
                  <a:xfrm>
                    <a:off x="2196936" y="1855815"/>
                    <a:ext cx="18548" cy="12776"/>
                  </a:xfrm>
                  <a:custGeom>
                    <a:avLst/>
                    <a:gdLst/>
                    <a:ahLst/>
                    <a:cxnLst/>
                    <a:rect l="l" t="t" r="r" b="b"/>
                    <a:pathLst>
                      <a:path w="379" h="295" extrusionOk="0">
                        <a:moveTo>
                          <a:pt x="271" y="0"/>
                        </a:moveTo>
                        <a:cubicBezTo>
                          <a:pt x="167" y="0"/>
                          <a:pt x="1" y="171"/>
                          <a:pt x="90" y="259"/>
                        </a:cubicBezTo>
                        <a:lnTo>
                          <a:pt x="96" y="272"/>
                        </a:lnTo>
                        <a:cubicBezTo>
                          <a:pt x="114" y="288"/>
                          <a:pt x="134" y="294"/>
                          <a:pt x="156" y="294"/>
                        </a:cubicBezTo>
                        <a:cubicBezTo>
                          <a:pt x="256" y="294"/>
                          <a:pt x="378" y="147"/>
                          <a:pt x="342" y="64"/>
                        </a:cubicBezTo>
                        <a:cubicBezTo>
                          <a:pt x="342" y="58"/>
                          <a:pt x="342" y="51"/>
                          <a:pt x="336" y="45"/>
                        </a:cubicBezTo>
                        <a:cubicBezTo>
                          <a:pt x="323" y="13"/>
                          <a:pt x="299" y="0"/>
                          <a:pt x="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46"/>
                  <p:cNvSpPr/>
                  <p:nvPr/>
                </p:nvSpPr>
                <p:spPr>
                  <a:xfrm>
                    <a:off x="2219203" y="1891934"/>
                    <a:ext cx="14242" cy="11347"/>
                  </a:xfrm>
                  <a:custGeom>
                    <a:avLst/>
                    <a:gdLst/>
                    <a:ahLst/>
                    <a:cxnLst/>
                    <a:rect l="l" t="t" r="r" b="b"/>
                    <a:pathLst>
                      <a:path w="291" h="262" extrusionOk="0">
                        <a:moveTo>
                          <a:pt x="208" y="1"/>
                        </a:moveTo>
                        <a:cubicBezTo>
                          <a:pt x="181" y="1"/>
                          <a:pt x="150" y="14"/>
                          <a:pt x="127" y="31"/>
                        </a:cubicBezTo>
                        <a:cubicBezTo>
                          <a:pt x="108" y="37"/>
                          <a:pt x="89" y="50"/>
                          <a:pt x="76" y="62"/>
                        </a:cubicBezTo>
                        <a:cubicBezTo>
                          <a:pt x="26" y="100"/>
                          <a:pt x="0" y="163"/>
                          <a:pt x="7" y="226"/>
                        </a:cubicBezTo>
                        <a:cubicBezTo>
                          <a:pt x="11" y="253"/>
                          <a:pt x="38" y="261"/>
                          <a:pt x="64" y="261"/>
                        </a:cubicBezTo>
                        <a:cubicBezTo>
                          <a:pt x="75" y="261"/>
                          <a:pt x="86" y="260"/>
                          <a:pt x="95" y="258"/>
                        </a:cubicBezTo>
                        <a:cubicBezTo>
                          <a:pt x="127" y="245"/>
                          <a:pt x="152" y="233"/>
                          <a:pt x="177" y="214"/>
                        </a:cubicBezTo>
                        <a:cubicBezTo>
                          <a:pt x="227" y="176"/>
                          <a:pt x="291" y="107"/>
                          <a:pt x="265" y="37"/>
                        </a:cubicBezTo>
                        <a:cubicBezTo>
                          <a:pt x="254" y="11"/>
                          <a:pt x="232" y="1"/>
                          <a:pt x="2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46"/>
                  <p:cNvSpPr/>
                  <p:nvPr/>
                </p:nvSpPr>
                <p:spPr>
                  <a:xfrm>
                    <a:off x="2269807" y="1875520"/>
                    <a:ext cx="17961" cy="14205"/>
                  </a:xfrm>
                  <a:custGeom>
                    <a:avLst/>
                    <a:gdLst/>
                    <a:ahLst/>
                    <a:cxnLst/>
                    <a:rect l="l" t="t" r="r" b="b"/>
                    <a:pathLst>
                      <a:path w="367" h="328" extrusionOk="0">
                        <a:moveTo>
                          <a:pt x="255" y="1"/>
                        </a:moveTo>
                        <a:cubicBezTo>
                          <a:pt x="241" y="1"/>
                          <a:pt x="228" y="3"/>
                          <a:pt x="215" y="6"/>
                        </a:cubicBezTo>
                        <a:cubicBezTo>
                          <a:pt x="139" y="31"/>
                          <a:pt x="70" y="88"/>
                          <a:pt x="32" y="164"/>
                        </a:cubicBezTo>
                        <a:cubicBezTo>
                          <a:pt x="13" y="214"/>
                          <a:pt x="1" y="296"/>
                          <a:pt x="64" y="322"/>
                        </a:cubicBezTo>
                        <a:cubicBezTo>
                          <a:pt x="76" y="326"/>
                          <a:pt x="88" y="328"/>
                          <a:pt x="100" y="328"/>
                        </a:cubicBezTo>
                        <a:cubicBezTo>
                          <a:pt x="158" y="328"/>
                          <a:pt x="217" y="282"/>
                          <a:pt x="259" y="246"/>
                        </a:cubicBezTo>
                        <a:lnTo>
                          <a:pt x="310" y="202"/>
                        </a:lnTo>
                        <a:cubicBezTo>
                          <a:pt x="335" y="189"/>
                          <a:pt x="367" y="151"/>
                          <a:pt x="354" y="126"/>
                        </a:cubicBezTo>
                        <a:cubicBezTo>
                          <a:pt x="348" y="101"/>
                          <a:pt x="341" y="76"/>
                          <a:pt x="335" y="50"/>
                        </a:cubicBezTo>
                        <a:cubicBezTo>
                          <a:pt x="326" y="14"/>
                          <a:pt x="291"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46"/>
                  <p:cNvSpPr/>
                  <p:nvPr/>
                </p:nvSpPr>
                <p:spPr>
                  <a:xfrm>
                    <a:off x="2237115" y="1855339"/>
                    <a:ext cx="14829" cy="11173"/>
                  </a:xfrm>
                  <a:custGeom>
                    <a:avLst/>
                    <a:gdLst/>
                    <a:ahLst/>
                    <a:cxnLst/>
                    <a:rect l="l" t="t" r="r" b="b"/>
                    <a:pathLst>
                      <a:path w="303" h="258" extrusionOk="0">
                        <a:moveTo>
                          <a:pt x="211" y="0"/>
                        </a:moveTo>
                        <a:cubicBezTo>
                          <a:pt x="181" y="0"/>
                          <a:pt x="146" y="10"/>
                          <a:pt x="114" y="31"/>
                        </a:cubicBezTo>
                        <a:cubicBezTo>
                          <a:pt x="76" y="56"/>
                          <a:pt x="44" y="94"/>
                          <a:pt x="25" y="138"/>
                        </a:cubicBezTo>
                        <a:cubicBezTo>
                          <a:pt x="0" y="195"/>
                          <a:pt x="6" y="251"/>
                          <a:pt x="70" y="258"/>
                        </a:cubicBezTo>
                        <a:cubicBezTo>
                          <a:pt x="107" y="258"/>
                          <a:pt x="145" y="245"/>
                          <a:pt x="177" y="226"/>
                        </a:cubicBezTo>
                        <a:cubicBezTo>
                          <a:pt x="196" y="220"/>
                          <a:pt x="215" y="201"/>
                          <a:pt x="234" y="182"/>
                        </a:cubicBezTo>
                        <a:cubicBezTo>
                          <a:pt x="259" y="157"/>
                          <a:pt x="278" y="119"/>
                          <a:pt x="290" y="81"/>
                        </a:cubicBezTo>
                        <a:cubicBezTo>
                          <a:pt x="302" y="29"/>
                          <a:pt x="264" y="0"/>
                          <a:pt x="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46"/>
                  <p:cNvSpPr/>
                  <p:nvPr/>
                </p:nvSpPr>
                <p:spPr>
                  <a:xfrm>
                    <a:off x="2311993" y="1863481"/>
                    <a:ext cx="18353" cy="10913"/>
                  </a:xfrm>
                  <a:custGeom>
                    <a:avLst/>
                    <a:gdLst/>
                    <a:ahLst/>
                    <a:cxnLst/>
                    <a:rect l="l" t="t" r="r" b="b"/>
                    <a:pathLst>
                      <a:path w="375" h="252" extrusionOk="0">
                        <a:moveTo>
                          <a:pt x="198" y="0"/>
                        </a:moveTo>
                        <a:cubicBezTo>
                          <a:pt x="123" y="7"/>
                          <a:pt x="60" y="57"/>
                          <a:pt x="28" y="127"/>
                        </a:cubicBezTo>
                        <a:cubicBezTo>
                          <a:pt x="0" y="182"/>
                          <a:pt x="16" y="251"/>
                          <a:pt x="75" y="251"/>
                        </a:cubicBezTo>
                        <a:cubicBezTo>
                          <a:pt x="84" y="251"/>
                          <a:pt x="93" y="250"/>
                          <a:pt x="104" y="246"/>
                        </a:cubicBezTo>
                        <a:lnTo>
                          <a:pt x="123" y="246"/>
                        </a:lnTo>
                        <a:cubicBezTo>
                          <a:pt x="205" y="221"/>
                          <a:pt x="375" y="7"/>
                          <a:pt x="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46"/>
                  <p:cNvSpPr/>
                  <p:nvPr/>
                </p:nvSpPr>
                <p:spPr>
                  <a:xfrm>
                    <a:off x="2280476" y="1855556"/>
                    <a:ext cx="15612" cy="11650"/>
                  </a:xfrm>
                  <a:custGeom>
                    <a:avLst/>
                    <a:gdLst/>
                    <a:ahLst/>
                    <a:cxnLst/>
                    <a:rect l="l" t="t" r="r" b="b"/>
                    <a:pathLst>
                      <a:path w="319" h="269" extrusionOk="0">
                        <a:moveTo>
                          <a:pt x="249" y="1"/>
                        </a:moveTo>
                        <a:lnTo>
                          <a:pt x="268" y="26"/>
                        </a:lnTo>
                        <a:lnTo>
                          <a:pt x="268" y="32"/>
                        </a:lnTo>
                        <a:cubicBezTo>
                          <a:pt x="237" y="22"/>
                          <a:pt x="208" y="17"/>
                          <a:pt x="183" y="17"/>
                        </a:cubicBezTo>
                        <a:cubicBezTo>
                          <a:pt x="127" y="17"/>
                          <a:pt x="84" y="41"/>
                          <a:pt x="54" y="89"/>
                        </a:cubicBezTo>
                        <a:cubicBezTo>
                          <a:pt x="35" y="108"/>
                          <a:pt x="22" y="139"/>
                          <a:pt x="16" y="164"/>
                        </a:cubicBezTo>
                        <a:cubicBezTo>
                          <a:pt x="1" y="238"/>
                          <a:pt x="42" y="269"/>
                          <a:pt x="92" y="269"/>
                        </a:cubicBezTo>
                        <a:cubicBezTo>
                          <a:pt x="124" y="269"/>
                          <a:pt x="159" y="256"/>
                          <a:pt x="186" y="234"/>
                        </a:cubicBezTo>
                        <a:cubicBezTo>
                          <a:pt x="212" y="215"/>
                          <a:pt x="237" y="196"/>
                          <a:pt x="249" y="171"/>
                        </a:cubicBezTo>
                        <a:cubicBezTo>
                          <a:pt x="281" y="120"/>
                          <a:pt x="319" y="38"/>
                          <a:pt x="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46"/>
                  <p:cNvSpPr/>
                  <p:nvPr/>
                </p:nvSpPr>
                <p:spPr>
                  <a:xfrm>
                    <a:off x="2291096" y="1883402"/>
                    <a:ext cx="22904" cy="12083"/>
                  </a:xfrm>
                  <a:custGeom>
                    <a:avLst/>
                    <a:gdLst/>
                    <a:ahLst/>
                    <a:cxnLst/>
                    <a:rect l="l" t="t" r="r" b="b"/>
                    <a:pathLst>
                      <a:path w="468" h="279" extrusionOk="0">
                        <a:moveTo>
                          <a:pt x="297" y="1"/>
                        </a:moveTo>
                        <a:cubicBezTo>
                          <a:pt x="178" y="1"/>
                          <a:pt x="1" y="278"/>
                          <a:pt x="165" y="278"/>
                        </a:cubicBezTo>
                        <a:cubicBezTo>
                          <a:pt x="291" y="278"/>
                          <a:pt x="468" y="1"/>
                          <a:pt x="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46"/>
                  <p:cNvSpPr/>
                  <p:nvPr/>
                </p:nvSpPr>
                <p:spPr>
                  <a:xfrm>
                    <a:off x="2373511" y="1819784"/>
                    <a:ext cx="18597" cy="15591"/>
                  </a:xfrm>
                  <a:custGeom>
                    <a:avLst/>
                    <a:gdLst/>
                    <a:ahLst/>
                    <a:cxnLst/>
                    <a:rect l="l" t="t" r="r" b="b"/>
                    <a:pathLst>
                      <a:path w="380" h="360" extrusionOk="0">
                        <a:moveTo>
                          <a:pt x="278" y="0"/>
                        </a:moveTo>
                        <a:cubicBezTo>
                          <a:pt x="171" y="13"/>
                          <a:pt x="77" y="82"/>
                          <a:pt x="32" y="177"/>
                        </a:cubicBezTo>
                        <a:cubicBezTo>
                          <a:pt x="1" y="246"/>
                          <a:pt x="1" y="360"/>
                          <a:pt x="102" y="360"/>
                        </a:cubicBezTo>
                        <a:cubicBezTo>
                          <a:pt x="209" y="347"/>
                          <a:pt x="304" y="278"/>
                          <a:pt x="348" y="183"/>
                        </a:cubicBezTo>
                        <a:cubicBezTo>
                          <a:pt x="379" y="114"/>
                          <a:pt x="379"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987" name="Google Shape;2987;p46"/>
            <p:cNvGrpSpPr/>
            <p:nvPr/>
          </p:nvGrpSpPr>
          <p:grpSpPr>
            <a:xfrm>
              <a:off x="5524558" y="3198601"/>
              <a:ext cx="3364214" cy="909529"/>
              <a:chOff x="5509075" y="3348122"/>
              <a:chExt cx="3364214" cy="909529"/>
            </a:xfrm>
          </p:grpSpPr>
          <p:sp>
            <p:nvSpPr>
              <p:cNvPr id="2988" name="Google Shape;2988;p46"/>
              <p:cNvSpPr txBox="1"/>
              <p:nvPr/>
            </p:nvSpPr>
            <p:spPr>
              <a:xfrm>
                <a:off x="5509075" y="3880251"/>
                <a:ext cx="1592400" cy="37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dirty="0">
                    <a:solidFill>
                      <a:schemeClr val="dk1"/>
                    </a:solidFill>
                    <a:latin typeface="Hammersmith One"/>
                    <a:ea typeface="Hammersmith One"/>
                    <a:cs typeface="Hammersmith One"/>
                    <a:sym typeface="Hammersmith One"/>
                  </a:rPr>
                  <a:t>Desventaja</a:t>
                </a:r>
                <a:endParaRPr sz="2000" dirty="0">
                  <a:solidFill>
                    <a:schemeClr val="dk1"/>
                  </a:solidFill>
                  <a:latin typeface="Hammersmith One"/>
                  <a:ea typeface="Hammersmith One"/>
                  <a:cs typeface="Hammersmith One"/>
                  <a:sym typeface="Hammersmith One"/>
                </a:endParaRPr>
              </a:p>
            </p:txBody>
          </p:sp>
          <p:sp>
            <p:nvSpPr>
              <p:cNvPr id="2989" name="Google Shape;2989;p46"/>
              <p:cNvSpPr txBox="1"/>
              <p:nvPr/>
            </p:nvSpPr>
            <p:spPr>
              <a:xfrm>
                <a:off x="7280889" y="3348122"/>
                <a:ext cx="1592400" cy="69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solidFill>
                    <a:schemeClr val="dk1"/>
                  </a:solidFill>
                  <a:latin typeface="Oxygen"/>
                  <a:ea typeface="Oxygen"/>
                  <a:cs typeface="Oxygen"/>
                  <a:sym typeface="Oxygen"/>
                </a:endParaRPr>
              </a:p>
            </p:txBody>
          </p:sp>
        </p:grpSp>
        <p:grpSp>
          <p:nvGrpSpPr>
            <p:cNvPr id="2990" name="Google Shape;2990;p46"/>
            <p:cNvGrpSpPr/>
            <p:nvPr/>
          </p:nvGrpSpPr>
          <p:grpSpPr>
            <a:xfrm>
              <a:off x="5125135" y="2103289"/>
              <a:ext cx="463287" cy="1930580"/>
              <a:chOff x="5126517" y="2273592"/>
              <a:chExt cx="463287" cy="1930580"/>
            </a:xfrm>
          </p:grpSpPr>
          <p:cxnSp>
            <p:nvCxnSpPr>
              <p:cNvPr id="2991" name="Google Shape;2991;p46"/>
              <p:cNvCxnSpPr/>
              <p:nvPr/>
            </p:nvCxnSpPr>
            <p:spPr>
              <a:xfrm>
                <a:off x="5350563" y="2603177"/>
                <a:ext cx="0" cy="1327800"/>
              </a:xfrm>
              <a:prstGeom prst="straightConnector1">
                <a:avLst/>
              </a:prstGeom>
              <a:noFill/>
              <a:ln w="19050" cap="flat" cmpd="sng">
                <a:solidFill>
                  <a:schemeClr val="dk1"/>
                </a:solidFill>
                <a:prstDash val="dash"/>
                <a:round/>
                <a:headEnd type="none" w="med" len="med"/>
                <a:tailEnd type="none" w="med" len="med"/>
              </a:ln>
            </p:spPr>
          </p:cxnSp>
          <p:grpSp>
            <p:nvGrpSpPr>
              <p:cNvPr id="2992" name="Google Shape;2992;p46"/>
              <p:cNvGrpSpPr/>
              <p:nvPr/>
            </p:nvGrpSpPr>
            <p:grpSpPr>
              <a:xfrm>
                <a:off x="5126517" y="2273592"/>
                <a:ext cx="463287" cy="388767"/>
                <a:chOff x="1746934" y="1638201"/>
                <a:chExt cx="398252" cy="334193"/>
              </a:xfrm>
            </p:grpSpPr>
            <p:sp>
              <p:nvSpPr>
                <p:cNvPr id="2993" name="Google Shape;2993;p46"/>
                <p:cNvSpPr/>
                <p:nvPr/>
              </p:nvSpPr>
              <p:spPr>
                <a:xfrm rot="1186294">
                  <a:off x="1776360" y="1688734"/>
                  <a:ext cx="339399" cy="233128"/>
                </a:xfrm>
                <a:custGeom>
                  <a:avLst/>
                  <a:gdLst/>
                  <a:ahLst/>
                  <a:cxnLst/>
                  <a:rect l="l" t="t" r="r" b="b"/>
                  <a:pathLst>
                    <a:path w="6935" h="5383" extrusionOk="0">
                      <a:moveTo>
                        <a:pt x="3921" y="1"/>
                      </a:moveTo>
                      <a:cubicBezTo>
                        <a:pt x="3730" y="1"/>
                        <a:pt x="3544" y="15"/>
                        <a:pt x="3371" y="43"/>
                      </a:cubicBezTo>
                      <a:cubicBezTo>
                        <a:pt x="520" y="514"/>
                        <a:pt x="0" y="5383"/>
                        <a:pt x="2910" y="5383"/>
                      </a:cubicBezTo>
                      <a:cubicBezTo>
                        <a:pt x="3038" y="5383"/>
                        <a:pt x="3173" y="5373"/>
                        <a:pt x="3314" y="5354"/>
                      </a:cubicBezTo>
                      <a:cubicBezTo>
                        <a:pt x="5005" y="5114"/>
                        <a:pt x="6935" y="2932"/>
                        <a:pt x="6184" y="1178"/>
                      </a:cubicBezTo>
                      <a:cubicBezTo>
                        <a:pt x="5820" y="326"/>
                        <a:pt x="4814" y="1"/>
                        <a:pt x="39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94" name="Google Shape;2994;p46"/>
                <p:cNvGrpSpPr/>
                <p:nvPr/>
              </p:nvGrpSpPr>
              <p:grpSpPr>
                <a:xfrm>
                  <a:off x="1852361" y="1714763"/>
                  <a:ext cx="195173" cy="188518"/>
                  <a:chOff x="2196936" y="1714763"/>
                  <a:chExt cx="195173" cy="188518"/>
                </a:xfrm>
              </p:grpSpPr>
              <p:sp>
                <p:nvSpPr>
                  <p:cNvPr id="2995" name="Google Shape;2995;p46"/>
                  <p:cNvSpPr/>
                  <p:nvPr/>
                </p:nvSpPr>
                <p:spPr>
                  <a:xfrm>
                    <a:off x="2324131" y="1714763"/>
                    <a:ext cx="31224" cy="23992"/>
                  </a:xfrm>
                  <a:custGeom>
                    <a:avLst/>
                    <a:gdLst/>
                    <a:ahLst/>
                    <a:cxnLst/>
                    <a:rect l="l" t="t" r="r" b="b"/>
                    <a:pathLst>
                      <a:path w="638" h="554" extrusionOk="0">
                        <a:moveTo>
                          <a:pt x="421" y="1"/>
                        </a:moveTo>
                        <a:cubicBezTo>
                          <a:pt x="279" y="1"/>
                          <a:pt x="107" y="176"/>
                          <a:pt x="58" y="275"/>
                        </a:cubicBezTo>
                        <a:cubicBezTo>
                          <a:pt x="26" y="344"/>
                          <a:pt x="1" y="451"/>
                          <a:pt x="64" y="514"/>
                        </a:cubicBezTo>
                        <a:cubicBezTo>
                          <a:pt x="92" y="543"/>
                          <a:pt x="129" y="553"/>
                          <a:pt x="166" y="553"/>
                        </a:cubicBezTo>
                        <a:cubicBezTo>
                          <a:pt x="212" y="553"/>
                          <a:pt x="259" y="538"/>
                          <a:pt x="297" y="521"/>
                        </a:cubicBezTo>
                        <a:cubicBezTo>
                          <a:pt x="329" y="502"/>
                          <a:pt x="360" y="483"/>
                          <a:pt x="392" y="464"/>
                        </a:cubicBezTo>
                        <a:cubicBezTo>
                          <a:pt x="480" y="401"/>
                          <a:pt x="638" y="218"/>
                          <a:pt x="568" y="104"/>
                        </a:cubicBezTo>
                        <a:cubicBezTo>
                          <a:pt x="562" y="85"/>
                          <a:pt x="549" y="67"/>
                          <a:pt x="531" y="48"/>
                        </a:cubicBezTo>
                        <a:cubicBezTo>
                          <a:pt x="499" y="14"/>
                          <a:pt x="461" y="1"/>
                          <a:pt x="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46"/>
                  <p:cNvSpPr/>
                  <p:nvPr/>
                </p:nvSpPr>
                <p:spPr>
                  <a:xfrm>
                    <a:off x="2353446" y="1727192"/>
                    <a:ext cx="17031" cy="14248"/>
                  </a:xfrm>
                  <a:custGeom>
                    <a:avLst/>
                    <a:gdLst/>
                    <a:ahLst/>
                    <a:cxnLst/>
                    <a:rect l="l" t="t" r="r" b="b"/>
                    <a:pathLst>
                      <a:path w="348" h="329" extrusionOk="0">
                        <a:moveTo>
                          <a:pt x="253" y="0"/>
                        </a:moveTo>
                        <a:cubicBezTo>
                          <a:pt x="159" y="13"/>
                          <a:pt x="70" y="70"/>
                          <a:pt x="32" y="164"/>
                        </a:cubicBezTo>
                        <a:cubicBezTo>
                          <a:pt x="1" y="227"/>
                          <a:pt x="1" y="328"/>
                          <a:pt x="96" y="328"/>
                        </a:cubicBezTo>
                        <a:cubicBezTo>
                          <a:pt x="196" y="322"/>
                          <a:pt x="278" y="259"/>
                          <a:pt x="323" y="164"/>
                        </a:cubicBezTo>
                        <a:cubicBezTo>
                          <a:pt x="348" y="101"/>
                          <a:pt x="348" y="0"/>
                          <a:pt x="2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46"/>
                  <p:cNvSpPr/>
                  <p:nvPr/>
                </p:nvSpPr>
                <p:spPr>
                  <a:xfrm>
                    <a:off x="2341113" y="1752570"/>
                    <a:ext cx="16395" cy="12602"/>
                  </a:xfrm>
                  <a:custGeom>
                    <a:avLst/>
                    <a:gdLst/>
                    <a:ahLst/>
                    <a:cxnLst/>
                    <a:rect l="l" t="t" r="r" b="b"/>
                    <a:pathLst>
                      <a:path w="335" h="291" extrusionOk="0">
                        <a:moveTo>
                          <a:pt x="237" y="1"/>
                        </a:moveTo>
                        <a:cubicBezTo>
                          <a:pt x="197" y="1"/>
                          <a:pt x="152" y="21"/>
                          <a:pt x="127" y="39"/>
                        </a:cubicBezTo>
                        <a:lnTo>
                          <a:pt x="108" y="58"/>
                        </a:lnTo>
                        <a:cubicBezTo>
                          <a:pt x="57" y="95"/>
                          <a:pt x="1" y="165"/>
                          <a:pt x="20" y="234"/>
                        </a:cubicBezTo>
                        <a:cubicBezTo>
                          <a:pt x="26" y="234"/>
                          <a:pt x="26" y="240"/>
                          <a:pt x="26" y="247"/>
                        </a:cubicBezTo>
                        <a:cubicBezTo>
                          <a:pt x="37" y="279"/>
                          <a:pt x="62" y="290"/>
                          <a:pt x="91" y="290"/>
                        </a:cubicBezTo>
                        <a:cubicBezTo>
                          <a:pt x="130" y="290"/>
                          <a:pt x="177" y="269"/>
                          <a:pt x="202" y="247"/>
                        </a:cubicBezTo>
                        <a:lnTo>
                          <a:pt x="240" y="215"/>
                        </a:lnTo>
                        <a:cubicBezTo>
                          <a:pt x="284" y="190"/>
                          <a:pt x="335" y="127"/>
                          <a:pt x="316" y="76"/>
                        </a:cubicBezTo>
                        <a:cubicBezTo>
                          <a:pt x="316" y="64"/>
                          <a:pt x="303" y="58"/>
                          <a:pt x="303" y="45"/>
                        </a:cubicBezTo>
                        <a:cubicBezTo>
                          <a:pt x="292" y="12"/>
                          <a:pt x="266"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46"/>
                  <p:cNvSpPr/>
                  <p:nvPr/>
                </p:nvSpPr>
                <p:spPr>
                  <a:xfrm>
                    <a:off x="2319824" y="1747417"/>
                    <a:ext cx="12529" cy="11650"/>
                  </a:xfrm>
                  <a:custGeom>
                    <a:avLst/>
                    <a:gdLst/>
                    <a:ahLst/>
                    <a:cxnLst/>
                    <a:rect l="l" t="t" r="r" b="b"/>
                    <a:pathLst>
                      <a:path w="256" h="269" extrusionOk="0">
                        <a:moveTo>
                          <a:pt x="202" y="0"/>
                        </a:moveTo>
                        <a:cubicBezTo>
                          <a:pt x="153" y="0"/>
                          <a:pt x="75" y="48"/>
                          <a:pt x="45" y="82"/>
                        </a:cubicBezTo>
                        <a:cubicBezTo>
                          <a:pt x="7" y="120"/>
                          <a:pt x="0" y="183"/>
                          <a:pt x="19" y="233"/>
                        </a:cubicBezTo>
                        <a:cubicBezTo>
                          <a:pt x="32" y="258"/>
                          <a:pt x="50" y="268"/>
                          <a:pt x="70" y="268"/>
                        </a:cubicBezTo>
                        <a:cubicBezTo>
                          <a:pt x="131" y="268"/>
                          <a:pt x="213" y="175"/>
                          <a:pt x="228" y="132"/>
                        </a:cubicBezTo>
                        <a:cubicBezTo>
                          <a:pt x="234" y="113"/>
                          <a:pt x="240" y="101"/>
                          <a:pt x="240" y="82"/>
                        </a:cubicBezTo>
                        <a:cubicBezTo>
                          <a:pt x="255" y="21"/>
                          <a:pt x="235"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46"/>
                  <p:cNvSpPr/>
                  <p:nvPr/>
                </p:nvSpPr>
                <p:spPr>
                  <a:xfrm>
                    <a:off x="2235843" y="1766559"/>
                    <a:ext cx="13948" cy="11780"/>
                  </a:xfrm>
                  <a:custGeom>
                    <a:avLst/>
                    <a:gdLst/>
                    <a:ahLst/>
                    <a:cxnLst/>
                    <a:rect l="l" t="t" r="r" b="b"/>
                    <a:pathLst>
                      <a:path w="285" h="272" extrusionOk="0">
                        <a:moveTo>
                          <a:pt x="221" y="1"/>
                        </a:moveTo>
                        <a:cubicBezTo>
                          <a:pt x="154" y="1"/>
                          <a:pt x="46" y="101"/>
                          <a:pt x="32" y="138"/>
                        </a:cubicBezTo>
                        <a:cubicBezTo>
                          <a:pt x="7" y="189"/>
                          <a:pt x="1" y="245"/>
                          <a:pt x="58" y="264"/>
                        </a:cubicBezTo>
                        <a:cubicBezTo>
                          <a:pt x="68" y="269"/>
                          <a:pt x="79" y="272"/>
                          <a:pt x="90" y="272"/>
                        </a:cubicBezTo>
                        <a:cubicBezTo>
                          <a:pt x="133" y="272"/>
                          <a:pt x="180" y="238"/>
                          <a:pt x="215" y="208"/>
                        </a:cubicBezTo>
                        <a:cubicBezTo>
                          <a:pt x="260" y="170"/>
                          <a:pt x="285" y="107"/>
                          <a:pt x="272" y="50"/>
                        </a:cubicBezTo>
                        <a:cubicBezTo>
                          <a:pt x="265" y="14"/>
                          <a:pt x="246" y="1"/>
                          <a:pt x="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46"/>
                  <p:cNvSpPr/>
                  <p:nvPr/>
                </p:nvSpPr>
                <p:spPr>
                  <a:xfrm>
                    <a:off x="2253363" y="1816882"/>
                    <a:ext cx="18353" cy="11910"/>
                  </a:xfrm>
                  <a:custGeom>
                    <a:avLst/>
                    <a:gdLst/>
                    <a:ahLst/>
                    <a:cxnLst/>
                    <a:rect l="l" t="t" r="r" b="b"/>
                    <a:pathLst>
                      <a:path w="375" h="275" extrusionOk="0">
                        <a:moveTo>
                          <a:pt x="215" y="1"/>
                        </a:moveTo>
                        <a:cubicBezTo>
                          <a:pt x="141" y="1"/>
                          <a:pt x="62" y="90"/>
                          <a:pt x="40" y="143"/>
                        </a:cubicBezTo>
                        <a:cubicBezTo>
                          <a:pt x="1" y="222"/>
                          <a:pt x="39" y="275"/>
                          <a:pt x="104" y="275"/>
                        </a:cubicBezTo>
                        <a:cubicBezTo>
                          <a:pt x="121" y="275"/>
                          <a:pt x="140" y="271"/>
                          <a:pt x="160" y="263"/>
                        </a:cubicBezTo>
                        <a:lnTo>
                          <a:pt x="185" y="250"/>
                        </a:lnTo>
                        <a:cubicBezTo>
                          <a:pt x="261" y="225"/>
                          <a:pt x="375" y="80"/>
                          <a:pt x="274" y="17"/>
                        </a:cubicBezTo>
                        <a:lnTo>
                          <a:pt x="255" y="11"/>
                        </a:lnTo>
                        <a:cubicBezTo>
                          <a:pt x="242" y="4"/>
                          <a:pt x="229" y="1"/>
                          <a:pt x="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46"/>
                  <p:cNvSpPr/>
                  <p:nvPr/>
                </p:nvSpPr>
                <p:spPr>
                  <a:xfrm>
                    <a:off x="2276610" y="1800642"/>
                    <a:ext cx="15808" cy="8272"/>
                  </a:xfrm>
                  <a:custGeom>
                    <a:avLst/>
                    <a:gdLst/>
                    <a:ahLst/>
                    <a:cxnLst/>
                    <a:rect l="l" t="t" r="r" b="b"/>
                    <a:pathLst>
                      <a:path w="323" h="191" extrusionOk="0">
                        <a:moveTo>
                          <a:pt x="202" y="1"/>
                        </a:moveTo>
                        <a:cubicBezTo>
                          <a:pt x="120" y="1"/>
                          <a:pt x="0" y="190"/>
                          <a:pt x="114" y="190"/>
                        </a:cubicBezTo>
                        <a:cubicBezTo>
                          <a:pt x="202" y="190"/>
                          <a:pt x="322" y="1"/>
                          <a:pt x="2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46"/>
                  <p:cNvSpPr/>
                  <p:nvPr/>
                </p:nvSpPr>
                <p:spPr>
                  <a:xfrm>
                    <a:off x="2196936" y="1855815"/>
                    <a:ext cx="18548" cy="12776"/>
                  </a:xfrm>
                  <a:custGeom>
                    <a:avLst/>
                    <a:gdLst/>
                    <a:ahLst/>
                    <a:cxnLst/>
                    <a:rect l="l" t="t" r="r" b="b"/>
                    <a:pathLst>
                      <a:path w="379" h="295" extrusionOk="0">
                        <a:moveTo>
                          <a:pt x="271" y="0"/>
                        </a:moveTo>
                        <a:cubicBezTo>
                          <a:pt x="167" y="0"/>
                          <a:pt x="1" y="171"/>
                          <a:pt x="90" y="259"/>
                        </a:cubicBezTo>
                        <a:lnTo>
                          <a:pt x="96" y="272"/>
                        </a:lnTo>
                        <a:cubicBezTo>
                          <a:pt x="114" y="288"/>
                          <a:pt x="134" y="294"/>
                          <a:pt x="156" y="294"/>
                        </a:cubicBezTo>
                        <a:cubicBezTo>
                          <a:pt x="256" y="294"/>
                          <a:pt x="378" y="147"/>
                          <a:pt x="342" y="64"/>
                        </a:cubicBezTo>
                        <a:cubicBezTo>
                          <a:pt x="342" y="58"/>
                          <a:pt x="342" y="51"/>
                          <a:pt x="336" y="45"/>
                        </a:cubicBezTo>
                        <a:cubicBezTo>
                          <a:pt x="323" y="13"/>
                          <a:pt x="299" y="0"/>
                          <a:pt x="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46"/>
                  <p:cNvSpPr/>
                  <p:nvPr/>
                </p:nvSpPr>
                <p:spPr>
                  <a:xfrm>
                    <a:off x="2219203" y="1891934"/>
                    <a:ext cx="14242" cy="11347"/>
                  </a:xfrm>
                  <a:custGeom>
                    <a:avLst/>
                    <a:gdLst/>
                    <a:ahLst/>
                    <a:cxnLst/>
                    <a:rect l="l" t="t" r="r" b="b"/>
                    <a:pathLst>
                      <a:path w="291" h="262" extrusionOk="0">
                        <a:moveTo>
                          <a:pt x="208" y="1"/>
                        </a:moveTo>
                        <a:cubicBezTo>
                          <a:pt x="181" y="1"/>
                          <a:pt x="150" y="14"/>
                          <a:pt x="127" y="31"/>
                        </a:cubicBezTo>
                        <a:cubicBezTo>
                          <a:pt x="108" y="37"/>
                          <a:pt x="89" y="50"/>
                          <a:pt x="76" y="62"/>
                        </a:cubicBezTo>
                        <a:cubicBezTo>
                          <a:pt x="26" y="100"/>
                          <a:pt x="0" y="163"/>
                          <a:pt x="7" y="226"/>
                        </a:cubicBezTo>
                        <a:cubicBezTo>
                          <a:pt x="11" y="253"/>
                          <a:pt x="38" y="261"/>
                          <a:pt x="64" y="261"/>
                        </a:cubicBezTo>
                        <a:cubicBezTo>
                          <a:pt x="75" y="261"/>
                          <a:pt x="86" y="260"/>
                          <a:pt x="95" y="258"/>
                        </a:cubicBezTo>
                        <a:cubicBezTo>
                          <a:pt x="127" y="245"/>
                          <a:pt x="152" y="233"/>
                          <a:pt x="177" y="214"/>
                        </a:cubicBezTo>
                        <a:cubicBezTo>
                          <a:pt x="227" y="176"/>
                          <a:pt x="291" y="107"/>
                          <a:pt x="265" y="37"/>
                        </a:cubicBezTo>
                        <a:cubicBezTo>
                          <a:pt x="254" y="11"/>
                          <a:pt x="232" y="1"/>
                          <a:pt x="2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46"/>
                  <p:cNvSpPr/>
                  <p:nvPr/>
                </p:nvSpPr>
                <p:spPr>
                  <a:xfrm>
                    <a:off x="2269807" y="1875520"/>
                    <a:ext cx="17961" cy="14205"/>
                  </a:xfrm>
                  <a:custGeom>
                    <a:avLst/>
                    <a:gdLst/>
                    <a:ahLst/>
                    <a:cxnLst/>
                    <a:rect l="l" t="t" r="r" b="b"/>
                    <a:pathLst>
                      <a:path w="367" h="328" extrusionOk="0">
                        <a:moveTo>
                          <a:pt x="255" y="1"/>
                        </a:moveTo>
                        <a:cubicBezTo>
                          <a:pt x="241" y="1"/>
                          <a:pt x="228" y="3"/>
                          <a:pt x="215" y="6"/>
                        </a:cubicBezTo>
                        <a:cubicBezTo>
                          <a:pt x="139" y="31"/>
                          <a:pt x="70" y="88"/>
                          <a:pt x="32" y="164"/>
                        </a:cubicBezTo>
                        <a:cubicBezTo>
                          <a:pt x="13" y="214"/>
                          <a:pt x="1" y="296"/>
                          <a:pt x="64" y="322"/>
                        </a:cubicBezTo>
                        <a:cubicBezTo>
                          <a:pt x="76" y="326"/>
                          <a:pt x="88" y="328"/>
                          <a:pt x="100" y="328"/>
                        </a:cubicBezTo>
                        <a:cubicBezTo>
                          <a:pt x="158" y="328"/>
                          <a:pt x="217" y="282"/>
                          <a:pt x="259" y="246"/>
                        </a:cubicBezTo>
                        <a:lnTo>
                          <a:pt x="310" y="202"/>
                        </a:lnTo>
                        <a:cubicBezTo>
                          <a:pt x="335" y="189"/>
                          <a:pt x="367" y="151"/>
                          <a:pt x="354" y="126"/>
                        </a:cubicBezTo>
                        <a:cubicBezTo>
                          <a:pt x="348" y="101"/>
                          <a:pt x="341" y="76"/>
                          <a:pt x="335" y="50"/>
                        </a:cubicBezTo>
                        <a:cubicBezTo>
                          <a:pt x="326" y="14"/>
                          <a:pt x="291"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46"/>
                  <p:cNvSpPr/>
                  <p:nvPr/>
                </p:nvSpPr>
                <p:spPr>
                  <a:xfrm>
                    <a:off x="2237115" y="1855339"/>
                    <a:ext cx="14829" cy="11173"/>
                  </a:xfrm>
                  <a:custGeom>
                    <a:avLst/>
                    <a:gdLst/>
                    <a:ahLst/>
                    <a:cxnLst/>
                    <a:rect l="l" t="t" r="r" b="b"/>
                    <a:pathLst>
                      <a:path w="303" h="258" extrusionOk="0">
                        <a:moveTo>
                          <a:pt x="211" y="0"/>
                        </a:moveTo>
                        <a:cubicBezTo>
                          <a:pt x="181" y="0"/>
                          <a:pt x="146" y="10"/>
                          <a:pt x="114" y="31"/>
                        </a:cubicBezTo>
                        <a:cubicBezTo>
                          <a:pt x="76" y="56"/>
                          <a:pt x="44" y="94"/>
                          <a:pt x="25" y="138"/>
                        </a:cubicBezTo>
                        <a:cubicBezTo>
                          <a:pt x="0" y="195"/>
                          <a:pt x="6" y="251"/>
                          <a:pt x="70" y="258"/>
                        </a:cubicBezTo>
                        <a:cubicBezTo>
                          <a:pt x="107" y="258"/>
                          <a:pt x="145" y="245"/>
                          <a:pt x="177" y="226"/>
                        </a:cubicBezTo>
                        <a:cubicBezTo>
                          <a:pt x="196" y="220"/>
                          <a:pt x="215" y="201"/>
                          <a:pt x="234" y="182"/>
                        </a:cubicBezTo>
                        <a:cubicBezTo>
                          <a:pt x="259" y="157"/>
                          <a:pt x="278" y="119"/>
                          <a:pt x="290" y="81"/>
                        </a:cubicBezTo>
                        <a:cubicBezTo>
                          <a:pt x="302" y="29"/>
                          <a:pt x="264" y="0"/>
                          <a:pt x="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46"/>
                  <p:cNvSpPr/>
                  <p:nvPr/>
                </p:nvSpPr>
                <p:spPr>
                  <a:xfrm>
                    <a:off x="2311993" y="1863481"/>
                    <a:ext cx="18353" cy="10913"/>
                  </a:xfrm>
                  <a:custGeom>
                    <a:avLst/>
                    <a:gdLst/>
                    <a:ahLst/>
                    <a:cxnLst/>
                    <a:rect l="l" t="t" r="r" b="b"/>
                    <a:pathLst>
                      <a:path w="375" h="252" extrusionOk="0">
                        <a:moveTo>
                          <a:pt x="198" y="0"/>
                        </a:moveTo>
                        <a:cubicBezTo>
                          <a:pt x="123" y="7"/>
                          <a:pt x="60" y="57"/>
                          <a:pt x="28" y="127"/>
                        </a:cubicBezTo>
                        <a:cubicBezTo>
                          <a:pt x="0" y="182"/>
                          <a:pt x="16" y="251"/>
                          <a:pt x="75" y="251"/>
                        </a:cubicBezTo>
                        <a:cubicBezTo>
                          <a:pt x="84" y="251"/>
                          <a:pt x="93" y="250"/>
                          <a:pt x="104" y="246"/>
                        </a:cubicBezTo>
                        <a:lnTo>
                          <a:pt x="123" y="246"/>
                        </a:lnTo>
                        <a:cubicBezTo>
                          <a:pt x="205" y="221"/>
                          <a:pt x="375" y="7"/>
                          <a:pt x="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46"/>
                  <p:cNvSpPr/>
                  <p:nvPr/>
                </p:nvSpPr>
                <p:spPr>
                  <a:xfrm>
                    <a:off x="2280476" y="1855556"/>
                    <a:ext cx="15612" cy="11650"/>
                  </a:xfrm>
                  <a:custGeom>
                    <a:avLst/>
                    <a:gdLst/>
                    <a:ahLst/>
                    <a:cxnLst/>
                    <a:rect l="l" t="t" r="r" b="b"/>
                    <a:pathLst>
                      <a:path w="319" h="269" extrusionOk="0">
                        <a:moveTo>
                          <a:pt x="249" y="1"/>
                        </a:moveTo>
                        <a:lnTo>
                          <a:pt x="268" y="26"/>
                        </a:lnTo>
                        <a:lnTo>
                          <a:pt x="268" y="32"/>
                        </a:lnTo>
                        <a:cubicBezTo>
                          <a:pt x="237" y="22"/>
                          <a:pt x="208" y="17"/>
                          <a:pt x="183" y="17"/>
                        </a:cubicBezTo>
                        <a:cubicBezTo>
                          <a:pt x="127" y="17"/>
                          <a:pt x="84" y="41"/>
                          <a:pt x="54" y="89"/>
                        </a:cubicBezTo>
                        <a:cubicBezTo>
                          <a:pt x="35" y="108"/>
                          <a:pt x="22" y="139"/>
                          <a:pt x="16" y="164"/>
                        </a:cubicBezTo>
                        <a:cubicBezTo>
                          <a:pt x="1" y="238"/>
                          <a:pt x="42" y="269"/>
                          <a:pt x="92" y="269"/>
                        </a:cubicBezTo>
                        <a:cubicBezTo>
                          <a:pt x="124" y="269"/>
                          <a:pt x="159" y="256"/>
                          <a:pt x="186" y="234"/>
                        </a:cubicBezTo>
                        <a:cubicBezTo>
                          <a:pt x="212" y="215"/>
                          <a:pt x="237" y="196"/>
                          <a:pt x="249" y="171"/>
                        </a:cubicBezTo>
                        <a:cubicBezTo>
                          <a:pt x="281" y="120"/>
                          <a:pt x="319" y="38"/>
                          <a:pt x="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46"/>
                  <p:cNvSpPr/>
                  <p:nvPr/>
                </p:nvSpPr>
                <p:spPr>
                  <a:xfrm>
                    <a:off x="2291096" y="1883402"/>
                    <a:ext cx="22904" cy="12083"/>
                  </a:xfrm>
                  <a:custGeom>
                    <a:avLst/>
                    <a:gdLst/>
                    <a:ahLst/>
                    <a:cxnLst/>
                    <a:rect l="l" t="t" r="r" b="b"/>
                    <a:pathLst>
                      <a:path w="468" h="279" extrusionOk="0">
                        <a:moveTo>
                          <a:pt x="297" y="1"/>
                        </a:moveTo>
                        <a:cubicBezTo>
                          <a:pt x="178" y="1"/>
                          <a:pt x="1" y="278"/>
                          <a:pt x="165" y="278"/>
                        </a:cubicBezTo>
                        <a:cubicBezTo>
                          <a:pt x="291" y="278"/>
                          <a:pt x="468" y="1"/>
                          <a:pt x="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46"/>
                  <p:cNvSpPr/>
                  <p:nvPr/>
                </p:nvSpPr>
                <p:spPr>
                  <a:xfrm>
                    <a:off x="2373511" y="1819784"/>
                    <a:ext cx="18597" cy="15591"/>
                  </a:xfrm>
                  <a:custGeom>
                    <a:avLst/>
                    <a:gdLst/>
                    <a:ahLst/>
                    <a:cxnLst/>
                    <a:rect l="l" t="t" r="r" b="b"/>
                    <a:pathLst>
                      <a:path w="380" h="360" extrusionOk="0">
                        <a:moveTo>
                          <a:pt x="278" y="0"/>
                        </a:moveTo>
                        <a:cubicBezTo>
                          <a:pt x="171" y="13"/>
                          <a:pt x="77" y="82"/>
                          <a:pt x="32" y="177"/>
                        </a:cubicBezTo>
                        <a:cubicBezTo>
                          <a:pt x="1" y="246"/>
                          <a:pt x="1" y="360"/>
                          <a:pt x="102" y="360"/>
                        </a:cubicBezTo>
                        <a:cubicBezTo>
                          <a:pt x="209" y="347"/>
                          <a:pt x="304" y="278"/>
                          <a:pt x="348" y="183"/>
                        </a:cubicBezTo>
                        <a:cubicBezTo>
                          <a:pt x="379" y="114"/>
                          <a:pt x="379"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10" name="Google Shape;3010;p46"/>
              <p:cNvGrpSpPr/>
              <p:nvPr/>
            </p:nvGrpSpPr>
            <p:grpSpPr>
              <a:xfrm>
                <a:off x="5153172" y="3932978"/>
                <a:ext cx="394823" cy="271193"/>
                <a:chOff x="1769848" y="1688735"/>
                <a:chExt cx="339399" cy="233124"/>
              </a:xfrm>
            </p:grpSpPr>
            <p:sp>
              <p:nvSpPr>
                <p:cNvPr id="3011" name="Google Shape;3011;p46"/>
                <p:cNvSpPr/>
                <p:nvPr/>
              </p:nvSpPr>
              <p:spPr>
                <a:xfrm>
                  <a:off x="1769848" y="1688735"/>
                  <a:ext cx="339399" cy="233124"/>
                </a:xfrm>
                <a:custGeom>
                  <a:avLst/>
                  <a:gdLst/>
                  <a:ahLst/>
                  <a:cxnLst/>
                  <a:rect l="l" t="t" r="r" b="b"/>
                  <a:pathLst>
                    <a:path w="6935" h="5383" extrusionOk="0">
                      <a:moveTo>
                        <a:pt x="3921" y="1"/>
                      </a:moveTo>
                      <a:cubicBezTo>
                        <a:pt x="3730" y="1"/>
                        <a:pt x="3544" y="15"/>
                        <a:pt x="3371" y="43"/>
                      </a:cubicBezTo>
                      <a:cubicBezTo>
                        <a:pt x="520" y="514"/>
                        <a:pt x="0" y="5383"/>
                        <a:pt x="2910" y="5383"/>
                      </a:cubicBezTo>
                      <a:cubicBezTo>
                        <a:pt x="3038" y="5383"/>
                        <a:pt x="3173" y="5373"/>
                        <a:pt x="3314" y="5354"/>
                      </a:cubicBezTo>
                      <a:cubicBezTo>
                        <a:pt x="5005" y="5114"/>
                        <a:pt x="6935" y="2932"/>
                        <a:pt x="6184" y="1178"/>
                      </a:cubicBezTo>
                      <a:cubicBezTo>
                        <a:pt x="5820" y="326"/>
                        <a:pt x="4814" y="1"/>
                        <a:pt x="39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12" name="Google Shape;3012;p46"/>
                <p:cNvGrpSpPr/>
                <p:nvPr/>
              </p:nvGrpSpPr>
              <p:grpSpPr>
                <a:xfrm>
                  <a:off x="1852361" y="1714763"/>
                  <a:ext cx="195173" cy="188518"/>
                  <a:chOff x="2196936" y="1714763"/>
                  <a:chExt cx="195173" cy="188518"/>
                </a:xfrm>
              </p:grpSpPr>
              <p:sp>
                <p:nvSpPr>
                  <p:cNvPr id="3013" name="Google Shape;3013;p46"/>
                  <p:cNvSpPr/>
                  <p:nvPr/>
                </p:nvSpPr>
                <p:spPr>
                  <a:xfrm>
                    <a:off x="2324131" y="1714763"/>
                    <a:ext cx="31224" cy="23992"/>
                  </a:xfrm>
                  <a:custGeom>
                    <a:avLst/>
                    <a:gdLst/>
                    <a:ahLst/>
                    <a:cxnLst/>
                    <a:rect l="l" t="t" r="r" b="b"/>
                    <a:pathLst>
                      <a:path w="638" h="554" extrusionOk="0">
                        <a:moveTo>
                          <a:pt x="421" y="1"/>
                        </a:moveTo>
                        <a:cubicBezTo>
                          <a:pt x="279" y="1"/>
                          <a:pt x="107" y="176"/>
                          <a:pt x="58" y="275"/>
                        </a:cubicBezTo>
                        <a:cubicBezTo>
                          <a:pt x="26" y="344"/>
                          <a:pt x="1" y="451"/>
                          <a:pt x="64" y="514"/>
                        </a:cubicBezTo>
                        <a:cubicBezTo>
                          <a:pt x="92" y="543"/>
                          <a:pt x="129" y="553"/>
                          <a:pt x="166" y="553"/>
                        </a:cubicBezTo>
                        <a:cubicBezTo>
                          <a:pt x="212" y="553"/>
                          <a:pt x="259" y="538"/>
                          <a:pt x="297" y="521"/>
                        </a:cubicBezTo>
                        <a:cubicBezTo>
                          <a:pt x="329" y="502"/>
                          <a:pt x="360" y="483"/>
                          <a:pt x="392" y="464"/>
                        </a:cubicBezTo>
                        <a:cubicBezTo>
                          <a:pt x="480" y="401"/>
                          <a:pt x="638" y="218"/>
                          <a:pt x="568" y="104"/>
                        </a:cubicBezTo>
                        <a:cubicBezTo>
                          <a:pt x="562" y="85"/>
                          <a:pt x="549" y="67"/>
                          <a:pt x="531" y="48"/>
                        </a:cubicBezTo>
                        <a:cubicBezTo>
                          <a:pt x="499" y="14"/>
                          <a:pt x="461" y="1"/>
                          <a:pt x="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46"/>
                  <p:cNvSpPr/>
                  <p:nvPr/>
                </p:nvSpPr>
                <p:spPr>
                  <a:xfrm>
                    <a:off x="2353446" y="1727192"/>
                    <a:ext cx="17031" cy="14248"/>
                  </a:xfrm>
                  <a:custGeom>
                    <a:avLst/>
                    <a:gdLst/>
                    <a:ahLst/>
                    <a:cxnLst/>
                    <a:rect l="l" t="t" r="r" b="b"/>
                    <a:pathLst>
                      <a:path w="348" h="329" extrusionOk="0">
                        <a:moveTo>
                          <a:pt x="253" y="0"/>
                        </a:moveTo>
                        <a:cubicBezTo>
                          <a:pt x="159" y="13"/>
                          <a:pt x="70" y="70"/>
                          <a:pt x="32" y="164"/>
                        </a:cubicBezTo>
                        <a:cubicBezTo>
                          <a:pt x="1" y="227"/>
                          <a:pt x="1" y="328"/>
                          <a:pt x="96" y="328"/>
                        </a:cubicBezTo>
                        <a:cubicBezTo>
                          <a:pt x="196" y="322"/>
                          <a:pt x="278" y="259"/>
                          <a:pt x="323" y="164"/>
                        </a:cubicBezTo>
                        <a:cubicBezTo>
                          <a:pt x="348" y="101"/>
                          <a:pt x="348" y="0"/>
                          <a:pt x="2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46"/>
                  <p:cNvSpPr/>
                  <p:nvPr/>
                </p:nvSpPr>
                <p:spPr>
                  <a:xfrm>
                    <a:off x="2341113" y="1752570"/>
                    <a:ext cx="16395" cy="12602"/>
                  </a:xfrm>
                  <a:custGeom>
                    <a:avLst/>
                    <a:gdLst/>
                    <a:ahLst/>
                    <a:cxnLst/>
                    <a:rect l="l" t="t" r="r" b="b"/>
                    <a:pathLst>
                      <a:path w="335" h="291" extrusionOk="0">
                        <a:moveTo>
                          <a:pt x="237" y="1"/>
                        </a:moveTo>
                        <a:cubicBezTo>
                          <a:pt x="197" y="1"/>
                          <a:pt x="152" y="21"/>
                          <a:pt x="127" y="39"/>
                        </a:cubicBezTo>
                        <a:lnTo>
                          <a:pt x="108" y="58"/>
                        </a:lnTo>
                        <a:cubicBezTo>
                          <a:pt x="57" y="95"/>
                          <a:pt x="1" y="165"/>
                          <a:pt x="20" y="234"/>
                        </a:cubicBezTo>
                        <a:cubicBezTo>
                          <a:pt x="26" y="234"/>
                          <a:pt x="26" y="240"/>
                          <a:pt x="26" y="247"/>
                        </a:cubicBezTo>
                        <a:cubicBezTo>
                          <a:pt x="37" y="279"/>
                          <a:pt x="62" y="290"/>
                          <a:pt x="91" y="290"/>
                        </a:cubicBezTo>
                        <a:cubicBezTo>
                          <a:pt x="130" y="290"/>
                          <a:pt x="177" y="269"/>
                          <a:pt x="202" y="247"/>
                        </a:cubicBezTo>
                        <a:lnTo>
                          <a:pt x="240" y="215"/>
                        </a:lnTo>
                        <a:cubicBezTo>
                          <a:pt x="284" y="190"/>
                          <a:pt x="335" y="127"/>
                          <a:pt x="316" y="76"/>
                        </a:cubicBezTo>
                        <a:cubicBezTo>
                          <a:pt x="316" y="64"/>
                          <a:pt x="303" y="58"/>
                          <a:pt x="303" y="45"/>
                        </a:cubicBezTo>
                        <a:cubicBezTo>
                          <a:pt x="292" y="12"/>
                          <a:pt x="266"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46"/>
                  <p:cNvSpPr/>
                  <p:nvPr/>
                </p:nvSpPr>
                <p:spPr>
                  <a:xfrm>
                    <a:off x="2319824" y="1747417"/>
                    <a:ext cx="12529" cy="11650"/>
                  </a:xfrm>
                  <a:custGeom>
                    <a:avLst/>
                    <a:gdLst/>
                    <a:ahLst/>
                    <a:cxnLst/>
                    <a:rect l="l" t="t" r="r" b="b"/>
                    <a:pathLst>
                      <a:path w="256" h="269" extrusionOk="0">
                        <a:moveTo>
                          <a:pt x="202" y="0"/>
                        </a:moveTo>
                        <a:cubicBezTo>
                          <a:pt x="153" y="0"/>
                          <a:pt x="75" y="48"/>
                          <a:pt x="45" y="82"/>
                        </a:cubicBezTo>
                        <a:cubicBezTo>
                          <a:pt x="7" y="120"/>
                          <a:pt x="0" y="183"/>
                          <a:pt x="19" y="233"/>
                        </a:cubicBezTo>
                        <a:cubicBezTo>
                          <a:pt x="32" y="258"/>
                          <a:pt x="50" y="268"/>
                          <a:pt x="70" y="268"/>
                        </a:cubicBezTo>
                        <a:cubicBezTo>
                          <a:pt x="131" y="268"/>
                          <a:pt x="213" y="175"/>
                          <a:pt x="228" y="132"/>
                        </a:cubicBezTo>
                        <a:cubicBezTo>
                          <a:pt x="234" y="113"/>
                          <a:pt x="240" y="101"/>
                          <a:pt x="240" y="82"/>
                        </a:cubicBezTo>
                        <a:cubicBezTo>
                          <a:pt x="255" y="21"/>
                          <a:pt x="235"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46"/>
                  <p:cNvSpPr/>
                  <p:nvPr/>
                </p:nvSpPr>
                <p:spPr>
                  <a:xfrm>
                    <a:off x="2235843" y="1766559"/>
                    <a:ext cx="13948" cy="11780"/>
                  </a:xfrm>
                  <a:custGeom>
                    <a:avLst/>
                    <a:gdLst/>
                    <a:ahLst/>
                    <a:cxnLst/>
                    <a:rect l="l" t="t" r="r" b="b"/>
                    <a:pathLst>
                      <a:path w="285" h="272" extrusionOk="0">
                        <a:moveTo>
                          <a:pt x="221" y="1"/>
                        </a:moveTo>
                        <a:cubicBezTo>
                          <a:pt x="154" y="1"/>
                          <a:pt x="46" y="101"/>
                          <a:pt x="32" y="138"/>
                        </a:cubicBezTo>
                        <a:cubicBezTo>
                          <a:pt x="7" y="189"/>
                          <a:pt x="1" y="245"/>
                          <a:pt x="58" y="264"/>
                        </a:cubicBezTo>
                        <a:cubicBezTo>
                          <a:pt x="68" y="269"/>
                          <a:pt x="79" y="272"/>
                          <a:pt x="90" y="272"/>
                        </a:cubicBezTo>
                        <a:cubicBezTo>
                          <a:pt x="133" y="272"/>
                          <a:pt x="180" y="238"/>
                          <a:pt x="215" y="208"/>
                        </a:cubicBezTo>
                        <a:cubicBezTo>
                          <a:pt x="260" y="170"/>
                          <a:pt x="285" y="107"/>
                          <a:pt x="272" y="50"/>
                        </a:cubicBezTo>
                        <a:cubicBezTo>
                          <a:pt x="265" y="14"/>
                          <a:pt x="246" y="1"/>
                          <a:pt x="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46"/>
                  <p:cNvSpPr/>
                  <p:nvPr/>
                </p:nvSpPr>
                <p:spPr>
                  <a:xfrm>
                    <a:off x="2253363" y="1816882"/>
                    <a:ext cx="18353" cy="11910"/>
                  </a:xfrm>
                  <a:custGeom>
                    <a:avLst/>
                    <a:gdLst/>
                    <a:ahLst/>
                    <a:cxnLst/>
                    <a:rect l="l" t="t" r="r" b="b"/>
                    <a:pathLst>
                      <a:path w="375" h="275" extrusionOk="0">
                        <a:moveTo>
                          <a:pt x="215" y="1"/>
                        </a:moveTo>
                        <a:cubicBezTo>
                          <a:pt x="141" y="1"/>
                          <a:pt x="62" y="90"/>
                          <a:pt x="40" y="143"/>
                        </a:cubicBezTo>
                        <a:cubicBezTo>
                          <a:pt x="1" y="222"/>
                          <a:pt x="39" y="275"/>
                          <a:pt x="104" y="275"/>
                        </a:cubicBezTo>
                        <a:cubicBezTo>
                          <a:pt x="121" y="275"/>
                          <a:pt x="140" y="271"/>
                          <a:pt x="160" y="263"/>
                        </a:cubicBezTo>
                        <a:lnTo>
                          <a:pt x="185" y="250"/>
                        </a:lnTo>
                        <a:cubicBezTo>
                          <a:pt x="261" y="225"/>
                          <a:pt x="375" y="80"/>
                          <a:pt x="274" y="17"/>
                        </a:cubicBezTo>
                        <a:lnTo>
                          <a:pt x="255" y="11"/>
                        </a:lnTo>
                        <a:cubicBezTo>
                          <a:pt x="242" y="4"/>
                          <a:pt x="229" y="1"/>
                          <a:pt x="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46"/>
                  <p:cNvSpPr/>
                  <p:nvPr/>
                </p:nvSpPr>
                <p:spPr>
                  <a:xfrm>
                    <a:off x="2276610" y="1800642"/>
                    <a:ext cx="15808" cy="8272"/>
                  </a:xfrm>
                  <a:custGeom>
                    <a:avLst/>
                    <a:gdLst/>
                    <a:ahLst/>
                    <a:cxnLst/>
                    <a:rect l="l" t="t" r="r" b="b"/>
                    <a:pathLst>
                      <a:path w="323" h="191" extrusionOk="0">
                        <a:moveTo>
                          <a:pt x="202" y="1"/>
                        </a:moveTo>
                        <a:cubicBezTo>
                          <a:pt x="120" y="1"/>
                          <a:pt x="0" y="190"/>
                          <a:pt x="114" y="190"/>
                        </a:cubicBezTo>
                        <a:cubicBezTo>
                          <a:pt x="202" y="190"/>
                          <a:pt x="322" y="1"/>
                          <a:pt x="2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46"/>
                  <p:cNvSpPr/>
                  <p:nvPr/>
                </p:nvSpPr>
                <p:spPr>
                  <a:xfrm>
                    <a:off x="2196936" y="1855815"/>
                    <a:ext cx="18548" cy="12776"/>
                  </a:xfrm>
                  <a:custGeom>
                    <a:avLst/>
                    <a:gdLst/>
                    <a:ahLst/>
                    <a:cxnLst/>
                    <a:rect l="l" t="t" r="r" b="b"/>
                    <a:pathLst>
                      <a:path w="379" h="295" extrusionOk="0">
                        <a:moveTo>
                          <a:pt x="271" y="0"/>
                        </a:moveTo>
                        <a:cubicBezTo>
                          <a:pt x="167" y="0"/>
                          <a:pt x="1" y="171"/>
                          <a:pt x="90" y="259"/>
                        </a:cubicBezTo>
                        <a:lnTo>
                          <a:pt x="96" y="272"/>
                        </a:lnTo>
                        <a:cubicBezTo>
                          <a:pt x="114" y="288"/>
                          <a:pt x="134" y="294"/>
                          <a:pt x="156" y="294"/>
                        </a:cubicBezTo>
                        <a:cubicBezTo>
                          <a:pt x="256" y="294"/>
                          <a:pt x="378" y="147"/>
                          <a:pt x="342" y="64"/>
                        </a:cubicBezTo>
                        <a:cubicBezTo>
                          <a:pt x="342" y="58"/>
                          <a:pt x="342" y="51"/>
                          <a:pt x="336" y="45"/>
                        </a:cubicBezTo>
                        <a:cubicBezTo>
                          <a:pt x="323" y="13"/>
                          <a:pt x="299" y="0"/>
                          <a:pt x="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46"/>
                  <p:cNvSpPr/>
                  <p:nvPr/>
                </p:nvSpPr>
                <p:spPr>
                  <a:xfrm>
                    <a:off x="2219203" y="1891934"/>
                    <a:ext cx="14242" cy="11347"/>
                  </a:xfrm>
                  <a:custGeom>
                    <a:avLst/>
                    <a:gdLst/>
                    <a:ahLst/>
                    <a:cxnLst/>
                    <a:rect l="l" t="t" r="r" b="b"/>
                    <a:pathLst>
                      <a:path w="291" h="262" extrusionOk="0">
                        <a:moveTo>
                          <a:pt x="208" y="1"/>
                        </a:moveTo>
                        <a:cubicBezTo>
                          <a:pt x="181" y="1"/>
                          <a:pt x="150" y="14"/>
                          <a:pt x="127" y="31"/>
                        </a:cubicBezTo>
                        <a:cubicBezTo>
                          <a:pt x="108" y="37"/>
                          <a:pt x="89" y="50"/>
                          <a:pt x="76" y="62"/>
                        </a:cubicBezTo>
                        <a:cubicBezTo>
                          <a:pt x="26" y="100"/>
                          <a:pt x="0" y="163"/>
                          <a:pt x="7" y="226"/>
                        </a:cubicBezTo>
                        <a:cubicBezTo>
                          <a:pt x="11" y="253"/>
                          <a:pt x="38" y="261"/>
                          <a:pt x="64" y="261"/>
                        </a:cubicBezTo>
                        <a:cubicBezTo>
                          <a:pt x="75" y="261"/>
                          <a:pt x="86" y="260"/>
                          <a:pt x="95" y="258"/>
                        </a:cubicBezTo>
                        <a:cubicBezTo>
                          <a:pt x="127" y="245"/>
                          <a:pt x="152" y="233"/>
                          <a:pt x="177" y="214"/>
                        </a:cubicBezTo>
                        <a:cubicBezTo>
                          <a:pt x="227" y="176"/>
                          <a:pt x="291" y="107"/>
                          <a:pt x="265" y="37"/>
                        </a:cubicBezTo>
                        <a:cubicBezTo>
                          <a:pt x="254" y="11"/>
                          <a:pt x="232" y="1"/>
                          <a:pt x="2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46"/>
                  <p:cNvSpPr/>
                  <p:nvPr/>
                </p:nvSpPr>
                <p:spPr>
                  <a:xfrm>
                    <a:off x="2269807" y="1875520"/>
                    <a:ext cx="17961" cy="14205"/>
                  </a:xfrm>
                  <a:custGeom>
                    <a:avLst/>
                    <a:gdLst/>
                    <a:ahLst/>
                    <a:cxnLst/>
                    <a:rect l="l" t="t" r="r" b="b"/>
                    <a:pathLst>
                      <a:path w="367" h="328" extrusionOk="0">
                        <a:moveTo>
                          <a:pt x="255" y="1"/>
                        </a:moveTo>
                        <a:cubicBezTo>
                          <a:pt x="241" y="1"/>
                          <a:pt x="228" y="3"/>
                          <a:pt x="215" y="6"/>
                        </a:cubicBezTo>
                        <a:cubicBezTo>
                          <a:pt x="139" y="31"/>
                          <a:pt x="70" y="88"/>
                          <a:pt x="32" y="164"/>
                        </a:cubicBezTo>
                        <a:cubicBezTo>
                          <a:pt x="13" y="214"/>
                          <a:pt x="1" y="296"/>
                          <a:pt x="64" y="322"/>
                        </a:cubicBezTo>
                        <a:cubicBezTo>
                          <a:pt x="76" y="326"/>
                          <a:pt x="88" y="328"/>
                          <a:pt x="100" y="328"/>
                        </a:cubicBezTo>
                        <a:cubicBezTo>
                          <a:pt x="158" y="328"/>
                          <a:pt x="217" y="282"/>
                          <a:pt x="259" y="246"/>
                        </a:cubicBezTo>
                        <a:lnTo>
                          <a:pt x="310" y="202"/>
                        </a:lnTo>
                        <a:cubicBezTo>
                          <a:pt x="335" y="189"/>
                          <a:pt x="367" y="151"/>
                          <a:pt x="354" y="126"/>
                        </a:cubicBezTo>
                        <a:cubicBezTo>
                          <a:pt x="348" y="101"/>
                          <a:pt x="341" y="76"/>
                          <a:pt x="335" y="50"/>
                        </a:cubicBezTo>
                        <a:cubicBezTo>
                          <a:pt x="326" y="14"/>
                          <a:pt x="291"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46"/>
                  <p:cNvSpPr/>
                  <p:nvPr/>
                </p:nvSpPr>
                <p:spPr>
                  <a:xfrm>
                    <a:off x="2237115" y="1855339"/>
                    <a:ext cx="14829" cy="11173"/>
                  </a:xfrm>
                  <a:custGeom>
                    <a:avLst/>
                    <a:gdLst/>
                    <a:ahLst/>
                    <a:cxnLst/>
                    <a:rect l="l" t="t" r="r" b="b"/>
                    <a:pathLst>
                      <a:path w="303" h="258" extrusionOk="0">
                        <a:moveTo>
                          <a:pt x="211" y="0"/>
                        </a:moveTo>
                        <a:cubicBezTo>
                          <a:pt x="181" y="0"/>
                          <a:pt x="146" y="10"/>
                          <a:pt x="114" y="31"/>
                        </a:cubicBezTo>
                        <a:cubicBezTo>
                          <a:pt x="76" y="56"/>
                          <a:pt x="44" y="94"/>
                          <a:pt x="25" y="138"/>
                        </a:cubicBezTo>
                        <a:cubicBezTo>
                          <a:pt x="0" y="195"/>
                          <a:pt x="6" y="251"/>
                          <a:pt x="70" y="258"/>
                        </a:cubicBezTo>
                        <a:cubicBezTo>
                          <a:pt x="107" y="258"/>
                          <a:pt x="145" y="245"/>
                          <a:pt x="177" y="226"/>
                        </a:cubicBezTo>
                        <a:cubicBezTo>
                          <a:pt x="196" y="220"/>
                          <a:pt x="215" y="201"/>
                          <a:pt x="234" y="182"/>
                        </a:cubicBezTo>
                        <a:cubicBezTo>
                          <a:pt x="259" y="157"/>
                          <a:pt x="278" y="119"/>
                          <a:pt x="290" y="81"/>
                        </a:cubicBezTo>
                        <a:cubicBezTo>
                          <a:pt x="302" y="29"/>
                          <a:pt x="264" y="0"/>
                          <a:pt x="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46"/>
                  <p:cNvSpPr/>
                  <p:nvPr/>
                </p:nvSpPr>
                <p:spPr>
                  <a:xfrm>
                    <a:off x="2311993" y="1863481"/>
                    <a:ext cx="18353" cy="10913"/>
                  </a:xfrm>
                  <a:custGeom>
                    <a:avLst/>
                    <a:gdLst/>
                    <a:ahLst/>
                    <a:cxnLst/>
                    <a:rect l="l" t="t" r="r" b="b"/>
                    <a:pathLst>
                      <a:path w="375" h="252" extrusionOk="0">
                        <a:moveTo>
                          <a:pt x="198" y="0"/>
                        </a:moveTo>
                        <a:cubicBezTo>
                          <a:pt x="123" y="7"/>
                          <a:pt x="60" y="57"/>
                          <a:pt x="28" y="127"/>
                        </a:cubicBezTo>
                        <a:cubicBezTo>
                          <a:pt x="0" y="182"/>
                          <a:pt x="16" y="251"/>
                          <a:pt x="75" y="251"/>
                        </a:cubicBezTo>
                        <a:cubicBezTo>
                          <a:pt x="84" y="251"/>
                          <a:pt x="93" y="250"/>
                          <a:pt x="104" y="246"/>
                        </a:cubicBezTo>
                        <a:lnTo>
                          <a:pt x="123" y="246"/>
                        </a:lnTo>
                        <a:cubicBezTo>
                          <a:pt x="205" y="221"/>
                          <a:pt x="375" y="7"/>
                          <a:pt x="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46"/>
                  <p:cNvSpPr/>
                  <p:nvPr/>
                </p:nvSpPr>
                <p:spPr>
                  <a:xfrm>
                    <a:off x="2280476" y="1855556"/>
                    <a:ext cx="15612" cy="11650"/>
                  </a:xfrm>
                  <a:custGeom>
                    <a:avLst/>
                    <a:gdLst/>
                    <a:ahLst/>
                    <a:cxnLst/>
                    <a:rect l="l" t="t" r="r" b="b"/>
                    <a:pathLst>
                      <a:path w="319" h="269" extrusionOk="0">
                        <a:moveTo>
                          <a:pt x="249" y="1"/>
                        </a:moveTo>
                        <a:lnTo>
                          <a:pt x="268" y="26"/>
                        </a:lnTo>
                        <a:lnTo>
                          <a:pt x="268" y="32"/>
                        </a:lnTo>
                        <a:cubicBezTo>
                          <a:pt x="237" y="22"/>
                          <a:pt x="208" y="17"/>
                          <a:pt x="183" y="17"/>
                        </a:cubicBezTo>
                        <a:cubicBezTo>
                          <a:pt x="127" y="17"/>
                          <a:pt x="84" y="41"/>
                          <a:pt x="54" y="89"/>
                        </a:cubicBezTo>
                        <a:cubicBezTo>
                          <a:pt x="35" y="108"/>
                          <a:pt x="22" y="139"/>
                          <a:pt x="16" y="164"/>
                        </a:cubicBezTo>
                        <a:cubicBezTo>
                          <a:pt x="1" y="238"/>
                          <a:pt x="42" y="269"/>
                          <a:pt x="92" y="269"/>
                        </a:cubicBezTo>
                        <a:cubicBezTo>
                          <a:pt x="124" y="269"/>
                          <a:pt x="159" y="256"/>
                          <a:pt x="186" y="234"/>
                        </a:cubicBezTo>
                        <a:cubicBezTo>
                          <a:pt x="212" y="215"/>
                          <a:pt x="237" y="196"/>
                          <a:pt x="249" y="171"/>
                        </a:cubicBezTo>
                        <a:cubicBezTo>
                          <a:pt x="281" y="120"/>
                          <a:pt x="319" y="38"/>
                          <a:pt x="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46"/>
                  <p:cNvSpPr/>
                  <p:nvPr/>
                </p:nvSpPr>
                <p:spPr>
                  <a:xfrm>
                    <a:off x="2291096" y="1883402"/>
                    <a:ext cx="22904" cy="12083"/>
                  </a:xfrm>
                  <a:custGeom>
                    <a:avLst/>
                    <a:gdLst/>
                    <a:ahLst/>
                    <a:cxnLst/>
                    <a:rect l="l" t="t" r="r" b="b"/>
                    <a:pathLst>
                      <a:path w="468" h="279" extrusionOk="0">
                        <a:moveTo>
                          <a:pt x="297" y="1"/>
                        </a:moveTo>
                        <a:cubicBezTo>
                          <a:pt x="178" y="1"/>
                          <a:pt x="1" y="278"/>
                          <a:pt x="165" y="278"/>
                        </a:cubicBezTo>
                        <a:cubicBezTo>
                          <a:pt x="291" y="278"/>
                          <a:pt x="468" y="1"/>
                          <a:pt x="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46"/>
                  <p:cNvSpPr/>
                  <p:nvPr/>
                </p:nvSpPr>
                <p:spPr>
                  <a:xfrm>
                    <a:off x="2373511" y="1819784"/>
                    <a:ext cx="18597" cy="15591"/>
                  </a:xfrm>
                  <a:custGeom>
                    <a:avLst/>
                    <a:gdLst/>
                    <a:ahLst/>
                    <a:cxnLst/>
                    <a:rect l="l" t="t" r="r" b="b"/>
                    <a:pathLst>
                      <a:path w="380" h="360" extrusionOk="0">
                        <a:moveTo>
                          <a:pt x="278" y="0"/>
                        </a:moveTo>
                        <a:cubicBezTo>
                          <a:pt x="171" y="13"/>
                          <a:pt x="77" y="82"/>
                          <a:pt x="32" y="177"/>
                        </a:cubicBezTo>
                        <a:cubicBezTo>
                          <a:pt x="1" y="246"/>
                          <a:pt x="1" y="360"/>
                          <a:pt x="102" y="360"/>
                        </a:cubicBezTo>
                        <a:cubicBezTo>
                          <a:pt x="209" y="347"/>
                          <a:pt x="304" y="278"/>
                          <a:pt x="348" y="183"/>
                        </a:cubicBezTo>
                        <a:cubicBezTo>
                          <a:pt x="379" y="114"/>
                          <a:pt x="379"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028" name="Google Shape;3028;p46"/>
            <p:cNvGrpSpPr/>
            <p:nvPr/>
          </p:nvGrpSpPr>
          <p:grpSpPr>
            <a:xfrm>
              <a:off x="7121908" y="1141215"/>
              <a:ext cx="1592400" cy="1009232"/>
              <a:chOff x="7115983" y="1344614"/>
              <a:chExt cx="1592400" cy="1009232"/>
            </a:xfrm>
          </p:grpSpPr>
          <p:sp>
            <p:nvSpPr>
              <p:cNvPr id="3029" name="Google Shape;3029;p46"/>
              <p:cNvSpPr txBox="1"/>
              <p:nvPr/>
            </p:nvSpPr>
            <p:spPr>
              <a:xfrm>
                <a:off x="7115983" y="1344614"/>
                <a:ext cx="1592400" cy="37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dirty="0">
                    <a:solidFill>
                      <a:schemeClr val="dk1"/>
                    </a:solidFill>
                    <a:latin typeface="Hammersmith One"/>
                    <a:ea typeface="Hammersmith One"/>
                    <a:cs typeface="Hammersmith One"/>
                    <a:sym typeface="Hammersmith One"/>
                  </a:rPr>
                  <a:t>Ventaja</a:t>
                </a:r>
                <a:endParaRPr sz="2000" dirty="0">
                  <a:solidFill>
                    <a:schemeClr val="dk1"/>
                  </a:solidFill>
                  <a:latin typeface="Hammersmith One"/>
                  <a:ea typeface="Hammersmith One"/>
                  <a:cs typeface="Hammersmith One"/>
                  <a:sym typeface="Hammersmith One"/>
                </a:endParaRPr>
              </a:p>
            </p:txBody>
          </p:sp>
          <p:sp>
            <p:nvSpPr>
              <p:cNvPr id="3030" name="Google Shape;3030;p46"/>
              <p:cNvSpPr txBox="1"/>
              <p:nvPr/>
            </p:nvSpPr>
            <p:spPr>
              <a:xfrm>
                <a:off x="7115983" y="1655446"/>
                <a:ext cx="1592400" cy="69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solidFill>
                    <a:schemeClr val="dk1"/>
                  </a:solidFill>
                  <a:latin typeface="Oxygen"/>
                  <a:ea typeface="Oxygen"/>
                  <a:cs typeface="Oxygen"/>
                  <a:sym typeface="Oxygen"/>
                </a:endParaRPr>
              </a:p>
            </p:txBody>
          </p:sp>
        </p:grpSp>
        <p:grpSp>
          <p:nvGrpSpPr>
            <p:cNvPr id="3031" name="Google Shape;3031;p46"/>
            <p:cNvGrpSpPr/>
            <p:nvPr/>
          </p:nvGrpSpPr>
          <p:grpSpPr>
            <a:xfrm>
              <a:off x="6735398" y="1195024"/>
              <a:ext cx="394823" cy="1871793"/>
              <a:chOff x="6771860" y="1396928"/>
              <a:chExt cx="394823" cy="1871793"/>
            </a:xfrm>
          </p:grpSpPr>
          <p:cxnSp>
            <p:nvCxnSpPr>
              <p:cNvPr id="3032" name="Google Shape;3032;p46"/>
              <p:cNvCxnSpPr/>
              <p:nvPr/>
            </p:nvCxnSpPr>
            <p:spPr>
              <a:xfrm>
                <a:off x="6957470" y="1668127"/>
                <a:ext cx="0" cy="1327800"/>
              </a:xfrm>
              <a:prstGeom prst="straightConnector1">
                <a:avLst/>
              </a:prstGeom>
              <a:noFill/>
              <a:ln w="19050" cap="flat" cmpd="sng">
                <a:solidFill>
                  <a:schemeClr val="dk1"/>
                </a:solidFill>
                <a:prstDash val="dash"/>
                <a:round/>
                <a:headEnd type="none" w="med" len="med"/>
                <a:tailEnd type="none" w="med" len="med"/>
              </a:ln>
            </p:spPr>
          </p:cxnSp>
          <p:grpSp>
            <p:nvGrpSpPr>
              <p:cNvPr id="3033" name="Google Shape;3033;p46"/>
              <p:cNvGrpSpPr/>
              <p:nvPr/>
            </p:nvGrpSpPr>
            <p:grpSpPr>
              <a:xfrm>
                <a:off x="6771860" y="1396928"/>
                <a:ext cx="394823" cy="271193"/>
                <a:chOff x="1769848" y="1688735"/>
                <a:chExt cx="339399" cy="233124"/>
              </a:xfrm>
            </p:grpSpPr>
            <p:sp>
              <p:nvSpPr>
                <p:cNvPr id="3034" name="Google Shape;3034;p46"/>
                <p:cNvSpPr/>
                <p:nvPr/>
              </p:nvSpPr>
              <p:spPr>
                <a:xfrm>
                  <a:off x="1769848" y="1688735"/>
                  <a:ext cx="339399" cy="233124"/>
                </a:xfrm>
                <a:custGeom>
                  <a:avLst/>
                  <a:gdLst/>
                  <a:ahLst/>
                  <a:cxnLst/>
                  <a:rect l="l" t="t" r="r" b="b"/>
                  <a:pathLst>
                    <a:path w="6935" h="5383" extrusionOk="0">
                      <a:moveTo>
                        <a:pt x="3921" y="1"/>
                      </a:moveTo>
                      <a:cubicBezTo>
                        <a:pt x="3730" y="1"/>
                        <a:pt x="3544" y="15"/>
                        <a:pt x="3371" y="43"/>
                      </a:cubicBezTo>
                      <a:cubicBezTo>
                        <a:pt x="520" y="514"/>
                        <a:pt x="0" y="5383"/>
                        <a:pt x="2910" y="5383"/>
                      </a:cubicBezTo>
                      <a:cubicBezTo>
                        <a:pt x="3038" y="5383"/>
                        <a:pt x="3173" y="5373"/>
                        <a:pt x="3314" y="5354"/>
                      </a:cubicBezTo>
                      <a:cubicBezTo>
                        <a:pt x="5005" y="5114"/>
                        <a:pt x="6935" y="2932"/>
                        <a:pt x="6184" y="1178"/>
                      </a:cubicBezTo>
                      <a:cubicBezTo>
                        <a:pt x="5820" y="326"/>
                        <a:pt x="4814" y="1"/>
                        <a:pt x="39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35" name="Google Shape;3035;p46"/>
                <p:cNvGrpSpPr/>
                <p:nvPr/>
              </p:nvGrpSpPr>
              <p:grpSpPr>
                <a:xfrm>
                  <a:off x="1852361" y="1714763"/>
                  <a:ext cx="195173" cy="188518"/>
                  <a:chOff x="2196936" y="1714763"/>
                  <a:chExt cx="195173" cy="188518"/>
                </a:xfrm>
              </p:grpSpPr>
              <p:sp>
                <p:nvSpPr>
                  <p:cNvPr id="3036" name="Google Shape;3036;p46"/>
                  <p:cNvSpPr/>
                  <p:nvPr/>
                </p:nvSpPr>
                <p:spPr>
                  <a:xfrm>
                    <a:off x="2324131" y="1714763"/>
                    <a:ext cx="31224" cy="23992"/>
                  </a:xfrm>
                  <a:custGeom>
                    <a:avLst/>
                    <a:gdLst/>
                    <a:ahLst/>
                    <a:cxnLst/>
                    <a:rect l="l" t="t" r="r" b="b"/>
                    <a:pathLst>
                      <a:path w="638" h="554" extrusionOk="0">
                        <a:moveTo>
                          <a:pt x="421" y="1"/>
                        </a:moveTo>
                        <a:cubicBezTo>
                          <a:pt x="279" y="1"/>
                          <a:pt x="107" y="176"/>
                          <a:pt x="58" y="275"/>
                        </a:cubicBezTo>
                        <a:cubicBezTo>
                          <a:pt x="26" y="344"/>
                          <a:pt x="1" y="451"/>
                          <a:pt x="64" y="514"/>
                        </a:cubicBezTo>
                        <a:cubicBezTo>
                          <a:pt x="92" y="543"/>
                          <a:pt x="129" y="553"/>
                          <a:pt x="166" y="553"/>
                        </a:cubicBezTo>
                        <a:cubicBezTo>
                          <a:pt x="212" y="553"/>
                          <a:pt x="259" y="538"/>
                          <a:pt x="297" y="521"/>
                        </a:cubicBezTo>
                        <a:cubicBezTo>
                          <a:pt x="329" y="502"/>
                          <a:pt x="360" y="483"/>
                          <a:pt x="392" y="464"/>
                        </a:cubicBezTo>
                        <a:cubicBezTo>
                          <a:pt x="480" y="401"/>
                          <a:pt x="638" y="218"/>
                          <a:pt x="568" y="104"/>
                        </a:cubicBezTo>
                        <a:cubicBezTo>
                          <a:pt x="562" y="85"/>
                          <a:pt x="549" y="67"/>
                          <a:pt x="531" y="48"/>
                        </a:cubicBezTo>
                        <a:cubicBezTo>
                          <a:pt x="499" y="14"/>
                          <a:pt x="461" y="1"/>
                          <a:pt x="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46"/>
                  <p:cNvSpPr/>
                  <p:nvPr/>
                </p:nvSpPr>
                <p:spPr>
                  <a:xfrm>
                    <a:off x="2353446" y="1727192"/>
                    <a:ext cx="17031" cy="14248"/>
                  </a:xfrm>
                  <a:custGeom>
                    <a:avLst/>
                    <a:gdLst/>
                    <a:ahLst/>
                    <a:cxnLst/>
                    <a:rect l="l" t="t" r="r" b="b"/>
                    <a:pathLst>
                      <a:path w="348" h="329" extrusionOk="0">
                        <a:moveTo>
                          <a:pt x="253" y="0"/>
                        </a:moveTo>
                        <a:cubicBezTo>
                          <a:pt x="159" y="13"/>
                          <a:pt x="70" y="70"/>
                          <a:pt x="32" y="164"/>
                        </a:cubicBezTo>
                        <a:cubicBezTo>
                          <a:pt x="1" y="227"/>
                          <a:pt x="1" y="328"/>
                          <a:pt x="96" y="328"/>
                        </a:cubicBezTo>
                        <a:cubicBezTo>
                          <a:pt x="196" y="322"/>
                          <a:pt x="278" y="259"/>
                          <a:pt x="323" y="164"/>
                        </a:cubicBezTo>
                        <a:cubicBezTo>
                          <a:pt x="348" y="101"/>
                          <a:pt x="348" y="0"/>
                          <a:pt x="2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46"/>
                  <p:cNvSpPr/>
                  <p:nvPr/>
                </p:nvSpPr>
                <p:spPr>
                  <a:xfrm>
                    <a:off x="2341113" y="1752570"/>
                    <a:ext cx="16395" cy="12602"/>
                  </a:xfrm>
                  <a:custGeom>
                    <a:avLst/>
                    <a:gdLst/>
                    <a:ahLst/>
                    <a:cxnLst/>
                    <a:rect l="l" t="t" r="r" b="b"/>
                    <a:pathLst>
                      <a:path w="335" h="291" extrusionOk="0">
                        <a:moveTo>
                          <a:pt x="237" y="1"/>
                        </a:moveTo>
                        <a:cubicBezTo>
                          <a:pt x="197" y="1"/>
                          <a:pt x="152" y="21"/>
                          <a:pt x="127" y="39"/>
                        </a:cubicBezTo>
                        <a:lnTo>
                          <a:pt x="108" y="58"/>
                        </a:lnTo>
                        <a:cubicBezTo>
                          <a:pt x="57" y="95"/>
                          <a:pt x="1" y="165"/>
                          <a:pt x="20" y="234"/>
                        </a:cubicBezTo>
                        <a:cubicBezTo>
                          <a:pt x="26" y="234"/>
                          <a:pt x="26" y="240"/>
                          <a:pt x="26" y="247"/>
                        </a:cubicBezTo>
                        <a:cubicBezTo>
                          <a:pt x="37" y="279"/>
                          <a:pt x="62" y="290"/>
                          <a:pt x="91" y="290"/>
                        </a:cubicBezTo>
                        <a:cubicBezTo>
                          <a:pt x="130" y="290"/>
                          <a:pt x="177" y="269"/>
                          <a:pt x="202" y="247"/>
                        </a:cubicBezTo>
                        <a:lnTo>
                          <a:pt x="240" y="215"/>
                        </a:lnTo>
                        <a:cubicBezTo>
                          <a:pt x="284" y="190"/>
                          <a:pt x="335" y="127"/>
                          <a:pt x="316" y="76"/>
                        </a:cubicBezTo>
                        <a:cubicBezTo>
                          <a:pt x="316" y="64"/>
                          <a:pt x="303" y="58"/>
                          <a:pt x="303" y="45"/>
                        </a:cubicBezTo>
                        <a:cubicBezTo>
                          <a:pt x="292" y="12"/>
                          <a:pt x="266"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46"/>
                  <p:cNvSpPr/>
                  <p:nvPr/>
                </p:nvSpPr>
                <p:spPr>
                  <a:xfrm>
                    <a:off x="2319824" y="1747417"/>
                    <a:ext cx="12529" cy="11650"/>
                  </a:xfrm>
                  <a:custGeom>
                    <a:avLst/>
                    <a:gdLst/>
                    <a:ahLst/>
                    <a:cxnLst/>
                    <a:rect l="l" t="t" r="r" b="b"/>
                    <a:pathLst>
                      <a:path w="256" h="269" extrusionOk="0">
                        <a:moveTo>
                          <a:pt x="202" y="0"/>
                        </a:moveTo>
                        <a:cubicBezTo>
                          <a:pt x="153" y="0"/>
                          <a:pt x="75" y="48"/>
                          <a:pt x="45" y="82"/>
                        </a:cubicBezTo>
                        <a:cubicBezTo>
                          <a:pt x="7" y="120"/>
                          <a:pt x="0" y="183"/>
                          <a:pt x="19" y="233"/>
                        </a:cubicBezTo>
                        <a:cubicBezTo>
                          <a:pt x="32" y="258"/>
                          <a:pt x="50" y="268"/>
                          <a:pt x="70" y="268"/>
                        </a:cubicBezTo>
                        <a:cubicBezTo>
                          <a:pt x="131" y="268"/>
                          <a:pt x="213" y="175"/>
                          <a:pt x="228" y="132"/>
                        </a:cubicBezTo>
                        <a:cubicBezTo>
                          <a:pt x="234" y="113"/>
                          <a:pt x="240" y="101"/>
                          <a:pt x="240" y="82"/>
                        </a:cubicBezTo>
                        <a:cubicBezTo>
                          <a:pt x="255" y="21"/>
                          <a:pt x="235"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46"/>
                  <p:cNvSpPr/>
                  <p:nvPr/>
                </p:nvSpPr>
                <p:spPr>
                  <a:xfrm>
                    <a:off x="2235843" y="1766559"/>
                    <a:ext cx="13948" cy="11780"/>
                  </a:xfrm>
                  <a:custGeom>
                    <a:avLst/>
                    <a:gdLst/>
                    <a:ahLst/>
                    <a:cxnLst/>
                    <a:rect l="l" t="t" r="r" b="b"/>
                    <a:pathLst>
                      <a:path w="285" h="272" extrusionOk="0">
                        <a:moveTo>
                          <a:pt x="221" y="1"/>
                        </a:moveTo>
                        <a:cubicBezTo>
                          <a:pt x="154" y="1"/>
                          <a:pt x="46" y="101"/>
                          <a:pt x="32" y="138"/>
                        </a:cubicBezTo>
                        <a:cubicBezTo>
                          <a:pt x="7" y="189"/>
                          <a:pt x="1" y="245"/>
                          <a:pt x="58" y="264"/>
                        </a:cubicBezTo>
                        <a:cubicBezTo>
                          <a:pt x="68" y="269"/>
                          <a:pt x="79" y="272"/>
                          <a:pt x="90" y="272"/>
                        </a:cubicBezTo>
                        <a:cubicBezTo>
                          <a:pt x="133" y="272"/>
                          <a:pt x="180" y="238"/>
                          <a:pt x="215" y="208"/>
                        </a:cubicBezTo>
                        <a:cubicBezTo>
                          <a:pt x="260" y="170"/>
                          <a:pt x="285" y="107"/>
                          <a:pt x="272" y="50"/>
                        </a:cubicBezTo>
                        <a:cubicBezTo>
                          <a:pt x="265" y="14"/>
                          <a:pt x="246" y="1"/>
                          <a:pt x="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46"/>
                  <p:cNvSpPr/>
                  <p:nvPr/>
                </p:nvSpPr>
                <p:spPr>
                  <a:xfrm>
                    <a:off x="2253363" y="1816882"/>
                    <a:ext cx="18353" cy="11910"/>
                  </a:xfrm>
                  <a:custGeom>
                    <a:avLst/>
                    <a:gdLst/>
                    <a:ahLst/>
                    <a:cxnLst/>
                    <a:rect l="l" t="t" r="r" b="b"/>
                    <a:pathLst>
                      <a:path w="375" h="275" extrusionOk="0">
                        <a:moveTo>
                          <a:pt x="215" y="1"/>
                        </a:moveTo>
                        <a:cubicBezTo>
                          <a:pt x="141" y="1"/>
                          <a:pt x="62" y="90"/>
                          <a:pt x="40" y="143"/>
                        </a:cubicBezTo>
                        <a:cubicBezTo>
                          <a:pt x="1" y="222"/>
                          <a:pt x="39" y="275"/>
                          <a:pt x="104" y="275"/>
                        </a:cubicBezTo>
                        <a:cubicBezTo>
                          <a:pt x="121" y="275"/>
                          <a:pt x="140" y="271"/>
                          <a:pt x="160" y="263"/>
                        </a:cubicBezTo>
                        <a:lnTo>
                          <a:pt x="185" y="250"/>
                        </a:lnTo>
                        <a:cubicBezTo>
                          <a:pt x="261" y="225"/>
                          <a:pt x="375" y="80"/>
                          <a:pt x="274" y="17"/>
                        </a:cubicBezTo>
                        <a:lnTo>
                          <a:pt x="255" y="11"/>
                        </a:lnTo>
                        <a:cubicBezTo>
                          <a:pt x="242" y="4"/>
                          <a:pt x="229" y="1"/>
                          <a:pt x="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46"/>
                  <p:cNvSpPr/>
                  <p:nvPr/>
                </p:nvSpPr>
                <p:spPr>
                  <a:xfrm>
                    <a:off x="2276610" y="1800642"/>
                    <a:ext cx="15808" cy="8272"/>
                  </a:xfrm>
                  <a:custGeom>
                    <a:avLst/>
                    <a:gdLst/>
                    <a:ahLst/>
                    <a:cxnLst/>
                    <a:rect l="l" t="t" r="r" b="b"/>
                    <a:pathLst>
                      <a:path w="323" h="191" extrusionOk="0">
                        <a:moveTo>
                          <a:pt x="202" y="1"/>
                        </a:moveTo>
                        <a:cubicBezTo>
                          <a:pt x="120" y="1"/>
                          <a:pt x="0" y="190"/>
                          <a:pt x="114" y="190"/>
                        </a:cubicBezTo>
                        <a:cubicBezTo>
                          <a:pt x="202" y="190"/>
                          <a:pt x="322" y="1"/>
                          <a:pt x="2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46"/>
                  <p:cNvSpPr/>
                  <p:nvPr/>
                </p:nvSpPr>
                <p:spPr>
                  <a:xfrm>
                    <a:off x="2196936" y="1855815"/>
                    <a:ext cx="18548" cy="12776"/>
                  </a:xfrm>
                  <a:custGeom>
                    <a:avLst/>
                    <a:gdLst/>
                    <a:ahLst/>
                    <a:cxnLst/>
                    <a:rect l="l" t="t" r="r" b="b"/>
                    <a:pathLst>
                      <a:path w="379" h="295" extrusionOk="0">
                        <a:moveTo>
                          <a:pt x="271" y="0"/>
                        </a:moveTo>
                        <a:cubicBezTo>
                          <a:pt x="167" y="0"/>
                          <a:pt x="1" y="171"/>
                          <a:pt x="90" y="259"/>
                        </a:cubicBezTo>
                        <a:lnTo>
                          <a:pt x="96" y="272"/>
                        </a:lnTo>
                        <a:cubicBezTo>
                          <a:pt x="114" y="288"/>
                          <a:pt x="134" y="294"/>
                          <a:pt x="156" y="294"/>
                        </a:cubicBezTo>
                        <a:cubicBezTo>
                          <a:pt x="256" y="294"/>
                          <a:pt x="378" y="147"/>
                          <a:pt x="342" y="64"/>
                        </a:cubicBezTo>
                        <a:cubicBezTo>
                          <a:pt x="342" y="58"/>
                          <a:pt x="342" y="51"/>
                          <a:pt x="336" y="45"/>
                        </a:cubicBezTo>
                        <a:cubicBezTo>
                          <a:pt x="323" y="13"/>
                          <a:pt x="299" y="0"/>
                          <a:pt x="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46"/>
                  <p:cNvSpPr/>
                  <p:nvPr/>
                </p:nvSpPr>
                <p:spPr>
                  <a:xfrm>
                    <a:off x="2219203" y="1891934"/>
                    <a:ext cx="14242" cy="11347"/>
                  </a:xfrm>
                  <a:custGeom>
                    <a:avLst/>
                    <a:gdLst/>
                    <a:ahLst/>
                    <a:cxnLst/>
                    <a:rect l="l" t="t" r="r" b="b"/>
                    <a:pathLst>
                      <a:path w="291" h="262" extrusionOk="0">
                        <a:moveTo>
                          <a:pt x="208" y="1"/>
                        </a:moveTo>
                        <a:cubicBezTo>
                          <a:pt x="181" y="1"/>
                          <a:pt x="150" y="14"/>
                          <a:pt x="127" y="31"/>
                        </a:cubicBezTo>
                        <a:cubicBezTo>
                          <a:pt x="108" y="37"/>
                          <a:pt x="89" y="50"/>
                          <a:pt x="76" y="62"/>
                        </a:cubicBezTo>
                        <a:cubicBezTo>
                          <a:pt x="26" y="100"/>
                          <a:pt x="0" y="163"/>
                          <a:pt x="7" y="226"/>
                        </a:cubicBezTo>
                        <a:cubicBezTo>
                          <a:pt x="11" y="253"/>
                          <a:pt x="38" y="261"/>
                          <a:pt x="64" y="261"/>
                        </a:cubicBezTo>
                        <a:cubicBezTo>
                          <a:pt x="75" y="261"/>
                          <a:pt x="86" y="260"/>
                          <a:pt x="95" y="258"/>
                        </a:cubicBezTo>
                        <a:cubicBezTo>
                          <a:pt x="127" y="245"/>
                          <a:pt x="152" y="233"/>
                          <a:pt x="177" y="214"/>
                        </a:cubicBezTo>
                        <a:cubicBezTo>
                          <a:pt x="227" y="176"/>
                          <a:pt x="291" y="107"/>
                          <a:pt x="265" y="37"/>
                        </a:cubicBezTo>
                        <a:cubicBezTo>
                          <a:pt x="254" y="11"/>
                          <a:pt x="232" y="1"/>
                          <a:pt x="2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46"/>
                  <p:cNvSpPr/>
                  <p:nvPr/>
                </p:nvSpPr>
                <p:spPr>
                  <a:xfrm>
                    <a:off x="2269807" y="1875520"/>
                    <a:ext cx="17961" cy="14205"/>
                  </a:xfrm>
                  <a:custGeom>
                    <a:avLst/>
                    <a:gdLst/>
                    <a:ahLst/>
                    <a:cxnLst/>
                    <a:rect l="l" t="t" r="r" b="b"/>
                    <a:pathLst>
                      <a:path w="367" h="328" extrusionOk="0">
                        <a:moveTo>
                          <a:pt x="255" y="1"/>
                        </a:moveTo>
                        <a:cubicBezTo>
                          <a:pt x="241" y="1"/>
                          <a:pt x="228" y="3"/>
                          <a:pt x="215" y="6"/>
                        </a:cubicBezTo>
                        <a:cubicBezTo>
                          <a:pt x="139" y="31"/>
                          <a:pt x="70" y="88"/>
                          <a:pt x="32" y="164"/>
                        </a:cubicBezTo>
                        <a:cubicBezTo>
                          <a:pt x="13" y="214"/>
                          <a:pt x="1" y="296"/>
                          <a:pt x="64" y="322"/>
                        </a:cubicBezTo>
                        <a:cubicBezTo>
                          <a:pt x="76" y="326"/>
                          <a:pt x="88" y="328"/>
                          <a:pt x="100" y="328"/>
                        </a:cubicBezTo>
                        <a:cubicBezTo>
                          <a:pt x="158" y="328"/>
                          <a:pt x="217" y="282"/>
                          <a:pt x="259" y="246"/>
                        </a:cubicBezTo>
                        <a:lnTo>
                          <a:pt x="310" y="202"/>
                        </a:lnTo>
                        <a:cubicBezTo>
                          <a:pt x="335" y="189"/>
                          <a:pt x="367" y="151"/>
                          <a:pt x="354" y="126"/>
                        </a:cubicBezTo>
                        <a:cubicBezTo>
                          <a:pt x="348" y="101"/>
                          <a:pt x="341" y="76"/>
                          <a:pt x="335" y="50"/>
                        </a:cubicBezTo>
                        <a:cubicBezTo>
                          <a:pt x="326" y="14"/>
                          <a:pt x="291"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46"/>
                  <p:cNvSpPr/>
                  <p:nvPr/>
                </p:nvSpPr>
                <p:spPr>
                  <a:xfrm>
                    <a:off x="2237115" y="1855339"/>
                    <a:ext cx="14829" cy="11173"/>
                  </a:xfrm>
                  <a:custGeom>
                    <a:avLst/>
                    <a:gdLst/>
                    <a:ahLst/>
                    <a:cxnLst/>
                    <a:rect l="l" t="t" r="r" b="b"/>
                    <a:pathLst>
                      <a:path w="303" h="258" extrusionOk="0">
                        <a:moveTo>
                          <a:pt x="211" y="0"/>
                        </a:moveTo>
                        <a:cubicBezTo>
                          <a:pt x="181" y="0"/>
                          <a:pt x="146" y="10"/>
                          <a:pt x="114" y="31"/>
                        </a:cubicBezTo>
                        <a:cubicBezTo>
                          <a:pt x="76" y="56"/>
                          <a:pt x="44" y="94"/>
                          <a:pt x="25" y="138"/>
                        </a:cubicBezTo>
                        <a:cubicBezTo>
                          <a:pt x="0" y="195"/>
                          <a:pt x="6" y="251"/>
                          <a:pt x="70" y="258"/>
                        </a:cubicBezTo>
                        <a:cubicBezTo>
                          <a:pt x="107" y="258"/>
                          <a:pt x="145" y="245"/>
                          <a:pt x="177" y="226"/>
                        </a:cubicBezTo>
                        <a:cubicBezTo>
                          <a:pt x="196" y="220"/>
                          <a:pt x="215" y="201"/>
                          <a:pt x="234" y="182"/>
                        </a:cubicBezTo>
                        <a:cubicBezTo>
                          <a:pt x="259" y="157"/>
                          <a:pt x="278" y="119"/>
                          <a:pt x="290" y="81"/>
                        </a:cubicBezTo>
                        <a:cubicBezTo>
                          <a:pt x="302" y="29"/>
                          <a:pt x="264" y="0"/>
                          <a:pt x="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46"/>
                  <p:cNvSpPr/>
                  <p:nvPr/>
                </p:nvSpPr>
                <p:spPr>
                  <a:xfrm>
                    <a:off x="2311993" y="1863481"/>
                    <a:ext cx="18353" cy="10913"/>
                  </a:xfrm>
                  <a:custGeom>
                    <a:avLst/>
                    <a:gdLst/>
                    <a:ahLst/>
                    <a:cxnLst/>
                    <a:rect l="l" t="t" r="r" b="b"/>
                    <a:pathLst>
                      <a:path w="375" h="252" extrusionOk="0">
                        <a:moveTo>
                          <a:pt x="198" y="0"/>
                        </a:moveTo>
                        <a:cubicBezTo>
                          <a:pt x="123" y="7"/>
                          <a:pt x="60" y="57"/>
                          <a:pt x="28" y="127"/>
                        </a:cubicBezTo>
                        <a:cubicBezTo>
                          <a:pt x="0" y="182"/>
                          <a:pt x="16" y="251"/>
                          <a:pt x="75" y="251"/>
                        </a:cubicBezTo>
                        <a:cubicBezTo>
                          <a:pt x="84" y="251"/>
                          <a:pt x="93" y="250"/>
                          <a:pt x="104" y="246"/>
                        </a:cubicBezTo>
                        <a:lnTo>
                          <a:pt x="123" y="246"/>
                        </a:lnTo>
                        <a:cubicBezTo>
                          <a:pt x="205" y="221"/>
                          <a:pt x="375" y="7"/>
                          <a:pt x="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46"/>
                  <p:cNvSpPr/>
                  <p:nvPr/>
                </p:nvSpPr>
                <p:spPr>
                  <a:xfrm>
                    <a:off x="2280476" y="1855556"/>
                    <a:ext cx="15612" cy="11650"/>
                  </a:xfrm>
                  <a:custGeom>
                    <a:avLst/>
                    <a:gdLst/>
                    <a:ahLst/>
                    <a:cxnLst/>
                    <a:rect l="l" t="t" r="r" b="b"/>
                    <a:pathLst>
                      <a:path w="319" h="269" extrusionOk="0">
                        <a:moveTo>
                          <a:pt x="249" y="1"/>
                        </a:moveTo>
                        <a:lnTo>
                          <a:pt x="268" y="26"/>
                        </a:lnTo>
                        <a:lnTo>
                          <a:pt x="268" y="32"/>
                        </a:lnTo>
                        <a:cubicBezTo>
                          <a:pt x="237" y="22"/>
                          <a:pt x="208" y="17"/>
                          <a:pt x="183" y="17"/>
                        </a:cubicBezTo>
                        <a:cubicBezTo>
                          <a:pt x="127" y="17"/>
                          <a:pt x="84" y="41"/>
                          <a:pt x="54" y="89"/>
                        </a:cubicBezTo>
                        <a:cubicBezTo>
                          <a:pt x="35" y="108"/>
                          <a:pt x="22" y="139"/>
                          <a:pt x="16" y="164"/>
                        </a:cubicBezTo>
                        <a:cubicBezTo>
                          <a:pt x="1" y="238"/>
                          <a:pt x="42" y="269"/>
                          <a:pt x="92" y="269"/>
                        </a:cubicBezTo>
                        <a:cubicBezTo>
                          <a:pt x="124" y="269"/>
                          <a:pt x="159" y="256"/>
                          <a:pt x="186" y="234"/>
                        </a:cubicBezTo>
                        <a:cubicBezTo>
                          <a:pt x="212" y="215"/>
                          <a:pt x="237" y="196"/>
                          <a:pt x="249" y="171"/>
                        </a:cubicBezTo>
                        <a:cubicBezTo>
                          <a:pt x="281" y="120"/>
                          <a:pt x="319" y="38"/>
                          <a:pt x="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46"/>
                  <p:cNvSpPr/>
                  <p:nvPr/>
                </p:nvSpPr>
                <p:spPr>
                  <a:xfrm>
                    <a:off x="2291096" y="1883402"/>
                    <a:ext cx="22904" cy="12083"/>
                  </a:xfrm>
                  <a:custGeom>
                    <a:avLst/>
                    <a:gdLst/>
                    <a:ahLst/>
                    <a:cxnLst/>
                    <a:rect l="l" t="t" r="r" b="b"/>
                    <a:pathLst>
                      <a:path w="468" h="279" extrusionOk="0">
                        <a:moveTo>
                          <a:pt x="297" y="1"/>
                        </a:moveTo>
                        <a:cubicBezTo>
                          <a:pt x="178" y="1"/>
                          <a:pt x="1" y="278"/>
                          <a:pt x="165" y="278"/>
                        </a:cubicBezTo>
                        <a:cubicBezTo>
                          <a:pt x="291" y="278"/>
                          <a:pt x="468" y="1"/>
                          <a:pt x="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46"/>
                  <p:cNvSpPr/>
                  <p:nvPr/>
                </p:nvSpPr>
                <p:spPr>
                  <a:xfrm>
                    <a:off x="2373511" y="1819784"/>
                    <a:ext cx="18597" cy="15591"/>
                  </a:xfrm>
                  <a:custGeom>
                    <a:avLst/>
                    <a:gdLst/>
                    <a:ahLst/>
                    <a:cxnLst/>
                    <a:rect l="l" t="t" r="r" b="b"/>
                    <a:pathLst>
                      <a:path w="380" h="360" extrusionOk="0">
                        <a:moveTo>
                          <a:pt x="278" y="0"/>
                        </a:moveTo>
                        <a:cubicBezTo>
                          <a:pt x="171" y="13"/>
                          <a:pt x="77" y="82"/>
                          <a:pt x="32" y="177"/>
                        </a:cubicBezTo>
                        <a:cubicBezTo>
                          <a:pt x="1" y="246"/>
                          <a:pt x="1" y="360"/>
                          <a:pt x="102" y="360"/>
                        </a:cubicBezTo>
                        <a:cubicBezTo>
                          <a:pt x="209" y="347"/>
                          <a:pt x="304" y="278"/>
                          <a:pt x="348" y="183"/>
                        </a:cubicBezTo>
                        <a:cubicBezTo>
                          <a:pt x="379" y="114"/>
                          <a:pt x="379"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51" name="Google Shape;3051;p46"/>
              <p:cNvGrpSpPr/>
              <p:nvPr/>
            </p:nvGrpSpPr>
            <p:grpSpPr>
              <a:xfrm>
                <a:off x="6771860" y="2997528"/>
                <a:ext cx="394823" cy="271193"/>
                <a:chOff x="1769848" y="1688735"/>
                <a:chExt cx="339399" cy="233124"/>
              </a:xfrm>
            </p:grpSpPr>
            <p:sp>
              <p:nvSpPr>
                <p:cNvPr id="3052" name="Google Shape;3052;p46"/>
                <p:cNvSpPr/>
                <p:nvPr/>
              </p:nvSpPr>
              <p:spPr>
                <a:xfrm>
                  <a:off x="1769848" y="1688735"/>
                  <a:ext cx="339399" cy="233124"/>
                </a:xfrm>
                <a:custGeom>
                  <a:avLst/>
                  <a:gdLst/>
                  <a:ahLst/>
                  <a:cxnLst/>
                  <a:rect l="l" t="t" r="r" b="b"/>
                  <a:pathLst>
                    <a:path w="6935" h="5383" extrusionOk="0">
                      <a:moveTo>
                        <a:pt x="3921" y="1"/>
                      </a:moveTo>
                      <a:cubicBezTo>
                        <a:pt x="3730" y="1"/>
                        <a:pt x="3544" y="15"/>
                        <a:pt x="3371" y="43"/>
                      </a:cubicBezTo>
                      <a:cubicBezTo>
                        <a:pt x="520" y="514"/>
                        <a:pt x="0" y="5383"/>
                        <a:pt x="2910" y="5383"/>
                      </a:cubicBezTo>
                      <a:cubicBezTo>
                        <a:pt x="3038" y="5383"/>
                        <a:pt x="3173" y="5373"/>
                        <a:pt x="3314" y="5354"/>
                      </a:cubicBezTo>
                      <a:cubicBezTo>
                        <a:pt x="5005" y="5114"/>
                        <a:pt x="6935" y="2932"/>
                        <a:pt x="6184" y="1178"/>
                      </a:cubicBezTo>
                      <a:cubicBezTo>
                        <a:pt x="5820" y="326"/>
                        <a:pt x="4814" y="1"/>
                        <a:pt x="39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3" name="Google Shape;3053;p46"/>
                <p:cNvGrpSpPr/>
                <p:nvPr/>
              </p:nvGrpSpPr>
              <p:grpSpPr>
                <a:xfrm>
                  <a:off x="1852361" y="1714763"/>
                  <a:ext cx="195173" cy="188518"/>
                  <a:chOff x="2196936" y="1714763"/>
                  <a:chExt cx="195173" cy="188518"/>
                </a:xfrm>
              </p:grpSpPr>
              <p:sp>
                <p:nvSpPr>
                  <p:cNvPr id="3054" name="Google Shape;3054;p46"/>
                  <p:cNvSpPr/>
                  <p:nvPr/>
                </p:nvSpPr>
                <p:spPr>
                  <a:xfrm>
                    <a:off x="2324131" y="1714763"/>
                    <a:ext cx="31224" cy="23992"/>
                  </a:xfrm>
                  <a:custGeom>
                    <a:avLst/>
                    <a:gdLst/>
                    <a:ahLst/>
                    <a:cxnLst/>
                    <a:rect l="l" t="t" r="r" b="b"/>
                    <a:pathLst>
                      <a:path w="638" h="554" extrusionOk="0">
                        <a:moveTo>
                          <a:pt x="421" y="1"/>
                        </a:moveTo>
                        <a:cubicBezTo>
                          <a:pt x="279" y="1"/>
                          <a:pt x="107" y="176"/>
                          <a:pt x="58" y="275"/>
                        </a:cubicBezTo>
                        <a:cubicBezTo>
                          <a:pt x="26" y="344"/>
                          <a:pt x="1" y="451"/>
                          <a:pt x="64" y="514"/>
                        </a:cubicBezTo>
                        <a:cubicBezTo>
                          <a:pt x="92" y="543"/>
                          <a:pt x="129" y="553"/>
                          <a:pt x="166" y="553"/>
                        </a:cubicBezTo>
                        <a:cubicBezTo>
                          <a:pt x="212" y="553"/>
                          <a:pt x="259" y="538"/>
                          <a:pt x="297" y="521"/>
                        </a:cubicBezTo>
                        <a:cubicBezTo>
                          <a:pt x="329" y="502"/>
                          <a:pt x="360" y="483"/>
                          <a:pt x="392" y="464"/>
                        </a:cubicBezTo>
                        <a:cubicBezTo>
                          <a:pt x="480" y="401"/>
                          <a:pt x="638" y="218"/>
                          <a:pt x="568" y="104"/>
                        </a:cubicBezTo>
                        <a:cubicBezTo>
                          <a:pt x="562" y="85"/>
                          <a:pt x="549" y="67"/>
                          <a:pt x="531" y="48"/>
                        </a:cubicBezTo>
                        <a:cubicBezTo>
                          <a:pt x="499" y="14"/>
                          <a:pt x="461" y="1"/>
                          <a:pt x="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46"/>
                  <p:cNvSpPr/>
                  <p:nvPr/>
                </p:nvSpPr>
                <p:spPr>
                  <a:xfrm>
                    <a:off x="2353446" y="1727192"/>
                    <a:ext cx="17031" cy="14248"/>
                  </a:xfrm>
                  <a:custGeom>
                    <a:avLst/>
                    <a:gdLst/>
                    <a:ahLst/>
                    <a:cxnLst/>
                    <a:rect l="l" t="t" r="r" b="b"/>
                    <a:pathLst>
                      <a:path w="348" h="329" extrusionOk="0">
                        <a:moveTo>
                          <a:pt x="253" y="0"/>
                        </a:moveTo>
                        <a:cubicBezTo>
                          <a:pt x="159" y="13"/>
                          <a:pt x="70" y="70"/>
                          <a:pt x="32" y="164"/>
                        </a:cubicBezTo>
                        <a:cubicBezTo>
                          <a:pt x="1" y="227"/>
                          <a:pt x="1" y="328"/>
                          <a:pt x="96" y="328"/>
                        </a:cubicBezTo>
                        <a:cubicBezTo>
                          <a:pt x="196" y="322"/>
                          <a:pt x="278" y="259"/>
                          <a:pt x="323" y="164"/>
                        </a:cubicBezTo>
                        <a:cubicBezTo>
                          <a:pt x="348" y="101"/>
                          <a:pt x="348" y="0"/>
                          <a:pt x="2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46"/>
                  <p:cNvSpPr/>
                  <p:nvPr/>
                </p:nvSpPr>
                <p:spPr>
                  <a:xfrm>
                    <a:off x="2341113" y="1752570"/>
                    <a:ext cx="16395" cy="12602"/>
                  </a:xfrm>
                  <a:custGeom>
                    <a:avLst/>
                    <a:gdLst/>
                    <a:ahLst/>
                    <a:cxnLst/>
                    <a:rect l="l" t="t" r="r" b="b"/>
                    <a:pathLst>
                      <a:path w="335" h="291" extrusionOk="0">
                        <a:moveTo>
                          <a:pt x="237" y="1"/>
                        </a:moveTo>
                        <a:cubicBezTo>
                          <a:pt x="197" y="1"/>
                          <a:pt x="152" y="21"/>
                          <a:pt x="127" y="39"/>
                        </a:cubicBezTo>
                        <a:lnTo>
                          <a:pt x="108" y="58"/>
                        </a:lnTo>
                        <a:cubicBezTo>
                          <a:pt x="57" y="95"/>
                          <a:pt x="1" y="165"/>
                          <a:pt x="20" y="234"/>
                        </a:cubicBezTo>
                        <a:cubicBezTo>
                          <a:pt x="26" y="234"/>
                          <a:pt x="26" y="240"/>
                          <a:pt x="26" y="247"/>
                        </a:cubicBezTo>
                        <a:cubicBezTo>
                          <a:pt x="37" y="279"/>
                          <a:pt x="62" y="290"/>
                          <a:pt x="91" y="290"/>
                        </a:cubicBezTo>
                        <a:cubicBezTo>
                          <a:pt x="130" y="290"/>
                          <a:pt x="177" y="269"/>
                          <a:pt x="202" y="247"/>
                        </a:cubicBezTo>
                        <a:lnTo>
                          <a:pt x="240" y="215"/>
                        </a:lnTo>
                        <a:cubicBezTo>
                          <a:pt x="284" y="190"/>
                          <a:pt x="335" y="127"/>
                          <a:pt x="316" y="76"/>
                        </a:cubicBezTo>
                        <a:cubicBezTo>
                          <a:pt x="316" y="64"/>
                          <a:pt x="303" y="58"/>
                          <a:pt x="303" y="45"/>
                        </a:cubicBezTo>
                        <a:cubicBezTo>
                          <a:pt x="292" y="12"/>
                          <a:pt x="266"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46"/>
                  <p:cNvSpPr/>
                  <p:nvPr/>
                </p:nvSpPr>
                <p:spPr>
                  <a:xfrm>
                    <a:off x="2319824" y="1747417"/>
                    <a:ext cx="12529" cy="11650"/>
                  </a:xfrm>
                  <a:custGeom>
                    <a:avLst/>
                    <a:gdLst/>
                    <a:ahLst/>
                    <a:cxnLst/>
                    <a:rect l="l" t="t" r="r" b="b"/>
                    <a:pathLst>
                      <a:path w="256" h="269" extrusionOk="0">
                        <a:moveTo>
                          <a:pt x="202" y="0"/>
                        </a:moveTo>
                        <a:cubicBezTo>
                          <a:pt x="153" y="0"/>
                          <a:pt x="75" y="48"/>
                          <a:pt x="45" y="82"/>
                        </a:cubicBezTo>
                        <a:cubicBezTo>
                          <a:pt x="7" y="120"/>
                          <a:pt x="0" y="183"/>
                          <a:pt x="19" y="233"/>
                        </a:cubicBezTo>
                        <a:cubicBezTo>
                          <a:pt x="32" y="258"/>
                          <a:pt x="50" y="268"/>
                          <a:pt x="70" y="268"/>
                        </a:cubicBezTo>
                        <a:cubicBezTo>
                          <a:pt x="131" y="268"/>
                          <a:pt x="213" y="175"/>
                          <a:pt x="228" y="132"/>
                        </a:cubicBezTo>
                        <a:cubicBezTo>
                          <a:pt x="234" y="113"/>
                          <a:pt x="240" y="101"/>
                          <a:pt x="240" y="82"/>
                        </a:cubicBezTo>
                        <a:cubicBezTo>
                          <a:pt x="255" y="21"/>
                          <a:pt x="235"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46"/>
                  <p:cNvSpPr/>
                  <p:nvPr/>
                </p:nvSpPr>
                <p:spPr>
                  <a:xfrm>
                    <a:off x="2235843" y="1766559"/>
                    <a:ext cx="13948" cy="11780"/>
                  </a:xfrm>
                  <a:custGeom>
                    <a:avLst/>
                    <a:gdLst/>
                    <a:ahLst/>
                    <a:cxnLst/>
                    <a:rect l="l" t="t" r="r" b="b"/>
                    <a:pathLst>
                      <a:path w="285" h="272" extrusionOk="0">
                        <a:moveTo>
                          <a:pt x="221" y="1"/>
                        </a:moveTo>
                        <a:cubicBezTo>
                          <a:pt x="154" y="1"/>
                          <a:pt x="46" y="101"/>
                          <a:pt x="32" y="138"/>
                        </a:cubicBezTo>
                        <a:cubicBezTo>
                          <a:pt x="7" y="189"/>
                          <a:pt x="1" y="245"/>
                          <a:pt x="58" y="264"/>
                        </a:cubicBezTo>
                        <a:cubicBezTo>
                          <a:pt x="68" y="269"/>
                          <a:pt x="79" y="272"/>
                          <a:pt x="90" y="272"/>
                        </a:cubicBezTo>
                        <a:cubicBezTo>
                          <a:pt x="133" y="272"/>
                          <a:pt x="180" y="238"/>
                          <a:pt x="215" y="208"/>
                        </a:cubicBezTo>
                        <a:cubicBezTo>
                          <a:pt x="260" y="170"/>
                          <a:pt x="285" y="107"/>
                          <a:pt x="272" y="50"/>
                        </a:cubicBezTo>
                        <a:cubicBezTo>
                          <a:pt x="265" y="14"/>
                          <a:pt x="246" y="1"/>
                          <a:pt x="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46"/>
                  <p:cNvSpPr/>
                  <p:nvPr/>
                </p:nvSpPr>
                <p:spPr>
                  <a:xfrm>
                    <a:off x="2253363" y="1816882"/>
                    <a:ext cx="18353" cy="11910"/>
                  </a:xfrm>
                  <a:custGeom>
                    <a:avLst/>
                    <a:gdLst/>
                    <a:ahLst/>
                    <a:cxnLst/>
                    <a:rect l="l" t="t" r="r" b="b"/>
                    <a:pathLst>
                      <a:path w="375" h="275" extrusionOk="0">
                        <a:moveTo>
                          <a:pt x="215" y="1"/>
                        </a:moveTo>
                        <a:cubicBezTo>
                          <a:pt x="141" y="1"/>
                          <a:pt x="62" y="90"/>
                          <a:pt x="40" y="143"/>
                        </a:cubicBezTo>
                        <a:cubicBezTo>
                          <a:pt x="1" y="222"/>
                          <a:pt x="39" y="275"/>
                          <a:pt x="104" y="275"/>
                        </a:cubicBezTo>
                        <a:cubicBezTo>
                          <a:pt x="121" y="275"/>
                          <a:pt x="140" y="271"/>
                          <a:pt x="160" y="263"/>
                        </a:cubicBezTo>
                        <a:lnTo>
                          <a:pt x="185" y="250"/>
                        </a:lnTo>
                        <a:cubicBezTo>
                          <a:pt x="261" y="225"/>
                          <a:pt x="375" y="80"/>
                          <a:pt x="274" y="17"/>
                        </a:cubicBezTo>
                        <a:lnTo>
                          <a:pt x="255" y="11"/>
                        </a:lnTo>
                        <a:cubicBezTo>
                          <a:pt x="242" y="4"/>
                          <a:pt x="229" y="1"/>
                          <a:pt x="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46"/>
                  <p:cNvSpPr/>
                  <p:nvPr/>
                </p:nvSpPr>
                <p:spPr>
                  <a:xfrm>
                    <a:off x="2276610" y="1800642"/>
                    <a:ext cx="15808" cy="8272"/>
                  </a:xfrm>
                  <a:custGeom>
                    <a:avLst/>
                    <a:gdLst/>
                    <a:ahLst/>
                    <a:cxnLst/>
                    <a:rect l="l" t="t" r="r" b="b"/>
                    <a:pathLst>
                      <a:path w="323" h="191" extrusionOk="0">
                        <a:moveTo>
                          <a:pt x="202" y="1"/>
                        </a:moveTo>
                        <a:cubicBezTo>
                          <a:pt x="120" y="1"/>
                          <a:pt x="0" y="190"/>
                          <a:pt x="114" y="190"/>
                        </a:cubicBezTo>
                        <a:cubicBezTo>
                          <a:pt x="202" y="190"/>
                          <a:pt x="322" y="1"/>
                          <a:pt x="2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46"/>
                  <p:cNvSpPr/>
                  <p:nvPr/>
                </p:nvSpPr>
                <p:spPr>
                  <a:xfrm>
                    <a:off x="2196936" y="1855815"/>
                    <a:ext cx="18548" cy="12776"/>
                  </a:xfrm>
                  <a:custGeom>
                    <a:avLst/>
                    <a:gdLst/>
                    <a:ahLst/>
                    <a:cxnLst/>
                    <a:rect l="l" t="t" r="r" b="b"/>
                    <a:pathLst>
                      <a:path w="379" h="295" extrusionOk="0">
                        <a:moveTo>
                          <a:pt x="271" y="0"/>
                        </a:moveTo>
                        <a:cubicBezTo>
                          <a:pt x="167" y="0"/>
                          <a:pt x="1" y="171"/>
                          <a:pt x="90" y="259"/>
                        </a:cubicBezTo>
                        <a:lnTo>
                          <a:pt x="96" y="272"/>
                        </a:lnTo>
                        <a:cubicBezTo>
                          <a:pt x="114" y="288"/>
                          <a:pt x="134" y="294"/>
                          <a:pt x="156" y="294"/>
                        </a:cubicBezTo>
                        <a:cubicBezTo>
                          <a:pt x="256" y="294"/>
                          <a:pt x="378" y="147"/>
                          <a:pt x="342" y="64"/>
                        </a:cubicBezTo>
                        <a:cubicBezTo>
                          <a:pt x="342" y="58"/>
                          <a:pt x="342" y="51"/>
                          <a:pt x="336" y="45"/>
                        </a:cubicBezTo>
                        <a:cubicBezTo>
                          <a:pt x="323" y="13"/>
                          <a:pt x="299" y="0"/>
                          <a:pt x="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46"/>
                  <p:cNvSpPr/>
                  <p:nvPr/>
                </p:nvSpPr>
                <p:spPr>
                  <a:xfrm>
                    <a:off x="2219203" y="1891934"/>
                    <a:ext cx="14242" cy="11347"/>
                  </a:xfrm>
                  <a:custGeom>
                    <a:avLst/>
                    <a:gdLst/>
                    <a:ahLst/>
                    <a:cxnLst/>
                    <a:rect l="l" t="t" r="r" b="b"/>
                    <a:pathLst>
                      <a:path w="291" h="262" extrusionOk="0">
                        <a:moveTo>
                          <a:pt x="208" y="1"/>
                        </a:moveTo>
                        <a:cubicBezTo>
                          <a:pt x="181" y="1"/>
                          <a:pt x="150" y="14"/>
                          <a:pt x="127" y="31"/>
                        </a:cubicBezTo>
                        <a:cubicBezTo>
                          <a:pt x="108" y="37"/>
                          <a:pt x="89" y="50"/>
                          <a:pt x="76" y="62"/>
                        </a:cubicBezTo>
                        <a:cubicBezTo>
                          <a:pt x="26" y="100"/>
                          <a:pt x="0" y="163"/>
                          <a:pt x="7" y="226"/>
                        </a:cubicBezTo>
                        <a:cubicBezTo>
                          <a:pt x="11" y="253"/>
                          <a:pt x="38" y="261"/>
                          <a:pt x="64" y="261"/>
                        </a:cubicBezTo>
                        <a:cubicBezTo>
                          <a:pt x="75" y="261"/>
                          <a:pt x="86" y="260"/>
                          <a:pt x="95" y="258"/>
                        </a:cubicBezTo>
                        <a:cubicBezTo>
                          <a:pt x="127" y="245"/>
                          <a:pt x="152" y="233"/>
                          <a:pt x="177" y="214"/>
                        </a:cubicBezTo>
                        <a:cubicBezTo>
                          <a:pt x="227" y="176"/>
                          <a:pt x="291" y="107"/>
                          <a:pt x="265" y="37"/>
                        </a:cubicBezTo>
                        <a:cubicBezTo>
                          <a:pt x="254" y="11"/>
                          <a:pt x="232" y="1"/>
                          <a:pt x="2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46"/>
                  <p:cNvSpPr/>
                  <p:nvPr/>
                </p:nvSpPr>
                <p:spPr>
                  <a:xfrm>
                    <a:off x="2269807" y="1875520"/>
                    <a:ext cx="17961" cy="14205"/>
                  </a:xfrm>
                  <a:custGeom>
                    <a:avLst/>
                    <a:gdLst/>
                    <a:ahLst/>
                    <a:cxnLst/>
                    <a:rect l="l" t="t" r="r" b="b"/>
                    <a:pathLst>
                      <a:path w="367" h="328" extrusionOk="0">
                        <a:moveTo>
                          <a:pt x="255" y="1"/>
                        </a:moveTo>
                        <a:cubicBezTo>
                          <a:pt x="241" y="1"/>
                          <a:pt x="228" y="3"/>
                          <a:pt x="215" y="6"/>
                        </a:cubicBezTo>
                        <a:cubicBezTo>
                          <a:pt x="139" y="31"/>
                          <a:pt x="70" y="88"/>
                          <a:pt x="32" y="164"/>
                        </a:cubicBezTo>
                        <a:cubicBezTo>
                          <a:pt x="13" y="214"/>
                          <a:pt x="1" y="296"/>
                          <a:pt x="64" y="322"/>
                        </a:cubicBezTo>
                        <a:cubicBezTo>
                          <a:pt x="76" y="326"/>
                          <a:pt x="88" y="328"/>
                          <a:pt x="100" y="328"/>
                        </a:cubicBezTo>
                        <a:cubicBezTo>
                          <a:pt x="158" y="328"/>
                          <a:pt x="217" y="282"/>
                          <a:pt x="259" y="246"/>
                        </a:cubicBezTo>
                        <a:lnTo>
                          <a:pt x="310" y="202"/>
                        </a:lnTo>
                        <a:cubicBezTo>
                          <a:pt x="335" y="189"/>
                          <a:pt x="367" y="151"/>
                          <a:pt x="354" y="126"/>
                        </a:cubicBezTo>
                        <a:cubicBezTo>
                          <a:pt x="348" y="101"/>
                          <a:pt x="341" y="76"/>
                          <a:pt x="335" y="50"/>
                        </a:cubicBezTo>
                        <a:cubicBezTo>
                          <a:pt x="326" y="14"/>
                          <a:pt x="291"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46"/>
                  <p:cNvSpPr/>
                  <p:nvPr/>
                </p:nvSpPr>
                <p:spPr>
                  <a:xfrm>
                    <a:off x="2237115" y="1855339"/>
                    <a:ext cx="14829" cy="11173"/>
                  </a:xfrm>
                  <a:custGeom>
                    <a:avLst/>
                    <a:gdLst/>
                    <a:ahLst/>
                    <a:cxnLst/>
                    <a:rect l="l" t="t" r="r" b="b"/>
                    <a:pathLst>
                      <a:path w="303" h="258" extrusionOk="0">
                        <a:moveTo>
                          <a:pt x="211" y="0"/>
                        </a:moveTo>
                        <a:cubicBezTo>
                          <a:pt x="181" y="0"/>
                          <a:pt x="146" y="10"/>
                          <a:pt x="114" y="31"/>
                        </a:cubicBezTo>
                        <a:cubicBezTo>
                          <a:pt x="76" y="56"/>
                          <a:pt x="44" y="94"/>
                          <a:pt x="25" y="138"/>
                        </a:cubicBezTo>
                        <a:cubicBezTo>
                          <a:pt x="0" y="195"/>
                          <a:pt x="6" y="251"/>
                          <a:pt x="70" y="258"/>
                        </a:cubicBezTo>
                        <a:cubicBezTo>
                          <a:pt x="107" y="258"/>
                          <a:pt x="145" y="245"/>
                          <a:pt x="177" y="226"/>
                        </a:cubicBezTo>
                        <a:cubicBezTo>
                          <a:pt x="196" y="220"/>
                          <a:pt x="215" y="201"/>
                          <a:pt x="234" y="182"/>
                        </a:cubicBezTo>
                        <a:cubicBezTo>
                          <a:pt x="259" y="157"/>
                          <a:pt x="278" y="119"/>
                          <a:pt x="290" y="81"/>
                        </a:cubicBezTo>
                        <a:cubicBezTo>
                          <a:pt x="302" y="29"/>
                          <a:pt x="264" y="0"/>
                          <a:pt x="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46"/>
                  <p:cNvSpPr/>
                  <p:nvPr/>
                </p:nvSpPr>
                <p:spPr>
                  <a:xfrm>
                    <a:off x="2311993" y="1863481"/>
                    <a:ext cx="18353" cy="10913"/>
                  </a:xfrm>
                  <a:custGeom>
                    <a:avLst/>
                    <a:gdLst/>
                    <a:ahLst/>
                    <a:cxnLst/>
                    <a:rect l="l" t="t" r="r" b="b"/>
                    <a:pathLst>
                      <a:path w="375" h="252" extrusionOk="0">
                        <a:moveTo>
                          <a:pt x="198" y="0"/>
                        </a:moveTo>
                        <a:cubicBezTo>
                          <a:pt x="123" y="7"/>
                          <a:pt x="60" y="57"/>
                          <a:pt x="28" y="127"/>
                        </a:cubicBezTo>
                        <a:cubicBezTo>
                          <a:pt x="0" y="182"/>
                          <a:pt x="16" y="251"/>
                          <a:pt x="75" y="251"/>
                        </a:cubicBezTo>
                        <a:cubicBezTo>
                          <a:pt x="84" y="251"/>
                          <a:pt x="93" y="250"/>
                          <a:pt x="104" y="246"/>
                        </a:cubicBezTo>
                        <a:lnTo>
                          <a:pt x="123" y="246"/>
                        </a:lnTo>
                        <a:cubicBezTo>
                          <a:pt x="205" y="221"/>
                          <a:pt x="375" y="7"/>
                          <a:pt x="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46"/>
                  <p:cNvSpPr/>
                  <p:nvPr/>
                </p:nvSpPr>
                <p:spPr>
                  <a:xfrm>
                    <a:off x="2280476" y="1855556"/>
                    <a:ext cx="15612" cy="11650"/>
                  </a:xfrm>
                  <a:custGeom>
                    <a:avLst/>
                    <a:gdLst/>
                    <a:ahLst/>
                    <a:cxnLst/>
                    <a:rect l="l" t="t" r="r" b="b"/>
                    <a:pathLst>
                      <a:path w="319" h="269" extrusionOk="0">
                        <a:moveTo>
                          <a:pt x="249" y="1"/>
                        </a:moveTo>
                        <a:lnTo>
                          <a:pt x="268" y="26"/>
                        </a:lnTo>
                        <a:lnTo>
                          <a:pt x="268" y="32"/>
                        </a:lnTo>
                        <a:cubicBezTo>
                          <a:pt x="237" y="22"/>
                          <a:pt x="208" y="17"/>
                          <a:pt x="183" y="17"/>
                        </a:cubicBezTo>
                        <a:cubicBezTo>
                          <a:pt x="127" y="17"/>
                          <a:pt x="84" y="41"/>
                          <a:pt x="54" y="89"/>
                        </a:cubicBezTo>
                        <a:cubicBezTo>
                          <a:pt x="35" y="108"/>
                          <a:pt x="22" y="139"/>
                          <a:pt x="16" y="164"/>
                        </a:cubicBezTo>
                        <a:cubicBezTo>
                          <a:pt x="1" y="238"/>
                          <a:pt x="42" y="269"/>
                          <a:pt x="92" y="269"/>
                        </a:cubicBezTo>
                        <a:cubicBezTo>
                          <a:pt x="124" y="269"/>
                          <a:pt x="159" y="256"/>
                          <a:pt x="186" y="234"/>
                        </a:cubicBezTo>
                        <a:cubicBezTo>
                          <a:pt x="212" y="215"/>
                          <a:pt x="237" y="196"/>
                          <a:pt x="249" y="171"/>
                        </a:cubicBezTo>
                        <a:cubicBezTo>
                          <a:pt x="281" y="120"/>
                          <a:pt x="319" y="38"/>
                          <a:pt x="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46"/>
                  <p:cNvSpPr/>
                  <p:nvPr/>
                </p:nvSpPr>
                <p:spPr>
                  <a:xfrm>
                    <a:off x="2291096" y="1883402"/>
                    <a:ext cx="22904" cy="12083"/>
                  </a:xfrm>
                  <a:custGeom>
                    <a:avLst/>
                    <a:gdLst/>
                    <a:ahLst/>
                    <a:cxnLst/>
                    <a:rect l="l" t="t" r="r" b="b"/>
                    <a:pathLst>
                      <a:path w="468" h="279" extrusionOk="0">
                        <a:moveTo>
                          <a:pt x="297" y="1"/>
                        </a:moveTo>
                        <a:cubicBezTo>
                          <a:pt x="178" y="1"/>
                          <a:pt x="1" y="278"/>
                          <a:pt x="165" y="278"/>
                        </a:cubicBezTo>
                        <a:cubicBezTo>
                          <a:pt x="291" y="278"/>
                          <a:pt x="468" y="1"/>
                          <a:pt x="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46"/>
                  <p:cNvSpPr/>
                  <p:nvPr/>
                </p:nvSpPr>
                <p:spPr>
                  <a:xfrm>
                    <a:off x="2373511" y="1819784"/>
                    <a:ext cx="18597" cy="15591"/>
                  </a:xfrm>
                  <a:custGeom>
                    <a:avLst/>
                    <a:gdLst/>
                    <a:ahLst/>
                    <a:cxnLst/>
                    <a:rect l="l" t="t" r="r" b="b"/>
                    <a:pathLst>
                      <a:path w="380" h="360" extrusionOk="0">
                        <a:moveTo>
                          <a:pt x="278" y="0"/>
                        </a:moveTo>
                        <a:cubicBezTo>
                          <a:pt x="171" y="13"/>
                          <a:pt x="77" y="82"/>
                          <a:pt x="32" y="177"/>
                        </a:cubicBezTo>
                        <a:cubicBezTo>
                          <a:pt x="1" y="246"/>
                          <a:pt x="1" y="360"/>
                          <a:pt x="102" y="360"/>
                        </a:cubicBezTo>
                        <a:cubicBezTo>
                          <a:pt x="209" y="347"/>
                          <a:pt x="304" y="278"/>
                          <a:pt x="348" y="183"/>
                        </a:cubicBezTo>
                        <a:cubicBezTo>
                          <a:pt x="379" y="114"/>
                          <a:pt x="379"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32" name="CuadroTexto 231">
              <a:extLst>
                <a:ext uri="{FF2B5EF4-FFF2-40B4-BE49-F238E27FC236}">
                  <a16:creationId xmlns:a16="http://schemas.microsoft.com/office/drawing/2014/main" id="{BED50891-B740-4CC7-BF28-648100EEAFBE}"/>
                </a:ext>
              </a:extLst>
            </p:cNvPr>
            <p:cNvSpPr txBox="1"/>
            <p:nvPr/>
          </p:nvSpPr>
          <p:spPr>
            <a:xfrm>
              <a:off x="743419" y="1495377"/>
              <a:ext cx="1235707" cy="276999"/>
            </a:xfrm>
            <a:prstGeom prst="rect">
              <a:avLst/>
            </a:prstGeom>
            <a:noFill/>
          </p:spPr>
          <p:txBody>
            <a:bodyPr wrap="square">
              <a:spAutoFit/>
            </a:bodyPr>
            <a:lstStyle/>
            <a:p>
              <a:r>
                <a:rPr lang="es-MX" sz="1200" dirty="0"/>
                <a:t>Pausas</a:t>
              </a:r>
            </a:p>
          </p:txBody>
        </p:sp>
        <p:grpSp>
          <p:nvGrpSpPr>
            <p:cNvPr id="7" name="Grupo 6">
              <a:extLst>
                <a:ext uri="{FF2B5EF4-FFF2-40B4-BE49-F238E27FC236}">
                  <a16:creationId xmlns:a16="http://schemas.microsoft.com/office/drawing/2014/main" id="{691B5416-7741-452D-9B43-43ACB98497E6}"/>
                </a:ext>
              </a:extLst>
            </p:cNvPr>
            <p:cNvGrpSpPr/>
            <p:nvPr/>
          </p:nvGrpSpPr>
          <p:grpSpPr>
            <a:xfrm>
              <a:off x="3917093" y="1184545"/>
              <a:ext cx="1611435" cy="1009232"/>
              <a:chOff x="3917093" y="1184545"/>
              <a:chExt cx="1611435" cy="1009232"/>
            </a:xfrm>
          </p:grpSpPr>
          <p:grpSp>
            <p:nvGrpSpPr>
              <p:cNvPr id="2946" name="Google Shape;2946;p46"/>
              <p:cNvGrpSpPr/>
              <p:nvPr/>
            </p:nvGrpSpPr>
            <p:grpSpPr>
              <a:xfrm>
                <a:off x="3936128" y="1184545"/>
                <a:ext cx="1592400" cy="1009232"/>
                <a:chOff x="3934529" y="1344614"/>
                <a:chExt cx="1592400" cy="1009232"/>
              </a:xfrm>
            </p:grpSpPr>
            <p:sp>
              <p:nvSpPr>
                <p:cNvPr id="2947" name="Google Shape;2947;p46"/>
                <p:cNvSpPr txBox="1"/>
                <p:nvPr/>
              </p:nvSpPr>
              <p:spPr>
                <a:xfrm>
                  <a:off x="3934529" y="1344614"/>
                  <a:ext cx="1592400" cy="37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dirty="0">
                      <a:solidFill>
                        <a:schemeClr val="dk1"/>
                      </a:solidFill>
                      <a:latin typeface="Hammersmith One"/>
                      <a:ea typeface="Hammersmith One"/>
                      <a:cs typeface="Hammersmith One"/>
                      <a:sym typeface="Hammersmith One"/>
                    </a:rPr>
                    <a:t>Ventaja</a:t>
                  </a:r>
                  <a:endParaRPr sz="2000" dirty="0">
                    <a:solidFill>
                      <a:schemeClr val="dk1"/>
                    </a:solidFill>
                    <a:latin typeface="Hammersmith One"/>
                    <a:ea typeface="Hammersmith One"/>
                    <a:cs typeface="Hammersmith One"/>
                    <a:sym typeface="Hammersmith One"/>
                  </a:endParaRPr>
                </a:p>
              </p:txBody>
            </p:sp>
            <p:sp>
              <p:nvSpPr>
                <p:cNvPr id="2948" name="Google Shape;2948;p46"/>
                <p:cNvSpPr txBox="1"/>
                <p:nvPr/>
              </p:nvSpPr>
              <p:spPr>
                <a:xfrm>
                  <a:off x="3934529" y="1655446"/>
                  <a:ext cx="1592400" cy="69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solidFill>
                      <a:schemeClr val="dk1"/>
                    </a:solidFill>
                    <a:latin typeface="Oxygen"/>
                    <a:ea typeface="Oxygen"/>
                    <a:cs typeface="Oxygen"/>
                    <a:sym typeface="Oxygen"/>
                  </a:endParaRPr>
                </a:p>
              </p:txBody>
            </p:sp>
          </p:grpSp>
          <p:sp>
            <p:nvSpPr>
              <p:cNvPr id="234" name="CuadroTexto 233">
                <a:extLst>
                  <a:ext uri="{FF2B5EF4-FFF2-40B4-BE49-F238E27FC236}">
                    <a16:creationId xmlns:a16="http://schemas.microsoft.com/office/drawing/2014/main" id="{69688F8D-0EFB-4F44-B9DE-89D8FFBEC59D}"/>
                  </a:ext>
                </a:extLst>
              </p:cNvPr>
              <p:cNvSpPr txBox="1"/>
              <p:nvPr/>
            </p:nvSpPr>
            <p:spPr>
              <a:xfrm>
                <a:off x="3917093" y="1484261"/>
                <a:ext cx="1423369" cy="461665"/>
              </a:xfrm>
              <a:prstGeom prst="rect">
                <a:avLst/>
              </a:prstGeom>
              <a:noFill/>
            </p:spPr>
            <p:txBody>
              <a:bodyPr wrap="square">
                <a:spAutoFit/>
              </a:bodyPr>
              <a:lstStyle/>
              <a:p>
                <a:r>
                  <a:rPr lang="es-MX" sz="1200" dirty="0"/>
                  <a:t>Participación de las familias</a:t>
                </a:r>
              </a:p>
            </p:txBody>
          </p:sp>
        </p:grpSp>
        <p:sp>
          <p:nvSpPr>
            <p:cNvPr id="236" name="CuadroTexto 235">
              <a:extLst>
                <a:ext uri="{FF2B5EF4-FFF2-40B4-BE49-F238E27FC236}">
                  <a16:creationId xmlns:a16="http://schemas.microsoft.com/office/drawing/2014/main" id="{F81951FF-1D03-4EDD-B600-17F9A2CFFB3C}"/>
                </a:ext>
              </a:extLst>
            </p:cNvPr>
            <p:cNvSpPr txBox="1"/>
            <p:nvPr/>
          </p:nvSpPr>
          <p:spPr>
            <a:xfrm>
              <a:off x="7134092" y="1432939"/>
              <a:ext cx="1507345" cy="646331"/>
            </a:xfrm>
            <a:prstGeom prst="rect">
              <a:avLst/>
            </a:prstGeom>
            <a:noFill/>
          </p:spPr>
          <p:txBody>
            <a:bodyPr wrap="square">
              <a:spAutoFit/>
            </a:bodyPr>
            <a:lstStyle/>
            <a:p>
              <a:r>
                <a:rPr lang="es-MX" sz="1200" dirty="0"/>
                <a:t>Responsabilidad del alumno en su propio aprendizaje</a:t>
              </a:r>
            </a:p>
          </p:txBody>
        </p:sp>
        <p:sp>
          <p:nvSpPr>
            <p:cNvPr id="238" name="CuadroTexto 237">
              <a:extLst>
                <a:ext uri="{FF2B5EF4-FFF2-40B4-BE49-F238E27FC236}">
                  <a16:creationId xmlns:a16="http://schemas.microsoft.com/office/drawing/2014/main" id="{CF4F091F-8362-4F12-9165-F2D1D349740C}"/>
                </a:ext>
              </a:extLst>
            </p:cNvPr>
            <p:cNvSpPr txBox="1"/>
            <p:nvPr/>
          </p:nvSpPr>
          <p:spPr>
            <a:xfrm>
              <a:off x="2295096" y="4044247"/>
              <a:ext cx="2691419" cy="830997"/>
            </a:xfrm>
            <a:prstGeom prst="rect">
              <a:avLst/>
            </a:prstGeom>
            <a:noFill/>
          </p:spPr>
          <p:txBody>
            <a:bodyPr wrap="square">
              <a:spAutoFit/>
            </a:bodyPr>
            <a:lstStyle/>
            <a:p>
              <a:r>
                <a:rPr lang="es-MX" sz="1200" dirty="0"/>
                <a:t>La carga de trabajo acumulativa de muchos cursos invertidos consecutivos se volvía abrumadora y aplastante para los estudiantes.</a:t>
              </a:r>
            </a:p>
          </p:txBody>
        </p:sp>
        <p:sp>
          <p:nvSpPr>
            <p:cNvPr id="239" name="CuadroTexto 238">
              <a:extLst>
                <a:ext uri="{FF2B5EF4-FFF2-40B4-BE49-F238E27FC236}">
                  <a16:creationId xmlns:a16="http://schemas.microsoft.com/office/drawing/2014/main" id="{3A9B8F8E-68CD-4848-91F2-14A6A4AEFB1D}"/>
                </a:ext>
              </a:extLst>
            </p:cNvPr>
            <p:cNvSpPr txBox="1"/>
            <p:nvPr/>
          </p:nvSpPr>
          <p:spPr>
            <a:xfrm>
              <a:off x="5546613" y="4044247"/>
              <a:ext cx="1267114" cy="738664"/>
            </a:xfrm>
            <a:prstGeom prst="rect">
              <a:avLst/>
            </a:prstGeom>
            <a:noFill/>
          </p:spPr>
          <p:txBody>
            <a:bodyPr wrap="square">
              <a:spAutoFit/>
            </a:bodyPr>
            <a:lstStyle/>
            <a:p>
              <a:r>
                <a:rPr lang="es-MX" sz="1200" dirty="0"/>
                <a:t>Dependencia de la tecnología</a:t>
              </a:r>
            </a:p>
          </p:txBody>
        </p:sp>
      </p:grpSp>
    </p:spTree>
    <p:extLst>
      <p:ext uri="{BB962C8B-B14F-4D97-AF65-F5344CB8AC3E}">
        <p14:creationId xmlns:p14="http://schemas.microsoft.com/office/powerpoint/2010/main" val="2597536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45"/>
        <p:cNvGrpSpPr/>
        <p:nvPr/>
      </p:nvGrpSpPr>
      <p:grpSpPr>
        <a:xfrm>
          <a:off x="0" y="0"/>
          <a:ext cx="0" cy="0"/>
          <a:chOff x="0" y="0"/>
          <a:chExt cx="0" cy="0"/>
        </a:xfrm>
      </p:grpSpPr>
      <p:sp>
        <p:nvSpPr>
          <p:cNvPr id="4946" name="Google Shape;4946;p56"/>
          <p:cNvSpPr txBox="1">
            <a:spLocks noGrp="1"/>
          </p:cNvSpPr>
          <p:nvPr>
            <p:ph type="title"/>
          </p:nvPr>
        </p:nvSpPr>
        <p:spPr>
          <a:xfrm>
            <a:off x="457175" y="411475"/>
            <a:ext cx="8229600" cy="35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Conclucion </a:t>
            </a:r>
            <a:endParaRPr dirty="0"/>
          </a:p>
        </p:txBody>
      </p:sp>
      <p:grpSp>
        <p:nvGrpSpPr>
          <p:cNvPr id="5046" name="Google Shape;5046;p56"/>
          <p:cNvGrpSpPr/>
          <p:nvPr/>
        </p:nvGrpSpPr>
        <p:grpSpPr>
          <a:xfrm>
            <a:off x="1154884" y="657519"/>
            <a:ext cx="6834182" cy="3828461"/>
            <a:chOff x="6097839" y="1513927"/>
            <a:chExt cx="2086679" cy="2736641"/>
          </a:xfrm>
        </p:grpSpPr>
        <p:grpSp>
          <p:nvGrpSpPr>
            <p:cNvPr id="5047" name="Google Shape;5047;p56"/>
            <p:cNvGrpSpPr/>
            <p:nvPr/>
          </p:nvGrpSpPr>
          <p:grpSpPr>
            <a:xfrm>
              <a:off x="6097839" y="1767558"/>
              <a:ext cx="2086679" cy="2483010"/>
              <a:chOff x="6097839" y="1900908"/>
              <a:chExt cx="2086679" cy="2483010"/>
            </a:xfrm>
          </p:grpSpPr>
          <p:sp>
            <p:nvSpPr>
              <p:cNvPr id="5048" name="Google Shape;5048;p56"/>
              <p:cNvSpPr/>
              <p:nvPr/>
            </p:nvSpPr>
            <p:spPr>
              <a:xfrm>
                <a:off x="6097839" y="1900908"/>
                <a:ext cx="2086679" cy="2483010"/>
              </a:xfrm>
              <a:custGeom>
                <a:avLst/>
                <a:gdLst/>
                <a:ahLst/>
                <a:cxnLst/>
                <a:rect l="l" t="t" r="r" b="b"/>
                <a:pathLst>
                  <a:path w="27478" h="32697" extrusionOk="0">
                    <a:moveTo>
                      <a:pt x="7074" y="0"/>
                    </a:moveTo>
                    <a:cubicBezTo>
                      <a:pt x="707" y="0"/>
                      <a:pt x="517" y="744"/>
                      <a:pt x="517" y="9611"/>
                    </a:cubicBezTo>
                    <a:cubicBezTo>
                      <a:pt x="517" y="12594"/>
                      <a:pt x="658" y="15543"/>
                      <a:pt x="658" y="17034"/>
                    </a:cubicBezTo>
                    <a:lnTo>
                      <a:pt x="658" y="17109"/>
                    </a:lnTo>
                    <a:cubicBezTo>
                      <a:pt x="658" y="19534"/>
                      <a:pt x="0" y="23116"/>
                      <a:pt x="0" y="26199"/>
                    </a:cubicBezTo>
                    <a:cubicBezTo>
                      <a:pt x="0" y="30822"/>
                      <a:pt x="1416" y="32697"/>
                      <a:pt x="4891" y="32697"/>
                    </a:cubicBezTo>
                    <a:cubicBezTo>
                      <a:pt x="7665" y="32697"/>
                      <a:pt x="10931" y="31480"/>
                      <a:pt x="12663" y="31480"/>
                    </a:cubicBezTo>
                    <a:cubicBezTo>
                      <a:pt x="14263" y="31480"/>
                      <a:pt x="18045" y="32239"/>
                      <a:pt x="21136" y="32239"/>
                    </a:cubicBezTo>
                    <a:cubicBezTo>
                      <a:pt x="26485" y="32239"/>
                      <a:pt x="26410" y="32030"/>
                      <a:pt x="26410" y="12702"/>
                    </a:cubicBezTo>
                    <a:cubicBezTo>
                      <a:pt x="26410" y="640"/>
                      <a:pt x="27477" y="22"/>
                      <a:pt x="16121" y="22"/>
                    </a:cubicBezTo>
                    <a:cubicBezTo>
                      <a:pt x="14826" y="22"/>
                      <a:pt x="13369" y="30"/>
                      <a:pt x="11730" y="30"/>
                    </a:cubicBezTo>
                    <a:cubicBezTo>
                      <a:pt x="9894" y="30"/>
                      <a:pt x="8358" y="0"/>
                      <a:pt x="70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49" name="Google Shape;5049;p56"/>
              <p:cNvGrpSpPr/>
              <p:nvPr/>
            </p:nvGrpSpPr>
            <p:grpSpPr>
              <a:xfrm rot="10800000">
                <a:off x="7436803" y="3836353"/>
                <a:ext cx="543953" cy="366175"/>
                <a:chOff x="1213360" y="3851771"/>
                <a:chExt cx="543953" cy="366175"/>
              </a:xfrm>
            </p:grpSpPr>
            <p:sp>
              <p:nvSpPr>
                <p:cNvPr id="5050" name="Google Shape;5050;p56"/>
                <p:cNvSpPr/>
                <p:nvPr/>
              </p:nvSpPr>
              <p:spPr>
                <a:xfrm rot="5400000">
                  <a:off x="1214245" y="3894423"/>
                  <a:ext cx="38582" cy="40351"/>
                </a:xfrm>
                <a:custGeom>
                  <a:avLst/>
                  <a:gdLst/>
                  <a:ahLst/>
                  <a:cxnLst/>
                  <a:rect l="l" t="t" r="r" b="b"/>
                  <a:pathLst>
                    <a:path w="436" h="456" extrusionOk="0">
                      <a:moveTo>
                        <a:pt x="122" y="0"/>
                      </a:moveTo>
                      <a:cubicBezTo>
                        <a:pt x="62" y="0"/>
                        <a:pt x="8" y="28"/>
                        <a:pt x="0" y="105"/>
                      </a:cubicBezTo>
                      <a:cubicBezTo>
                        <a:pt x="7" y="237"/>
                        <a:pt x="82" y="363"/>
                        <a:pt x="202" y="426"/>
                      </a:cubicBezTo>
                      <a:cubicBezTo>
                        <a:pt x="237" y="444"/>
                        <a:pt x="280" y="455"/>
                        <a:pt x="320" y="455"/>
                      </a:cubicBezTo>
                      <a:cubicBezTo>
                        <a:pt x="382" y="455"/>
                        <a:pt x="436" y="427"/>
                        <a:pt x="436" y="351"/>
                      </a:cubicBezTo>
                      <a:cubicBezTo>
                        <a:pt x="429" y="212"/>
                        <a:pt x="354" y="92"/>
                        <a:pt x="234" y="29"/>
                      </a:cubicBezTo>
                      <a:cubicBezTo>
                        <a:pt x="202" y="12"/>
                        <a:pt x="161" y="0"/>
                        <a:pt x="12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56"/>
                <p:cNvSpPr/>
                <p:nvPr/>
              </p:nvSpPr>
              <p:spPr>
                <a:xfrm rot="5400000">
                  <a:off x="1221457" y="3852877"/>
                  <a:ext cx="30264" cy="28051"/>
                </a:xfrm>
                <a:custGeom>
                  <a:avLst/>
                  <a:gdLst/>
                  <a:ahLst/>
                  <a:cxnLst/>
                  <a:rect l="l" t="t" r="r" b="b"/>
                  <a:pathLst>
                    <a:path w="342" h="317" extrusionOk="0">
                      <a:moveTo>
                        <a:pt x="101" y="0"/>
                      </a:moveTo>
                      <a:cubicBezTo>
                        <a:pt x="13" y="0"/>
                        <a:pt x="0" y="82"/>
                        <a:pt x="26" y="152"/>
                      </a:cubicBezTo>
                      <a:cubicBezTo>
                        <a:pt x="64" y="234"/>
                        <a:pt x="139" y="297"/>
                        <a:pt x="228" y="316"/>
                      </a:cubicBezTo>
                      <a:lnTo>
                        <a:pt x="246" y="316"/>
                      </a:lnTo>
                      <a:cubicBezTo>
                        <a:pt x="250" y="316"/>
                        <a:pt x="253" y="316"/>
                        <a:pt x="256" y="316"/>
                      </a:cubicBezTo>
                      <a:cubicBezTo>
                        <a:pt x="297" y="316"/>
                        <a:pt x="335" y="281"/>
                        <a:pt x="335" y="240"/>
                      </a:cubicBezTo>
                      <a:cubicBezTo>
                        <a:pt x="341" y="196"/>
                        <a:pt x="328" y="145"/>
                        <a:pt x="297" y="114"/>
                      </a:cubicBezTo>
                      <a:cubicBezTo>
                        <a:pt x="253" y="44"/>
                        <a:pt x="177" y="7"/>
                        <a:pt x="10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56"/>
                <p:cNvSpPr/>
                <p:nvPr/>
              </p:nvSpPr>
              <p:spPr>
                <a:xfrm rot="5400000">
                  <a:off x="1254021" y="3977118"/>
                  <a:ext cx="40263" cy="27255"/>
                </a:xfrm>
                <a:custGeom>
                  <a:avLst/>
                  <a:gdLst/>
                  <a:ahLst/>
                  <a:cxnLst/>
                  <a:rect l="l" t="t" r="r" b="b"/>
                  <a:pathLst>
                    <a:path w="455" h="308" extrusionOk="0">
                      <a:moveTo>
                        <a:pt x="197" y="1"/>
                      </a:moveTo>
                      <a:cubicBezTo>
                        <a:pt x="160" y="1"/>
                        <a:pt x="122" y="10"/>
                        <a:pt x="83" y="29"/>
                      </a:cubicBezTo>
                      <a:cubicBezTo>
                        <a:pt x="1" y="67"/>
                        <a:pt x="83" y="193"/>
                        <a:pt x="140" y="218"/>
                      </a:cubicBezTo>
                      <a:cubicBezTo>
                        <a:pt x="196" y="244"/>
                        <a:pt x="234" y="263"/>
                        <a:pt x="278" y="288"/>
                      </a:cubicBezTo>
                      <a:cubicBezTo>
                        <a:pt x="299" y="301"/>
                        <a:pt x="323" y="308"/>
                        <a:pt x="346" y="308"/>
                      </a:cubicBezTo>
                      <a:cubicBezTo>
                        <a:pt x="367" y="308"/>
                        <a:pt x="387" y="303"/>
                        <a:pt x="404" y="294"/>
                      </a:cubicBezTo>
                      <a:cubicBezTo>
                        <a:pt x="442" y="269"/>
                        <a:pt x="455" y="225"/>
                        <a:pt x="436" y="187"/>
                      </a:cubicBezTo>
                      <a:cubicBezTo>
                        <a:pt x="389" y="75"/>
                        <a:pt x="301" y="1"/>
                        <a:pt x="19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56"/>
                <p:cNvSpPr/>
                <p:nvPr/>
              </p:nvSpPr>
              <p:spPr>
                <a:xfrm rot="5400000">
                  <a:off x="1215439" y="3988445"/>
                  <a:ext cx="19468" cy="17433"/>
                </a:xfrm>
                <a:custGeom>
                  <a:avLst/>
                  <a:gdLst/>
                  <a:ahLst/>
                  <a:cxnLst/>
                  <a:rect l="l" t="t" r="r" b="b"/>
                  <a:pathLst>
                    <a:path w="220" h="197" extrusionOk="0">
                      <a:moveTo>
                        <a:pt x="106" y="1"/>
                      </a:moveTo>
                      <a:cubicBezTo>
                        <a:pt x="95" y="1"/>
                        <a:pt x="84" y="6"/>
                        <a:pt x="76" y="19"/>
                      </a:cubicBezTo>
                      <a:cubicBezTo>
                        <a:pt x="0" y="57"/>
                        <a:pt x="76" y="158"/>
                        <a:pt x="120" y="183"/>
                      </a:cubicBezTo>
                      <a:cubicBezTo>
                        <a:pt x="137" y="193"/>
                        <a:pt x="152" y="197"/>
                        <a:pt x="164" y="197"/>
                      </a:cubicBezTo>
                      <a:cubicBezTo>
                        <a:pt x="210" y="197"/>
                        <a:pt x="219" y="139"/>
                        <a:pt x="189" y="89"/>
                      </a:cubicBezTo>
                      <a:lnTo>
                        <a:pt x="183" y="70"/>
                      </a:lnTo>
                      <a:cubicBezTo>
                        <a:pt x="174" y="42"/>
                        <a:pt x="137" y="1"/>
                        <a:pt x="10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56"/>
                <p:cNvSpPr/>
                <p:nvPr/>
              </p:nvSpPr>
              <p:spPr>
                <a:xfrm rot="5400000">
                  <a:off x="1730102" y="4140384"/>
                  <a:ext cx="26989" cy="27432"/>
                </a:xfrm>
                <a:custGeom>
                  <a:avLst/>
                  <a:gdLst/>
                  <a:ahLst/>
                  <a:cxnLst/>
                  <a:rect l="l" t="t" r="r" b="b"/>
                  <a:pathLst>
                    <a:path w="305" h="310" extrusionOk="0">
                      <a:moveTo>
                        <a:pt x="72" y="1"/>
                      </a:moveTo>
                      <a:cubicBezTo>
                        <a:pt x="38" y="1"/>
                        <a:pt x="13" y="22"/>
                        <a:pt x="10" y="75"/>
                      </a:cubicBezTo>
                      <a:cubicBezTo>
                        <a:pt x="1" y="171"/>
                        <a:pt x="150" y="310"/>
                        <a:pt x="238" y="310"/>
                      </a:cubicBezTo>
                      <a:cubicBezTo>
                        <a:pt x="272" y="310"/>
                        <a:pt x="296" y="290"/>
                        <a:pt x="300" y="239"/>
                      </a:cubicBezTo>
                      <a:cubicBezTo>
                        <a:pt x="304" y="139"/>
                        <a:pt x="159" y="1"/>
                        <a:pt x="7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56"/>
                <p:cNvSpPr/>
                <p:nvPr/>
              </p:nvSpPr>
              <p:spPr>
                <a:xfrm rot="5400000">
                  <a:off x="1585995" y="4176975"/>
                  <a:ext cx="32387" cy="31679"/>
                </a:xfrm>
                <a:custGeom>
                  <a:avLst/>
                  <a:gdLst/>
                  <a:ahLst/>
                  <a:cxnLst/>
                  <a:rect l="l" t="t" r="r" b="b"/>
                  <a:pathLst>
                    <a:path w="366" h="358" extrusionOk="0">
                      <a:moveTo>
                        <a:pt x="89" y="1"/>
                      </a:moveTo>
                      <a:cubicBezTo>
                        <a:pt x="51" y="1"/>
                        <a:pt x="32" y="37"/>
                        <a:pt x="51" y="84"/>
                      </a:cubicBezTo>
                      <a:cubicBezTo>
                        <a:pt x="0" y="185"/>
                        <a:pt x="133" y="324"/>
                        <a:pt x="221" y="349"/>
                      </a:cubicBezTo>
                      <a:cubicBezTo>
                        <a:pt x="235" y="355"/>
                        <a:pt x="249" y="358"/>
                        <a:pt x="263" y="358"/>
                      </a:cubicBezTo>
                      <a:cubicBezTo>
                        <a:pt x="293" y="358"/>
                        <a:pt x="321" y="344"/>
                        <a:pt x="334" y="318"/>
                      </a:cubicBezTo>
                      <a:cubicBezTo>
                        <a:pt x="366" y="248"/>
                        <a:pt x="315" y="173"/>
                        <a:pt x="278" y="128"/>
                      </a:cubicBezTo>
                      <a:cubicBezTo>
                        <a:pt x="240" y="78"/>
                        <a:pt x="189" y="40"/>
                        <a:pt x="133" y="15"/>
                      </a:cubicBezTo>
                      <a:cubicBezTo>
                        <a:pt x="116" y="5"/>
                        <a:pt x="102" y="1"/>
                        <a:pt x="8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56"/>
                <p:cNvSpPr/>
                <p:nvPr/>
              </p:nvSpPr>
              <p:spPr>
                <a:xfrm rot="5400000">
                  <a:off x="1539714" y="4043442"/>
                  <a:ext cx="45307" cy="24777"/>
                </a:xfrm>
                <a:custGeom>
                  <a:avLst/>
                  <a:gdLst/>
                  <a:ahLst/>
                  <a:cxnLst/>
                  <a:rect l="l" t="t" r="r" b="b"/>
                  <a:pathLst>
                    <a:path w="512" h="280" extrusionOk="0">
                      <a:moveTo>
                        <a:pt x="187" y="1"/>
                      </a:moveTo>
                      <a:cubicBezTo>
                        <a:pt x="168" y="1"/>
                        <a:pt x="150" y="4"/>
                        <a:pt x="133" y="12"/>
                      </a:cubicBezTo>
                      <a:cubicBezTo>
                        <a:pt x="0" y="62"/>
                        <a:pt x="171" y="239"/>
                        <a:pt x="234" y="264"/>
                      </a:cubicBezTo>
                      <a:cubicBezTo>
                        <a:pt x="261" y="275"/>
                        <a:pt x="284" y="280"/>
                        <a:pt x="305" y="280"/>
                      </a:cubicBezTo>
                      <a:cubicBezTo>
                        <a:pt x="366" y="280"/>
                        <a:pt x="407" y="238"/>
                        <a:pt x="473" y="201"/>
                      </a:cubicBezTo>
                      <a:cubicBezTo>
                        <a:pt x="511" y="182"/>
                        <a:pt x="473" y="125"/>
                        <a:pt x="442" y="106"/>
                      </a:cubicBezTo>
                      <a:cubicBezTo>
                        <a:pt x="369" y="75"/>
                        <a:pt x="274" y="1"/>
                        <a:pt x="18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56"/>
                <p:cNvSpPr/>
                <p:nvPr/>
              </p:nvSpPr>
              <p:spPr>
                <a:xfrm rot="5400000">
                  <a:off x="1605286" y="4090784"/>
                  <a:ext cx="36458" cy="31679"/>
                </a:xfrm>
                <a:custGeom>
                  <a:avLst/>
                  <a:gdLst/>
                  <a:ahLst/>
                  <a:cxnLst/>
                  <a:rect l="l" t="t" r="r" b="b"/>
                  <a:pathLst>
                    <a:path w="412" h="358" extrusionOk="0">
                      <a:moveTo>
                        <a:pt x="125" y="0"/>
                      </a:moveTo>
                      <a:cubicBezTo>
                        <a:pt x="76" y="0"/>
                        <a:pt x="33" y="29"/>
                        <a:pt x="7" y="105"/>
                      </a:cubicBezTo>
                      <a:cubicBezTo>
                        <a:pt x="1" y="136"/>
                        <a:pt x="13" y="168"/>
                        <a:pt x="32" y="193"/>
                      </a:cubicBezTo>
                      <a:cubicBezTo>
                        <a:pt x="29" y="169"/>
                        <a:pt x="29" y="158"/>
                        <a:pt x="32" y="158"/>
                      </a:cubicBezTo>
                      <a:cubicBezTo>
                        <a:pt x="35" y="158"/>
                        <a:pt x="41" y="172"/>
                        <a:pt x="51" y="199"/>
                      </a:cubicBezTo>
                      <a:cubicBezTo>
                        <a:pt x="70" y="224"/>
                        <a:pt x="89" y="250"/>
                        <a:pt x="114" y="269"/>
                      </a:cubicBezTo>
                      <a:cubicBezTo>
                        <a:pt x="146" y="294"/>
                        <a:pt x="177" y="319"/>
                        <a:pt x="209" y="338"/>
                      </a:cubicBezTo>
                      <a:cubicBezTo>
                        <a:pt x="236" y="352"/>
                        <a:pt x="263" y="358"/>
                        <a:pt x="287" y="358"/>
                      </a:cubicBezTo>
                      <a:cubicBezTo>
                        <a:pt x="362" y="358"/>
                        <a:pt x="411" y="295"/>
                        <a:pt x="373" y="199"/>
                      </a:cubicBezTo>
                      <a:cubicBezTo>
                        <a:pt x="331" y="108"/>
                        <a:pt x="219" y="0"/>
                        <a:pt x="12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56"/>
                <p:cNvSpPr/>
                <p:nvPr/>
              </p:nvSpPr>
              <p:spPr>
                <a:xfrm rot="5400000">
                  <a:off x="1532502" y="4141092"/>
                  <a:ext cx="20087" cy="17344"/>
                </a:xfrm>
                <a:custGeom>
                  <a:avLst/>
                  <a:gdLst/>
                  <a:ahLst/>
                  <a:cxnLst/>
                  <a:rect l="l" t="t" r="r" b="b"/>
                  <a:pathLst>
                    <a:path w="227" h="196" extrusionOk="0">
                      <a:moveTo>
                        <a:pt x="79" y="0"/>
                      </a:moveTo>
                      <a:cubicBezTo>
                        <a:pt x="63" y="0"/>
                        <a:pt x="48" y="9"/>
                        <a:pt x="39" y="29"/>
                      </a:cubicBezTo>
                      <a:cubicBezTo>
                        <a:pt x="1" y="86"/>
                        <a:pt x="51" y="130"/>
                        <a:pt x="95" y="168"/>
                      </a:cubicBezTo>
                      <a:cubicBezTo>
                        <a:pt x="116" y="186"/>
                        <a:pt x="140" y="195"/>
                        <a:pt x="161" y="195"/>
                      </a:cubicBezTo>
                      <a:cubicBezTo>
                        <a:pt x="199" y="195"/>
                        <a:pt x="227" y="166"/>
                        <a:pt x="203" y="105"/>
                      </a:cubicBezTo>
                      <a:cubicBezTo>
                        <a:pt x="193" y="72"/>
                        <a:pt x="128" y="0"/>
                        <a:pt x="7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56"/>
                <p:cNvSpPr/>
                <p:nvPr/>
              </p:nvSpPr>
              <p:spPr>
                <a:xfrm rot="5400000">
                  <a:off x="1497327" y="4098926"/>
                  <a:ext cx="24512" cy="23627"/>
                </a:xfrm>
                <a:custGeom>
                  <a:avLst/>
                  <a:gdLst/>
                  <a:ahLst/>
                  <a:cxnLst/>
                  <a:rect l="l" t="t" r="r" b="b"/>
                  <a:pathLst>
                    <a:path w="277" h="267" extrusionOk="0">
                      <a:moveTo>
                        <a:pt x="73" y="1"/>
                      </a:moveTo>
                      <a:cubicBezTo>
                        <a:pt x="28" y="1"/>
                        <a:pt x="1" y="42"/>
                        <a:pt x="13" y="83"/>
                      </a:cubicBezTo>
                      <a:cubicBezTo>
                        <a:pt x="13" y="90"/>
                        <a:pt x="13" y="96"/>
                        <a:pt x="13" y="102"/>
                      </a:cubicBezTo>
                      <a:cubicBezTo>
                        <a:pt x="32" y="184"/>
                        <a:pt x="101" y="254"/>
                        <a:pt x="183" y="266"/>
                      </a:cubicBezTo>
                      <a:cubicBezTo>
                        <a:pt x="186" y="266"/>
                        <a:pt x="188" y="267"/>
                        <a:pt x="190" y="267"/>
                      </a:cubicBezTo>
                      <a:cubicBezTo>
                        <a:pt x="277" y="267"/>
                        <a:pt x="264" y="158"/>
                        <a:pt x="227" y="109"/>
                      </a:cubicBezTo>
                      <a:lnTo>
                        <a:pt x="221" y="96"/>
                      </a:lnTo>
                      <a:cubicBezTo>
                        <a:pt x="189" y="46"/>
                        <a:pt x="139" y="8"/>
                        <a:pt x="82" y="1"/>
                      </a:cubicBezTo>
                      <a:cubicBezTo>
                        <a:pt x="79" y="1"/>
                        <a:pt x="76" y="1"/>
                        <a:pt x="7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56"/>
                <p:cNvSpPr/>
                <p:nvPr/>
              </p:nvSpPr>
              <p:spPr>
                <a:xfrm rot="5400000">
                  <a:off x="1427065" y="4185912"/>
                  <a:ext cx="33538" cy="30529"/>
                </a:xfrm>
                <a:custGeom>
                  <a:avLst/>
                  <a:gdLst/>
                  <a:ahLst/>
                  <a:cxnLst/>
                  <a:rect l="l" t="t" r="r" b="b"/>
                  <a:pathLst>
                    <a:path w="379" h="345" extrusionOk="0">
                      <a:moveTo>
                        <a:pt x="92" y="1"/>
                      </a:moveTo>
                      <a:cubicBezTo>
                        <a:pt x="78" y="1"/>
                        <a:pt x="63" y="4"/>
                        <a:pt x="51" y="10"/>
                      </a:cubicBezTo>
                      <a:cubicBezTo>
                        <a:pt x="7" y="23"/>
                        <a:pt x="0" y="61"/>
                        <a:pt x="7" y="105"/>
                      </a:cubicBezTo>
                      <a:cubicBezTo>
                        <a:pt x="13" y="174"/>
                        <a:pt x="57" y="243"/>
                        <a:pt x="114" y="288"/>
                      </a:cubicBezTo>
                      <a:cubicBezTo>
                        <a:pt x="139" y="306"/>
                        <a:pt x="164" y="325"/>
                        <a:pt x="196" y="332"/>
                      </a:cubicBezTo>
                      <a:lnTo>
                        <a:pt x="234" y="344"/>
                      </a:lnTo>
                      <a:cubicBezTo>
                        <a:pt x="379" y="332"/>
                        <a:pt x="341" y="224"/>
                        <a:pt x="133" y="10"/>
                      </a:cubicBezTo>
                      <a:cubicBezTo>
                        <a:pt x="120" y="4"/>
                        <a:pt x="106" y="1"/>
                        <a:pt x="9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61" name="Google Shape;5061;p56"/>
              <p:cNvGrpSpPr/>
              <p:nvPr/>
            </p:nvGrpSpPr>
            <p:grpSpPr>
              <a:xfrm rot="10800000">
                <a:off x="6301635" y="2312458"/>
                <a:ext cx="659964" cy="458294"/>
                <a:chOff x="2238867" y="2241222"/>
                <a:chExt cx="659964" cy="458294"/>
              </a:xfrm>
            </p:grpSpPr>
            <p:sp>
              <p:nvSpPr>
                <p:cNvPr id="5062" name="Google Shape;5062;p56"/>
                <p:cNvSpPr/>
                <p:nvPr/>
              </p:nvSpPr>
              <p:spPr>
                <a:xfrm rot="5400000">
                  <a:off x="2236212" y="2522003"/>
                  <a:ext cx="29644" cy="24335"/>
                </a:xfrm>
                <a:custGeom>
                  <a:avLst/>
                  <a:gdLst/>
                  <a:ahLst/>
                  <a:cxnLst/>
                  <a:rect l="l" t="t" r="r" b="b"/>
                  <a:pathLst>
                    <a:path w="335" h="275" extrusionOk="0">
                      <a:moveTo>
                        <a:pt x="136" y="1"/>
                      </a:moveTo>
                      <a:cubicBezTo>
                        <a:pt x="118" y="1"/>
                        <a:pt x="101" y="7"/>
                        <a:pt x="86" y="19"/>
                      </a:cubicBezTo>
                      <a:cubicBezTo>
                        <a:pt x="1" y="98"/>
                        <a:pt x="140" y="272"/>
                        <a:pt x="246" y="272"/>
                      </a:cubicBezTo>
                      <a:cubicBezTo>
                        <a:pt x="249" y="272"/>
                        <a:pt x="253" y="272"/>
                        <a:pt x="256" y="271"/>
                      </a:cubicBezTo>
                      <a:cubicBezTo>
                        <a:pt x="261" y="273"/>
                        <a:pt x="266" y="274"/>
                        <a:pt x="271" y="274"/>
                      </a:cubicBezTo>
                      <a:cubicBezTo>
                        <a:pt x="295" y="274"/>
                        <a:pt x="313" y="249"/>
                        <a:pt x="313" y="227"/>
                      </a:cubicBezTo>
                      <a:cubicBezTo>
                        <a:pt x="334" y="138"/>
                        <a:pt x="224" y="1"/>
                        <a:pt x="13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56"/>
                <p:cNvSpPr/>
                <p:nvPr/>
              </p:nvSpPr>
              <p:spPr>
                <a:xfrm rot="5400000">
                  <a:off x="2262317" y="2555453"/>
                  <a:ext cx="19910" cy="20087"/>
                </a:xfrm>
                <a:custGeom>
                  <a:avLst/>
                  <a:gdLst/>
                  <a:ahLst/>
                  <a:cxnLst/>
                  <a:rect l="l" t="t" r="r" b="b"/>
                  <a:pathLst>
                    <a:path w="225" h="227" extrusionOk="0">
                      <a:moveTo>
                        <a:pt x="53" y="0"/>
                      </a:moveTo>
                      <a:cubicBezTo>
                        <a:pt x="27" y="0"/>
                        <a:pt x="9" y="15"/>
                        <a:pt x="5" y="52"/>
                      </a:cubicBezTo>
                      <a:cubicBezTo>
                        <a:pt x="1" y="125"/>
                        <a:pt x="110" y="227"/>
                        <a:pt x="174" y="227"/>
                      </a:cubicBezTo>
                      <a:cubicBezTo>
                        <a:pt x="200" y="227"/>
                        <a:pt x="218" y="211"/>
                        <a:pt x="220" y="172"/>
                      </a:cubicBezTo>
                      <a:cubicBezTo>
                        <a:pt x="224" y="99"/>
                        <a:pt x="117" y="0"/>
                        <a:pt x="5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56"/>
                <p:cNvSpPr/>
                <p:nvPr/>
              </p:nvSpPr>
              <p:spPr>
                <a:xfrm rot="5400000">
                  <a:off x="2754193" y="2306395"/>
                  <a:ext cx="25220" cy="26547"/>
                </a:xfrm>
                <a:custGeom>
                  <a:avLst/>
                  <a:gdLst/>
                  <a:ahLst/>
                  <a:cxnLst/>
                  <a:rect l="l" t="t" r="r" b="b"/>
                  <a:pathLst>
                    <a:path w="285" h="300" extrusionOk="0">
                      <a:moveTo>
                        <a:pt x="79" y="0"/>
                      </a:moveTo>
                      <a:cubicBezTo>
                        <a:pt x="39" y="0"/>
                        <a:pt x="4" y="20"/>
                        <a:pt x="0" y="70"/>
                      </a:cubicBezTo>
                      <a:cubicBezTo>
                        <a:pt x="0" y="159"/>
                        <a:pt x="51" y="241"/>
                        <a:pt x="133" y="279"/>
                      </a:cubicBezTo>
                      <a:cubicBezTo>
                        <a:pt x="153" y="291"/>
                        <a:pt x="180" y="300"/>
                        <a:pt x="206" y="300"/>
                      </a:cubicBezTo>
                      <a:cubicBezTo>
                        <a:pt x="245" y="300"/>
                        <a:pt x="280" y="281"/>
                        <a:pt x="284" y="228"/>
                      </a:cubicBezTo>
                      <a:cubicBezTo>
                        <a:pt x="278" y="140"/>
                        <a:pt x="227" y="64"/>
                        <a:pt x="152" y="20"/>
                      </a:cubicBezTo>
                      <a:cubicBezTo>
                        <a:pt x="130" y="8"/>
                        <a:pt x="104" y="0"/>
                        <a:pt x="7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56"/>
                <p:cNvSpPr/>
                <p:nvPr/>
              </p:nvSpPr>
              <p:spPr>
                <a:xfrm rot="5400000">
                  <a:off x="2752379" y="2242372"/>
                  <a:ext cx="24600" cy="22299"/>
                </a:xfrm>
                <a:custGeom>
                  <a:avLst/>
                  <a:gdLst/>
                  <a:ahLst/>
                  <a:cxnLst/>
                  <a:rect l="l" t="t" r="r" b="b"/>
                  <a:pathLst>
                    <a:path w="278" h="252" extrusionOk="0">
                      <a:moveTo>
                        <a:pt x="62" y="0"/>
                      </a:moveTo>
                      <a:cubicBezTo>
                        <a:pt x="42" y="0"/>
                        <a:pt x="21" y="7"/>
                        <a:pt x="13" y="29"/>
                      </a:cubicBezTo>
                      <a:cubicBezTo>
                        <a:pt x="6" y="48"/>
                        <a:pt x="0" y="60"/>
                        <a:pt x="0" y="79"/>
                      </a:cubicBezTo>
                      <a:cubicBezTo>
                        <a:pt x="0" y="133"/>
                        <a:pt x="95" y="252"/>
                        <a:pt x="155" y="252"/>
                      </a:cubicBezTo>
                      <a:cubicBezTo>
                        <a:pt x="173" y="252"/>
                        <a:pt x="187" y="242"/>
                        <a:pt x="196" y="218"/>
                      </a:cubicBezTo>
                      <a:cubicBezTo>
                        <a:pt x="202" y="205"/>
                        <a:pt x="208" y="199"/>
                        <a:pt x="208" y="199"/>
                      </a:cubicBezTo>
                      <a:cubicBezTo>
                        <a:pt x="278" y="161"/>
                        <a:pt x="208" y="54"/>
                        <a:pt x="164" y="35"/>
                      </a:cubicBezTo>
                      <a:cubicBezTo>
                        <a:pt x="139" y="22"/>
                        <a:pt x="114" y="10"/>
                        <a:pt x="88" y="4"/>
                      </a:cubicBezTo>
                      <a:cubicBezTo>
                        <a:pt x="81" y="2"/>
                        <a:pt x="72" y="0"/>
                        <a:pt x="6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56"/>
                <p:cNvSpPr/>
                <p:nvPr/>
              </p:nvSpPr>
              <p:spPr>
                <a:xfrm rot="5400000">
                  <a:off x="2644022" y="2321970"/>
                  <a:ext cx="26812" cy="26016"/>
                </a:xfrm>
                <a:custGeom>
                  <a:avLst/>
                  <a:gdLst/>
                  <a:ahLst/>
                  <a:cxnLst/>
                  <a:rect l="l" t="t" r="r" b="b"/>
                  <a:pathLst>
                    <a:path w="303" h="294" extrusionOk="0">
                      <a:moveTo>
                        <a:pt x="115" y="1"/>
                      </a:moveTo>
                      <a:cubicBezTo>
                        <a:pt x="106" y="1"/>
                        <a:pt x="97" y="2"/>
                        <a:pt x="89" y="5"/>
                      </a:cubicBezTo>
                      <a:cubicBezTo>
                        <a:pt x="0" y="30"/>
                        <a:pt x="57" y="162"/>
                        <a:pt x="95" y="206"/>
                      </a:cubicBezTo>
                      <a:lnTo>
                        <a:pt x="114" y="219"/>
                      </a:lnTo>
                      <a:lnTo>
                        <a:pt x="107" y="213"/>
                      </a:lnTo>
                      <a:lnTo>
                        <a:pt x="107" y="213"/>
                      </a:lnTo>
                      <a:cubicBezTo>
                        <a:pt x="143" y="248"/>
                        <a:pt x="208" y="293"/>
                        <a:pt x="253" y="293"/>
                      </a:cubicBezTo>
                      <a:cubicBezTo>
                        <a:pt x="280" y="293"/>
                        <a:pt x="301" y="277"/>
                        <a:pt x="303" y="232"/>
                      </a:cubicBezTo>
                      <a:cubicBezTo>
                        <a:pt x="303" y="200"/>
                        <a:pt x="303" y="175"/>
                        <a:pt x="290" y="143"/>
                      </a:cubicBezTo>
                      <a:cubicBezTo>
                        <a:pt x="262" y="87"/>
                        <a:pt x="189" y="1"/>
                        <a:pt x="11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56"/>
                <p:cNvSpPr/>
                <p:nvPr/>
              </p:nvSpPr>
              <p:spPr>
                <a:xfrm rot="5400000">
                  <a:off x="2707426" y="2344579"/>
                  <a:ext cx="29733" cy="22653"/>
                </a:xfrm>
                <a:custGeom>
                  <a:avLst/>
                  <a:gdLst/>
                  <a:ahLst/>
                  <a:cxnLst/>
                  <a:rect l="l" t="t" r="r" b="b"/>
                  <a:pathLst>
                    <a:path w="336" h="256" extrusionOk="0">
                      <a:moveTo>
                        <a:pt x="138" y="1"/>
                      </a:moveTo>
                      <a:cubicBezTo>
                        <a:pt x="130" y="1"/>
                        <a:pt x="122" y="2"/>
                        <a:pt x="115" y="6"/>
                      </a:cubicBezTo>
                      <a:lnTo>
                        <a:pt x="96" y="18"/>
                      </a:lnTo>
                      <a:cubicBezTo>
                        <a:pt x="1" y="63"/>
                        <a:pt x="96" y="195"/>
                        <a:pt x="152" y="227"/>
                      </a:cubicBezTo>
                      <a:lnTo>
                        <a:pt x="184" y="239"/>
                      </a:lnTo>
                      <a:cubicBezTo>
                        <a:pt x="204" y="246"/>
                        <a:pt x="232" y="256"/>
                        <a:pt x="256" y="256"/>
                      </a:cubicBezTo>
                      <a:cubicBezTo>
                        <a:pt x="279" y="256"/>
                        <a:pt x="298" y="247"/>
                        <a:pt x="304" y="220"/>
                      </a:cubicBezTo>
                      <a:cubicBezTo>
                        <a:pt x="335" y="145"/>
                        <a:pt x="285" y="94"/>
                        <a:pt x="234" y="44"/>
                      </a:cubicBezTo>
                      <a:cubicBezTo>
                        <a:pt x="214" y="28"/>
                        <a:pt x="173" y="1"/>
                        <a:pt x="13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56"/>
                <p:cNvSpPr/>
                <p:nvPr/>
              </p:nvSpPr>
              <p:spPr>
                <a:xfrm rot="5400000">
                  <a:off x="2651323" y="2472979"/>
                  <a:ext cx="26901" cy="26547"/>
                </a:xfrm>
                <a:custGeom>
                  <a:avLst/>
                  <a:gdLst/>
                  <a:ahLst/>
                  <a:cxnLst/>
                  <a:rect l="l" t="t" r="r" b="b"/>
                  <a:pathLst>
                    <a:path w="304" h="300" extrusionOk="0">
                      <a:moveTo>
                        <a:pt x="98" y="0"/>
                      </a:moveTo>
                      <a:cubicBezTo>
                        <a:pt x="86" y="0"/>
                        <a:pt x="74" y="4"/>
                        <a:pt x="63" y="15"/>
                      </a:cubicBezTo>
                      <a:cubicBezTo>
                        <a:pt x="51" y="21"/>
                        <a:pt x="38" y="34"/>
                        <a:pt x="32" y="53"/>
                      </a:cubicBezTo>
                      <a:cubicBezTo>
                        <a:pt x="32" y="65"/>
                        <a:pt x="26" y="84"/>
                        <a:pt x="26" y="97"/>
                      </a:cubicBezTo>
                      <a:lnTo>
                        <a:pt x="26" y="109"/>
                      </a:lnTo>
                      <a:lnTo>
                        <a:pt x="26" y="109"/>
                      </a:lnTo>
                      <a:cubicBezTo>
                        <a:pt x="0" y="166"/>
                        <a:pt x="63" y="242"/>
                        <a:pt x="108" y="261"/>
                      </a:cubicBezTo>
                      <a:cubicBezTo>
                        <a:pt x="127" y="273"/>
                        <a:pt x="145" y="286"/>
                        <a:pt x="171" y="292"/>
                      </a:cubicBezTo>
                      <a:cubicBezTo>
                        <a:pt x="181" y="298"/>
                        <a:pt x="192" y="300"/>
                        <a:pt x="203" y="300"/>
                      </a:cubicBezTo>
                      <a:cubicBezTo>
                        <a:pt x="230" y="300"/>
                        <a:pt x="256" y="284"/>
                        <a:pt x="265" y="261"/>
                      </a:cubicBezTo>
                      <a:lnTo>
                        <a:pt x="278" y="248"/>
                      </a:lnTo>
                      <a:cubicBezTo>
                        <a:pt x="303" y="210"/>
                        <a:pt x="272" y="147"/>
                        <a:pt x="253" y="116"/>
                      </a:cubicBezTo>
                      <a:cubicBezTo>
                        <a:pt x="227" y="72"/>
                        <a:pt x="196" y="34"/>
                        <a:pt x="145" y="15"/>
                      </a:cubicBezTo>
                      <a:cubicBezTo>
                        <a:pt x="131" y="8"/>
                        <a:pt x="114" y="0"/>
                        <a:pt x="9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56"/>
                <p:cNvSpPr/>
                <p:nvPr/>
              </p:nvSpPr>
              <p:spPr>
                <a:xfrm rot="5400000">
                  <a:off x="2769900" y="2465458"/>
                  <a:ext cx="11769" cy="11946"/>
                </a:xfrm>
                <a:custGeom>
                  <a:avLst/>
                  <a:gdLst/>
                  <a:ahLst/>
                  <a:cxnLst/>
                  <a:rect l="l" t="t" r="r" b="b"/>
                  <a:pathLst>
                    <a:path w="133" h="135" extrusionOk="0">
                      <a:moveTo>
                        <a:pt x="28" y="1"/>
                      </a:moveTo>
                      <a:cubicBezTo>
                        <a:pt x="13" y="1"/>
                        <a:pt x="2" y="10"/>
                        <a:pt x="0" y="33"/>
                      </a:cubicBezTo>
                      <a:cubicBezTo>
                        <a:pt x="0" y="74"/>
                        <a:pt x="66" y="134"/>
                        <a:pt x="105" y="134"/>
                      </a:cubicBezTo>
                      <a:cubicBezTo>
                        <a:pt x="120" y="134"/>
                        <a:pt x="131" y="125"/>
                        <a:pt x="133" y="102"/>
                      </a:cubicBezTo>
                      <a:cubicBezTo>
                        <a:pt x="133" y="61"/>
                        <a:pt x="67" y="1"/>
                        <a:pt x="2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56"/>
                <p:cNvSpPr/>
                <p:nvPr/>
              </p:nvSpPr>
              <p:spPr>
                <a:xfrm rot="5400000">
                  <a:off x="2828216" y="2374754"/>
                  <a:ext cx="26105" cy="23450"/>
                </a:xfrm>
                <a:custGeom>
                  <a:avLst/>
                  <a:gdLst/>
                  <a:ahLst/>
                  <a:cxnLst/>
                  <a:rect l="l" t="t" r="r" b="b"/>
                  <a:pathLst>
                    <a:path w="295" h="265" extrusionOk="0">
                      <a:moveTo>
                        <a:pt x="91" y="0"/>
                      </a:moveTo>
                      <a:cubicBezTo>
                        <a:pt x="74" y="0"/>
                        <a:pt x="59" y="5"/>
                        <a:pt x="45" y="18"/>
                      </a:cubicBezTo>
                      <a:lnTo>
                        <a:pt x="39" y="30"/>
                      </a:lnTo>
                      <a:cubicBezTo>
                        <a:pt x="1" y="56"/>
                        <a:pt x="13" y="100"/>
                        <a:pt x="26" y="131"/>
                      </a:cubicBezTo>
                      <a:cubicBezTo>
                        <a:pt x="51" y="207"/>
                        <a:pt x="121" y="264"/>
                        <a:pt x="203" y="264"/>
                      </a:cubicBezTo>
                      <a:cubicBezTo>
                        <a:pt x="207" y="264"/>
                        <a:pt x="212" y="265"/>
                        <a:pt x="216" y="265"/>
                      </a:cubicBezTo>
                      <a:cubicBezTo>
                        <a:pt x="295" y="265"/>
                        <a:pt x="270" y="154"/>
                        <a:pt x="240" y="106"/>
                      </a:cubicBezTo>
                      <a:cubicBezTo>
                        <a:pt x="216" y="67"/>
                        <a:pt x="149" y="0"/>
                        <a:pt x="9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56"/>
                <p:cNvSpPr/>
                <p:nvPr/>
              </p:nvSpPr>
              <p:spPr>
                <a:xfrm rot="5400000">
                  <a:off x="2564690" y="2428645"/>
                  <a:ext cx="31414" cy="32122"/>
                </a:xfrm>
                <a:custGeom>
                  <a:avLst/>
                  <a:gdLst/>
                  <a:ahLst/>
                  <a:cxnLst/>
                  <a:rect l="l" t="t" r="r" b="b"/>
                  <a:pathLst>
                    <a:path w="355" h="363" extrusionOk="0">
                      <a:moveTo>
                        <a:pt x="80" y="0"/>
                      </a:moveTo>
                      <a:cubicBezTo>
                        <a:pt x="41" y="0"/>
                        <a:pt x="13" y="24"/>
                        <a:pt x="10" y="83"/>
                      </a:cubicBezTo>
                      <a:cubicBezTo>
                        <a:pt x="1" y="201"/>
                        <a:pt x="175" y="362"/>
                        <a:pt x="278" y="362"/>
                      </a:cubicBezTo>
                      <a:cubicBezTo>
                        <a:pt x="318" y="362"/>
                        <a:pt x="347" y="338"/>
                        <a:pt x="350" y="279"/>
                      </a:cubicBezTo>
                      <a:cubicBezTo>
                        <a:pt x="355" y="164"/>
                        <a:pt x="181" y="0"/>
                        <a:pt x="8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56"/>
                <p:cNvSpPr/>
                <p:nvPr/>
              </p:nvSpPr>
              <p:spPr>
                <a:xfrm rot="5400000">
                  <a:off x="2651323" y="2419619"/>
                  <a:ext cx="32741" cy="35219"/>
                </a:xfrm>
                <a:custGeom>
                  <a:avLst/>
                  <a:gdLst/>
                  <a:ahLst/>
                  <a:cxnLst/>
                  <a:rect l="l" t="t" r="r" b="b"/>
                  <a:pathLst>
                    <a:path w="370" h="398" extrusionOk="0">
                      <a:moveTo>
                        <a:pt x="115" y="0"/>
                      </a:moveTo>
                      <a:cubicBezTo>
                        <a:pt x="91" y="0"/>
                        <a:pt x="67" y="6"/>
                        <a:pt x="45" y="21"/>
                      </a:cubicBezTo>
                      <a:cubicBezTo>
                        <a:pt x="39" y="21"/>
                        <a:pt x="39" y="21"/>
                        <a:pt x="32" y="27"/>
                      </a:cubicBezTo>
                      <a:cubicBezTo>
                        <a:pt x="1" y="46"/>
                        <a:pt x="1" y="103"/>
                        <a:pt x="7" y="135"/>
                      </a:cubicBezTo>
                      <a:cubicBezTo>
                        <a:pt x="7" y="147"/>
                        <a:pt x="13" y="160"/>
                        <a:pt x="20" y="173"/>
                      </a:cubicBezTo>
                      <a:cubicBezTo>
                        <a:pt x="39" y="250"/>
                        <a:pt x="147" y="397"/>
                        <a:pt x="242" y="397"/>
                      </a:cubicBezTo>
                      <a:cubicBezTo>
                        <a:pt x="271" y="397"/>
                        <a:pt x="299" y="383"/>
                        <a:pt x="323" y="349"/>
                      </a:cubicBezTo>
                      <a:cubicBezTo>
                        <a:pt x="335" y="324"/>
                        <a:pt x="348" y="305"/>
                        <a:pt x="354" y="273"/>
                      </a:cubicBezTo>
                      <a:cubicBezTo>
                        <a:pt x="370" y="163"/>
                        <a:pt x="237" y="0"/>
                        <a:pt x="11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56"/>
                <p:cNvSpPr/>
                <p:nvPr/>
              </p:nvSpPr>
              <p:spPr>
                <a:xfrm rot="5400000">
                  <a:off x="2730079" y="2436344"/>
                  <a:ext cx="28582" cy="22211"/>
                </a:xfrm>
                <a:custGeom>
                  <a:avLst/>
                  <a:gdLst/>
                  <a:ahLst/>
                  <a:cxnLst/>
                  <a:rect l="l" t="t" r="r" b="b"/>
                  <a:pathLst>
                    <a:path w="323" h="251" extrusionOk="0">
                      <a:moveTo>
                        <a:pt x="115" y="1"/>
                      </a:moveTo>
                      <a:cubicBezTo>
                        <a:pt x="100" y="1"/>
                        <a:pt x="86" y="6"/>
                        <a:pt x="76" y="20"/>
                      </a:cubicBezTo>
                      <a:lnTo>
                        <a:pt x="38" y="57"/>
                      </a:lnTo>
                      <a:cubicBezTo>
                        <a:pt x="1" y="101"/>
                        <a:pt x="51" y="158"/>
                        <a:pt x="89" y="177"/>
                      </a:cubicBezTo>
                      <a:lnTo>
                        <a:pt x="108" y="177"/>
                      </a:lnTo>
                      <a:cubicBezTo>
                        <a:pt x="129" y="211"/>
                        <a:pt x="181" y="250"/>
                        <a:pt x="224" y="250"/>
                      </a:cubicBezTo>
                      <a:cubicBezTo>
                        <a:pt x="246" y="250"/>
                        <a:pt x="266" y="240"/>
                        <a:pt x="278" y="215"/>
                      </a:cubicBezTo>
                      <a:cubicBezTo>
                        <a:pt x="322" y="139"/>
                        <a:pt x="272" y="95"/>
                        <a:pt x="209" y="45"/>
                      </a:cubicBezTo>
                      <a:cubicBezTo>
                        <a:pt x="191" y="27"/>
                        <a:pt x="150" y="1"/>
                        <a:pt x="11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56"/>
                <p:cNvSpPr/>
                <p:nvPr/>
              </p:nvSpPr>
              <p:spPr>
                <a:xfrm rot="5400000">
                  <a:off x="2704196" y="2527268"/>
                  <a:ext cx="40263" cy="22830"/>
                </a:xfrm>
                <a:custGeom>
                  <a:avLst/>
                  <a:gdLst/>
                  <a:ahLst/>
                  <a:cxnLst/>
                  <a:rect l="l" t="t" r="r" b="b"/>
                  <a:pathLst>
                    <a:path w="455" h="258" extrusionOk="0">
                      <a:moveTo>
                        <a:pt x="175" y="1"/>
                      </a:moveTo>
                      <a:cubicBezTo>
                        <a:pt x="133" y="1"/>
                        <a:pt x="98" y="22"/>
                        <a:pt x="57" y="49"/>
                      </a:cubicBezTo>
                      <a:cubicBezTo>
                        <a:pt x="1" y="87"/>
                        <a:pt x="83" y="175"/>
                        <a:pt x="114" y="194"/>
                      </a:cubicBezTo>
                      <a:cubicBezTo>
                        <a:pt x="165" y="219"/>
                        <a:pt x="225" y="257"/>
                        <a:pt x="282" y="257"/>
                      </a:cubicBezTo>
                      <a:cubicBezTo>
                        <a:pt x="296" y="257"/>
                        <a:pt x="309" y="255"/>
                        <a:pt x="322" y="251"/>
                      </a:cubicBezTo>
                      <a:cubicBezTo>
                        <a:pt x="455" y="206"/>
                        <a:pt x="291" y="30"/>
                        <a:pt x="228" y="11"/>
                      </a:cubicBezTo>
                      <a:cubicBezTo>
                        <a:pt x="208" y="4"/>
                        <a:pt x="191" y="1"/>
                        <a:pt x="17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56"/>
                <p:cNvSpPr/>
                <p:nvPr/>
              </p:nvSpPr>
              <p:spPr>
                <a:xfrm rot="5400000">
                  <a:off x="2813659" y="2256309"/>
                  <a:ext cx="40882" cy="38493"/>
                </a:xfrm>
                <a:custGeom>
                  <a:avLst/>
                  <a:gdLst/>
                  <a:ahLst/>
                  <a:cxnLst/>
                  <a:rect l="l" t="t" r="r" b="b"/>
                  <a:pathLst>
                    <a:path w="462" h="435" extrusionOk="0">
                      <a:moveTo>
                        <a:pt x="149" y="0"/>
                      </a:moveTo>
                      <a:cubicBezTo>
                        <a:pt x="95" y="0"/>
                        <a:pt x="41" y="31"/>
                        <a:pt x="20" y="85"/>
                      </a:cubicBezTo>
                      <a:cubicBezTo>
                        <a:pt x="1" y="148"/>
                        <a:pt x="13" y="224"/>
                        <a:pt x="57" y="274"/>
                      </a:cubicBezTo>
                      <a:cubicBezTo>
                        <a:pt x="83" y="312"/>
                        <a:pt x="108" y="343"/>
                        <a:pt x="139" y="375"/>
                      </a:cubicBezTo>
                      <a:cubicBezTo>
                        <a:pt x="178" y="413"/>
                        <a:pt x="233" y="434"/>
                        <a:pt x="288" y="434"/>
                      </a:cubicBezTo>
                      <a:cubicBezTo>
                        <a:pt x="315" y="434"/>
                        <a:pt x="342" y="429"/>
                        <a:pt x="367" y="419"/>
                      </a:cubicBezTo>
                      <a:cubicBezTo>
                        <a:pt x="379" y="419"/>
                        <a:pt x="385" y="413"/>
                        <a:pt x="385" y="407"/>
                      </a:cubicBezTo>
                      <a:cubicBezTo>
                        <a:pt x="461" y="369"/>
                        <a:pt x="461" y="287"/>
                        <a:pt x="436" y="217"/>
                      </a:cubicBezTo>
                      <a:cubicBezTo>
                        <a:pt x="392" y="104"/>
                        <a:pt x="297" y="28"/>
                        <a:pt x="177" y="3"/>
                      </a:cubicBezTo>
                      <a:cubicBezTo>
                        <a:pt x="168" y="1"/>
                        <a:pt x="159" y="0"/>
                        <a:pt x="14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56"/>
                <p:cNvSpPr/>
                <p:nvPr/>
              </p:nvSpPr>
              <p:spPr>
                <a:xfrm rot="5400000">
                  <a:off x="2439918" y="2361304"/>
                  <a:ext cx="2920" cy="2212"/>
                </a:xfrm>
                <a:custGeom>
                  <a:avLst/>
                  <a:gdLst/>
                  <a:ahLst/>
                  <a:cxnLst/>
                  <a:rect l="l" t="t" r="r" b="b"/>
                  <a:pathLst>
                    <a:path w="33" h="25" extrusionOk="0">
                      <a:moveTo>
                        <a:pt x="7" y="1"/>
                      </a:moveTo>
                      <a:cubicBezTo>
                        <a:pt x="1" y="1"/>
                        <a:pt x="26" y="25"/>
                        <a:pt x="31" y="25"/>
                      </a:cubicBezTo>
                      <a:cubicBezTo>
                        <a:pt x="33" y="25"/>
                        <a:pt x="31" y="21"/>
                        <a:pt x="22" y="8"/>
                      </a:cubicBezTo>
                      <a:cubicBezTo>
                        <a:pt x="13" y="3"/>
                        <a:pt x="9" y="1"/>
                        <a:pt x="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56"/>
                <p:cNvSpPr/>
                <p:nvPr/>
              </p:nvSpPr>
              <p:spPr>
                <a:xfrm rot="5400000">
                  <a:off x="2435449" y="2353738"/>
                  <a:ext cx="32033" cy="33538"/>
                </a:xfrm>
                <a:custGeom>
                  <a:avLst/>
                  <a:gdLst/>
                  <a:ahLst/>
                  <a:cxnLst/>
                  <a:rect l="l" t="t" r="r" b="b"/>
                  <a:pathLst>
                    <a:path w="362" h="379" extrusionOk="0">
                      <a:moveTo>
                        <a:pt x="118" y="1"/>
                      </a:moveTo>
                      <a:cubicBezTo>
                        <a:pt x="99" y="1"/>
                        <a:pt x="80" y="7"/>
                        <a:pt x="63" y="22"/>
                      </a:cubicBezTo>
                      <a:cubicBezTo>
                        <a:pt x="57" y="28"/>
                        <a:pt x="51" y="34"/>
                        <a:pt x="44" y="40"/>
                      </a:cubicBezTo>
                      <a:cubicBezTo>
                        <a:pt x="7" y="78"/>
                        <a:pt x="0" y="129"/>
                        <a:pt x="19" y="173"/>
                      </a:cubicBezTo>
                      <a:cubicBezTo>
                        <a:pt x="32" y="211"/>
                        <a:pt x="51" y="249"/>
                        <a:pt x="76" y="280"/>
                      </a:cubicBezTo>
                      <a:lnTo>
                        <a:pt x="95" y="299"/>
                      </a:lnTo>
                      <a:lnTo>
                        <a:pt x="126" y="324"/>
                      </a:lnTo>
                      <a:cubicBezTo>
                        <a:pt x="152" y="343"/>
                        <a:pt x="183" y="362"/>
                        <a:pt x="215" y="368"/>
                      </a:cubicBezTo>
                      <a:cubicBezTo>
                        <a:pt x="234" y="376"/>
                        <a:pt x="251" y="379"/>
                        <a:pt x="266" y="379"/>
                      </a:cubicBezTo>
                      <a:cubicBezTo>
                        <a:pt x="343" y="379"/>
                        <a:pt x="361" y="290"/>
                        <a:pt x="335" y="211"/>
                      </a:cubicBezTo>
                      <a:cubicBezTo>
                        <a:pt x="328" y="198"/>
                        <a:pt x="328" y="186"/>
                        <a:pt x="322" y="173"/>
                      </a:cubicBezTo>
                      <a:cubicBezTo>
                        <a:pt x="296" y="112"/>
                        <a:pt x="201" y="1"/>
                        <a:pt x="11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56"/>
                <p:cNvSpPr/>
                <p:nvPr/>
              </p:nvSpPr>
              <p:spPr>
                <a:xfrm rot="5400000">
                  <a:off x="2445803" y="2296484"/>
                  <a:ext cx="38582" cy="26282"/>
                </a:xfrm>
                <a:custGeom>
                  <a:avLst/>
                  <a:gdLst/>
                  <a:ahLst/>
                  <a:cxnLst/>
                  <a:rect l="l" t="t" r="r" b="b"/>
                  <a:pathLst>
                    <a:path w="436" h="297" extrusionOk="0">
                      <a:moveTo>
                        <a:pt x="149" y="0"/>
                      </a:moveTo>
                      <a:cubicBezTo>
                        <a:pt x="112" y="0"/>
                        <a:pt x="79" y="12"/>
                        <a:pt x="51" y="53"/>
                      </a:cubicBezTo>
                      <a:cubicBezTo>
                        <a:pt x="0" y="128"/>
                        <a:pt x="114" y="248"/>
                        <a:pt x="170" y="280"/>
                      </a:cubicBezTo>
                      <a:cubicBezTo>
                        <a:pt x="191" y="291"/>
                        <a:pt x="213" y="297"/>
                        <a:pt x="233" y="297"/>
                      </a:cubicBezTo>
                      <a:cubicBezTo>
                        <a:pt x="267" y="297"/>
                        <a:pt x="297" y="280"/>
                        <a:pt x="309" y="248"/>
                      </a:cubicBezTo>
                      <a:cubicBezTo>
                        <a:pt x="435" y="217"/>
                        <a:pt x="271" y="27"/>
                        <a:pt x="214" y="8"/>
                      </a:cubicBezTo>
                      <a:cubicBezTo>
                        <a:pt x="192" y="4"/>
                        <a:pt x="170" y="0"/>
                        <a:pt x="14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56"/>
                <p:cNvSpPr/>
                <p:nvPr/>
              </p:nvSpPr>
              <p:spPr>
                <a:xfrm rot="5400000">
                  <a:off x="2872505" y="2579920"/>
                  <a:ext cx="27609" cy="25043"/>
                </a:xfrm>
                <a:custGeom>
                  <a:avLst/>
                  <a:gdLst/>
                  <a:ahLst/>
                  <a:cxnLst/>
                  <a:rect l="l" t="t" r="r" b="b"/>
                  <a:pathLst>
                    <a:path w="312" h="283" extrusionOk="0">
                      <a:moveTo>
                        <a:pt x="153" y="1"/>
                      </a:moveTo>
                      <a:cubicBezTo>
                        <a:pt x="138" y="1"/>
                        <a:pt x="124" y="6"/>
                        <a:pt x="110" y="19"/>
                      </a:cubicBezTo>
                      <a:cubicBezTo>
                        <a:pt x="104" y="25"/>
                        <a:pt x="97" y="31"/>
                        <a:pt x="91" y="38"/>
                      </a:cubicBezTo>
                      <a:cubicBezTo>
                        <a:pt x="0" y="109"/>
                        <a:pt x="149" y="282"/>
                        <a:pt x="245" y="282"/>
                      </a:cubicBezTo>
                      <a:cubicBezTo>
                        <a:pt x="276" y="282"/>
                        <a:pt x="301" y="265"/>
                        <a:pt x="312" y="220"/>
                      </a:cubicBezTo>
                      <a:cubicBezTo>
                        <a:pt x="312" y="202"/>
                        <a:pt x="312" y="176"/>
                        <a:pt x="312" y="164"/>
                      </a:cubicBezTo>
                      <a:cubicBezTo>
                        <a:pt x="296" y="112"/>
                        <a:pt x="221" y="1"/>
                        <a:pt x="15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56"/>
                <p:cNvSpPr/>
                <p:nvPr/>
              </p:nvSpPr>
              <p:spPr>
                <a:xfrm rot="5400000">
                  <a:off x="2869010" y="2670668"/>
                  <a:ext cx="29113" cy="28582"/>
                </a:xfrm>
                <a:custGeom>
                  <a:avLst/>
                  <a:gdLst/>
                  <a:ahLst/>
                  <a:cxnLst/>
                  <a:rect l="l" t="t" r="r" b="b"/>
                  <a:pathLst>
                    <a:path w="329" h="323" extrusionOk="0">
                      <a:moveTo>
                        <a:pt x="76" y="0"/>
                      </a:moveTo>
                      <a:cubicBezTo>
                        <a:pt x="49" y="0"/>
                        <a:pt x="25" y="18"/>
                        <a:pt x="19" y="45"/>
                      </a:cubicBezTo>
                      <a:cubicBezTo>
                        <a:pt x="0" y="71"/>
                        <a:pt x="0" y="96"/>
                        <a:pt x="19" y="121"/>
                      </a:cubicBezTo>
                      <a:cubicBezTo>
                        <a:pt x="39" y="202"/>
                        <a:pt x="128" y="323"/>
                        <a:pt x="214" y="323"/>
                      </a:cubicBezTo>
                      <a:cubicBezTo>
                        <a:pt x="236" y="323"/>
                        <a:pt x="257" y="315"/>
                        <a:pt x="278" y="298"/>
                      </a:cubicBezTo>
                      <a:cubicBezTo>
                        <a:pt x="328" y="254"/>
                        <a:pt x="309" y="184"/>
                        <a:pt x="271" y="127"/>
                      </a:cubicBezTo>
                      <a:cubicBezTo>
                        <a:pt x="271" y="121"/>
                        <a:pt x="265" y="121"/>
                        <a:pt x="265" y="115"/>
                      </a:cubicBezTo>
                      <a:cubicBezTo>
                        <a:pt x="240" y="83"/>
                        <a:pt x="208" y="52"/>
                        <a:pt x="170" y="27"/>
                      </a:cubicBezTo>
                      <a:cubicBezTo>
                        <a:pt x="145" y="14"/>
                        <a:pt x="120" y="1"/>
                        <a:pt x="88" y="1"/>
                      </a:cubicBezTo>
                      <a:cubicBezTo>
                        <a:pt x="84" y="0"/>
                        <a:pt x="80" y="0"/>
                        <a:pt x="7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081" name="Google Shape;5081;p56"/>
            <p:cNvSpPr/>
            <p:nvPr/>
          </p:nvSpPr>
          <p:spPr>
            <a:xfrm>
              <a:off x="6220437" y="2013724"/>
              <a:ext cx="1743900" cy="1765010"/>
            </a:xfrm>
            <a:prstGeom prst="rect">
              <a:avLst/>
            </a:prstGeom>
            <a:noFill/>
            <a:ln>
              <a:noFill/>
            </a:ln>
          </p:spPr>
          <p:txBody>
            <a:bodyPr spcFirstLastPara="1" wrap="square" lIns="270000" tIns="91425" rIns="274300" bIns="91425" anchor="t" anchorCtr="0">
              <a:noAutofit/>
            </a:bodyPr>
            <a:lstStyle/>
            <a:p>
              <a:pPr marL="0" marR="0" lvl="0" indent="0" algn="ctr" rtl="0">
                <a:spcBef>
                  <a:spcPts val="0"/>
                </a:spcBef>
                <a:spcAft>
                  <a:spcPts val="0"/>
                </a:spcAft>
                <a:buClr>
                  <a:srgbClr val="000000"/>
                </a:buClr>
                <a:buSzPts val="1100"/>
                <a:buFont typeface="Arial"/>
                <a:buNone/>
              </a:pPr>
              <a:r>
                <a:rPr lang="es-MX" dirty="0">
                  <a:latin typeface="Oxygen"/>
                  <a:ea typeface="Oxygen"/>
                  <a:cs typeface="Oxygen"/>
                  <a:sym typeface="Oxygen"/>
                </a:rPr>
                <a:t>En mi conclusión personal, siempre he pensado que los principales trabajos que no se pueden remplazar al 100% con tecnología, es la labor de los educadores, ya que quieras o no, el ser humano aprende mejor cundo se encuentra en un entorno natural de tacto y ayuda, es decir, cuando es presencial. Claro que la clase invertida es una opción bastante buena para casos especiales en los que se dificulte la educación presencial, tal cual, como hemos visto este ultimo año virtual. </a:t>
              </a:r>
              <a:endParaRPr dirty="0">
                <a:latin typeface="Oxygen"/>
                <a:ea typeface="Oxygen"/>
                <a:cs typeface="Oxygen"/>
                <a:sym typeface="Oxygen"/>
              </a:endParaRPr>
            </a:p>
          </p:txBody>
        </p:sp>
        <p:grpSp>
          <p:nvGrpSpPr>
            <p:cNvPr id="5085" name="Google Shape;5085;p56"/>
            <p:cNvGrpSpPr/>
            <p:nvPr/>
          </p:nvGrpSpPr>
          <p:grpSpPr>
            <a:xfrm>
              <a:off x="7061244" y="1513927"/>
              <a:ext cx="259543" cy="175831"/>
              <a:chOff x="1849144" y="1877477"/>
              <a:chExt cx="259543" cy="175831"/>
            </a:xfrm>
          </p:grpSpPr>
          <p:sp>
            <p:nvSpPr>
              <p:cNvPr id="5086" name="Google Shape;5086;p56"/>
              <p:cNvSpPr/>
              <p:nvPr/>
            </p:nvSpPr>
            <p:spPr>
              <a:xfrm rot="5400000">
                <a:off x="2081477" y="1984684"/>
                <a:ext cx="26989" cy="27432"/>
              </a:xfrm>
              <a:custGeom>
                <a:avLst/>
                <a:gdLst/>
                <a:ahLst/>
                <a:cxnLst/>
                <a:rect l="l" t="t" r="r" b="b"/>
                <a:pathLst>
                  <a:path w="305" h="310" extrusionOk="0">
                    <a:moveTo>
                      <a:pt x="72" y="1"/>
                    </a:moveTo>
                    <a:cubicBezTo>
                      <a:pt x="38" y="1"/>
                      <a:pt x="13" y="22"/>
                      <a:pt x="10" y="75"/>
                    </a:cubicBezTo>
                    <a:cubicBezTo>
                      <a:pt x="1" y="171"/>
                      <a:pt x="150" y="310"/>
                      <a:pt x="238" y="310"/>
                    </a:cubicBezTo>
                    <a:cubicBezTo>
                      <a:pt x="272" y="310"/>
                      <a:pt x="296" y="290"/>
                      <a:pt x="300" y="239"/>
                    </a:cubicBezTo>
                    <a:cubicBezTo>
                      <a:pt x="304" y="139"/>
                      <a:pt x="159" y="1"/>
                      <a:pt x="7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56"/>
              <p:cNvSpPr/>
              <p:nvPr/>
            </p:nvSpPr>
            <p:spPr>
              <a:xfrm rot="5400000">
                <a:off x="1937370" y="2021275"/>
                <a:ext cx="32387" cy="31679"/>
              </a:xfrm>
              <a:custGeom>
                <a:avLst/>
                <a:gdLst/>
                <a:ahLst/>
                <a:cxnLst/>
                <a:rect l="l" t="t" r="r" b="b"/>
                <a:pathLst>
                  <a:path w="366" h="358" extrusionOk="0">
                    <a:moveTo>
                      <a:pt x="89" y="1"/>
                    </a:moveTo>
                    <a:cubicBezTo>
                      <a:pt x="51" y="1"/>
                      <a:pt x="32" y="37"/>
                      <a:pt x="51" y="84"/>
                    </a:cubicBezTo>
                    <a:cubicBezTo>
                      <a:pt x="0" y="185"/>
                      <a:pt x="133" y="324"/>
                      <a:pt x="221" y="349"/>
                    </a:cubicBezTo>
                    <a:cubicBezTo>
                      <a:pt x="235" y="355"/>
                      <a:pt x="249" y="358"/>
                      <a:pt x="263" y="358"/>
                    </a:cubicBezTo>
                    <a:cubicBezTo>
                      <a:pt x="293" y="358"/>
                      <a:pt x="321" y="344"/>
                      <a:pt x="334" y="318"/>
                    </a:cubicBezTo>
                    <a:cubicBezTo>
                      <a:pt x="366" y="248"/>
                      <a:pt x="315" y="173"/>
                      <a:pt x="278" y="128"/>
                    </a:cubicBezTo>
                    <a:cubicBezTo>
                      <a:pt x="240" y="78"/>
                      <a:pt x="189" y="40"/>
                      <a:pt x="133" y="15"/>
                    </a:cubicBezTo>
                    <a:cubicBezTo>
                      <a:pt x="116" y="5"/>
                      <a:pt x="102" y="1"/>
                      <a:pt x="8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56"/>
              <p:cNvSpPr/>
              <p:nvPr/>
            </p:nvSpPr>
            <p:spPr>
              <a:xfrm rot="5400000">
                <a:off x="1891089" y="1887742"/>
                <a:ext cx="45307" cy="24777"/>
              </a:xfrm>
              <a:custGeom>
                <a:avLst/>
                <a:gdLst/>
                <a:ahLst/>
                <a:cxnLst/>
                <a:rect l="l" t="t" r="r" b="b"/>
                <a:pathLst>
                  <a:path w="512" h="280" extrusionOk="0">
                    <a:moveTo>
                      <a:pt x="187" y="1"/>
                    </a:moveTo>
                    <a:cubicBezTo>
                      <a:pt x="168" y="1"/>
                      <a:pt x="150" y="4"/>
                      <a:pt x="133" y="12"/>
                    </a:cubicBezTo>
                    <a:cubicBezTo>
                      <a:pt x="0" y="62"/>
                      <a:pt x="171" y="239"/>
                      <a:pt x="234" y="264"/>
                    </a:cubicBezTo>
                    <a:cubicBezTo>
                      <a:pt x="261" y="275"/>
                      <a:pt x="284" y="280"/>
                      <a:pt x="305" y="280"/>
                    </a:cubicBezTo>
                    <a:cubicBezTo>
                      <a:pt x="366" y="280"/>
                      <a:pt x="407" y="238"/>
                      <a:pt x="473" y="201"/>
                    </a:cubicBezTo>
                    <a:cubicBezTo>
                      <a:pt x="511" y="182"/>
                      <a:pt x="473" y="125"/>
                      <a:pt x="442" y="106"/>
                    </a:cubicBezTo>
                    <a:cubicBezTo>
                      <a:pt x="369" y="75"/>
                      <a:pt x="274" y="1"/>
                      <a:pt x="18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56"/>
              <p:cNvSpPr/>
              <p:nvPr/>
            </p:nvSpPr>
            <p:spPr>
              <a:xfrm rot="5400000">
                <a:off x="1956661" y="1935084"/>
                <a:ext cx="36458" cy="31679"/>
              </a:xfrm>
              <a:custGeom>
                <a:avLst/>
                <a:gdLst/>
                <a:ahLst/>
                <a:cxnLst/>
                <a:rect l="l" t="t" r="r" b="b"/>
                <a:pathLst>
                  <a:path w="412" h="358" extrusionOk="0">
                    <a:moveTo>
                      <a:pt x="125" y="0"/>
                    </a:moveTo>
                    <a:cubicBezTo>
                      <a:pt x="76" y="0"/>
                      <a:pt x="33" y="29"/>
                      <a:pt x="7" y="105"/>
                    </a:cubicBezTo>
                    <a:cubicBezTo>
                      <a:pt x="1" y="136"/>
                      <a:pt x="13" y="168"/>
                      <a:pt x="32" y="193"/>
                    </a:cubicBezTo>
                    <a:cubicBezTo>
                      <a:pt x="29" y="169"/>
                      <a:pt x="29" y="158"/>
                      <a:pt x="32" y="158"/>
                    </a:cubicBezTo>
                    <a:cubicBezTo>
                      <a:pt x="35" y="158"/>
                      <a:pt x="41" y="172"/>
                      <a:pt x="51" y="199"/>
                    </a:cubicBezTo>
                    <a:cubicBezTo>
                      <a:pt x="70" y="224"/>
                      <a:pt x="89" y="250"/>
                      <a:pt x="114" y="269"/>
                    </a:cubicBezTo>
                    <a:cubicBezTo>
                      <a:pt x="146" y="294"/>
                      <a:pt x="177" y="319"/>
                      <a:pt x="209" y="338"/>
                    </a:cubicBezTo>
                    <a:cubicBezTo>
                      <a:pt x="236" y="352"/>
                      <a:pt x="263" y="358"/>
                      <a:pt x="287" y="358"/>
                    </a:cubicBezTo>
                    <a:cubicBezTo>
                      <a:pt x="362" y="358"/>
                      <a:pt x="411" y="295"/>
                      <a:pt x="373" y="199"/>
                    </a:cubicBezTo>
                    <a:cubicBezTo>
                      <a:pt x="331" y="108"/>
                      <a:pt x="219" y="0"/>
                      <a:pt x="12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56"/>
              <p:cNvSpPr/>
              <p:nvPr/>
            </p:nvSpPr>
            <p:spPr>
              <a:xfrm rot="5400000">
                <a:off x="1883877" y="1985392"/>
                <a:ext cx="20087" cy="17344"/>
              </a:xfrm>
              <a:custGeom>
                <a:avLst/>
                <a:gdLst/>
                <a:ahLst/>
                <a:cxnLst/>
                <a:rect l="l" t="t" r="r" b="b"/>
                <a:pathLst>
                  <a:path w="227" h="196" extrusionOk="0">
                    <a:moveTo>
                      <a:pt x="79" y="0"/>
                    </a:moveTo>
                    <a:cubicBezTo>
                      <a:pt x="63" y="0"/>
                      <a:pt x="48" y="9"/>
                      <a:pt x="39" y="29"/>
                    </a:cubicBezTo>
                    <a:cubicBezTo>
                      <a:pt x="1" y="86"/>
                      <a:pt x="51" y="130"/>
                      <a:pt x="95" y="168"/>
                    </a:cubicBezTo>
                    <a:cubicBezTo>
                      <a:pt x="116" y="186"/>
                      <a:pt x="140" y="195"/>
                      <a:pt x="161" y="195"/>
                    </a:cubicBezTo>
                    <a:cubicBezTo>
                      <a:pt x="199" y="195"/>
                      <a:pt x="227" y="166"/>
                      <a:pt x="203" y="105"/>
                    </a:cubicBezTo>
                    <a:cubicBezTo>
                      <a:pt x="193" y="72"/>
                      <a:pt x="128" y="0"/>
                      <a:pt x="7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56"/>
              <p:cNvSpPr/>
              <p:nvPr/>
            </p:nvSpPr>
            <p:spPr>
              <a:xfrm rot="5400000">
                <a:off x="1848702" y="1943226"/>
                <a:ext cx="24512" cy="23627"/>
              </a:xfrm>
              <a:custGeom>
                <a:avLst/>
                <a:gdLst/>
                <a:ahLst/>
                <a:cxnLst/>
                <a:rect l="l" t="t" r="r" b="b"/>
                <a:pathLst>
                  <a:path w="277" h="267" extrusionOk="0">
                    <a:moveTo>
                      <a:pt x="73" y="1"/>
                    </a:moveTo>
                    <a:cubicBezTo>
                      <a:pt x="28" y="1"/>
                      <a:pt x="1" y="42"/>
                      <a:pt x="13" y="83"/>
                    </a:cubicBezTo>
                    <a:cubicBezTo>
                      <a:pt x="13" y="90"/>
                      <a:pt x="13" y="96"/>
                      <a:pt x="13" y="102"/>
                    </a:cubicBezTo>
                    <a:cubicBezTo>
                      <a:pt x="32" y="184"/>
                      <a:pt x="101" y="254"/>
                      <a:pt x="183" y="266"/>
                    </a:cubicBezTo>
                    <a:cubicBezTo>
                      <a:pt x="186" y="266"/>
                      <a:pt x="188" y="267"/>
                      <a:pt x="190" y="267"/>
                    </a:cubicBezTo>
                    <a:cubicBezTo>
                      <a:pt x="277" y="267"/>
                      <a:pt x="264" y="158"/>
                      <a:pt x="227" y="109"/>
                    </a:cubicBezTo>
                    <a:lnTo>
                      <a:pt x="221" y="96"/>
                    </a:lnTo>
                    <a:cubicBezTo>
                      <a:pt x="189" y="46"/>
                      <a:pt x="139" y="8"/>
                      <a:pt x="82" y="1"/>
                    </a:cubicBezTo>
                    <a:cubicBezTo>
                      <a:pt x="79" y="1"/>
                      <a:pt x="76" y="1"/>
                      <a:pt x="7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useum Company Profile Infographics by Slidesgo">
  <a:themeElements>
    <a:clrScheme name="Simple Light">
      <a:dk1>
        <a:srgbClr val="2A2A2A"/>
      </a:dk1>
      <a:lt1>
        <a:srgbClr val="FFFBE9"/>
      </a:lt1>
      <a:dk2>
        <a:srgbClr val="000000"/>
      </a:dk2>
      <a:lt2>
        <a:srgbClr val="FFFFFF"/>
      </a:lt2>
      <a:accent1>
        <a:srgbClr val="FF8E7B"/>
      </a:accent1>
      <a:accent2>
        <a:srgbClr val="FFCB78"/>
      </a:accent2>
      <a:accent3>
        <a:srgbClr val="99DDC6"/>
      </a:accent3>
      <a:accent4>
        <a:srgbClr val="498972"/>
      </a:accent4>
      <a:accent5>
        <a:srgbClr val="FF8E7B"/>
      </a:accent5>
      <a:accent6>
        <a:srgbClr val="99DDC6"/>
      </a:accent6>
      <a:hlink>
        <a:srgbClr val="2A2A2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454</Words>
  <Application>Microsoft Office PowerPoint</Application>
  <PresentationFormat>Presentación en pantalla (16:9)</PresentationFormat>
  <Paragraphs>45</Paragraphs>
  <Slides>8</Slides>
  <Notes>8</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8</vt:i4>
      </vt:variant>
    </vt:vector>
  </HeadingPairs>
  <TitlesOfParts>
    <vt:vector size="15" baseType="lpstr">
      <vt:lpstr>Times New Roman</vt:lpstr>
      <vt:lpstr>Public Sans</vt:lpstr>
      <vt:lpstr>Oxygen</vt:lpstr>
      <vt:lpstr>Hammersmith One</vt:lpstr>
      <vt:lpstr>Arial</vt:lpstr>
      <vt:lpstr>Simple Light</vt:lpstr>
      <vt:lpstr>Museum Company Profile Infographics by Slidesgo</vt:lpstr>
      <vt:lpstr>Aula invertida</vt:lpstr>
      <vt:lpstr>¿Qué es el alua invertida?</vt:lpstr>
      <vt:lpstr>¿Cómo funciona la Aula invertida?</vt:lpstr>
      <vt:lpstr>Presentación de PowerPoint</vt:lpstr>
      <vt:lpstr>¿Qué opinan del aula invertida?</vt:lpstr>
      <vt:lpstr>Ventajas y desventajas del metodo</vt:lpstr>
      <vt:lpstr>Presentación de PowerPoint</vt:lpstr>
      <vt:lpstr>Conclucion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Aula invertida</dc:title>
  <dc:creator>ana cristina gonzalez martinez</dc:creator>
  <cp:lastModifiedBy>DIANA CRISTINA HERNANDEZ GONZALEZ</cp:lastModifiedBy>
  <cp:revision>11</cp:revision>
  <dcterms:modified xsi:type="dcterms:W3CDTF">2021-03-26T19:08:02Z</dcterms:modified>
</cp:coreProperties>
</file>