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7"/>
  </p:notesMasterIdLst>
  <p:sldIdLst>
    <p:sldId id="256" r:id="rId2"/>
    <p:sldId id="257" r:id="rId3"/>
    <p:sldId id="297" r:id="rId4"/>
    <p:sldId id="259" r:id="rId5"/>
    <p:sldId id="263" r:id="rId6"/>
    <p:sldId id="290" r:id="rId7"/>
    <p:sldId id="291" r:id="rId8"/>
    <p:sldId id="292" r:id="rId9"/>
    <p:sldId id="293" r:id="rId10"/>
    <p:sldId id="264" r:id="rId11"/>
    <p:sldId id="294" r:id="rId12"/>
    <p:sldId id="278" r:id="rId13"/>
    <p:sldId id="287" r:id="rId14"/>
    <p:sldId id="295" r:id="rId15"/>
    <p:sldId id="296" r:id="rId16"/>
  </p:sldIdLst>
  <p:sldSz cx="9144000" cy="5143500" type="screen16x9"/>
  <p:notesSz cx="6858000" cy="9144000"/>
  <p:embeddedFontLst>
    <p:embeddedFont>
      <p:font typeface="Montserrat Medium" panose="020B0604020202020204" charset="0"/>
      <p:regular r:id="rId18"/>
      <p:bold r:id="rId19"/>
      <p:italic r:id="rId20"/>
      <p:boldItalic r:id="rId21"/>
    </p:embeddedFont>
    <p:embeddedFont>
      <p:font typeface="Montserrat" panose="020B0604020202020204" charset="0"/>
      <p:regular r:id="rId22"/>
      <p:bold r:id="rId23"/>
      <p:italic r:id="rId24"/>
      <p:boldItalic r:id="rId25"/>
    </p:embeddedFont>
    <p:embeddedFont>
      <p:font typeface="Bell MT" panose="02020503060305020303" pitchFamily="18" charset="0"/>
      <p:regular r:id="rId26"/>
      <p:bold r:id="rId27"/>
      <p:italic r:id="rId28"/>
    </p:embeddedFont>
    <p:embeddedFont>
      <p:font typeface="Anton"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8">
          <p15:clr>
            <a:srgbClr val="FF0000"/>
          </p15:clr>
        </p15:guide>
        <p15:guide id="2" orient="horz" pos="751">
          <p15:clr>
            <a:srgbClr val="FF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37C5D9-A739-4856-93EC-B94C8383FC3D}">
  <a:tblStyle styleId="{1637C5D9-A739-4856-93EC-B94C8383FC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1176" y="318"/>
      </p:cViewPr>
      <p:guideLst>
        <p:guide orient="horz" pos="558"/>
        <p:guide orient="horz" pos="7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887d841b41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887d841b4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887d841b41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887d841b41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887d841b41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887d841b4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g887d841b41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7" name="Google Shape;1687;g887d841b41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8"/>
        <p:cNvGrpSpPr/>
        <p:nvPr/>
      </p:nvGrpSpPr>
      <p:grpSpPr>
        <a:xfrm>
          <a:off x="0" y="0"/>
          <a:ext cx="0" cy="0"/>
          <a:chOff x="0" y="0"/>
          <a:chExt cx="0" cy="0"/>
        </a:xfrm>
      </p:grpSpPr>
      <p:sp>
        <p:nvSpPr>
          <p:cNvPr id="1869" name="Google Shape;1869;g887d841b41_1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0" name="Google Shape;1870;g887d841b41_1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88a89e4bb6_0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88a89e4bb6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4EFEA"/>
        </a:solidFill>
        <a:effectLst/>
      </p:bgPr>
    </p:bg>
    <p:spTree>
      <p:nvGrpSpPr>
        <p:cNvPr id="1" name="Shape 8"/>
        <p:cNvGrpSpPr/>
        <p:nvPr/>
      </p:nvGrpSpPr>
      <p:grpSpPr>
        <a:xfrm>
          <a:off x="0" y="0"/>
          <a:ext cx="0" cy="0"/>
          <a:chOff x="0" y="0"/>
          <a:chExt cx="0" cy="0"/>
        </a:xfrm>
      </p:grpSpPr>
      <p:sp>
        <p:nvSpPr>
          <p:cNvPr id="9" name="Google Shape;9;p2"/>
          <p:cNvSpPr/>
          <p:nvPr/>
        </p:nvSpPr>
        <p:spPr>
          <a:xfrm rot="10800000">
            <a:off x="-779500" y="1371850"/>
            <a:ext cx="1629000" cy="1629000"/>
          </a:xfrm>
          <a:prstGeom prst="blockArc">
            <a:avLst>
              <a:gd name="adj1" fmla="val 10800000"/>
              <a:gd name="adj2" fmla="val 0"/>
              <a:gd name="adj3" fmla="val 25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903815" y="-802588"/>
            <a:ext cx="1678630" cy="1677197"/>
            <a:chOff x="6280516" y="-2340409"/>
            <a:chExt cx="3823759" cy="3820494"/>
          </a:xfrm>
        </p:grpSpPr>
        <p:sp>
          <p:nvSpPr>
            <p:cNvPr id="11" name="Google Shape;11;p2"/>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2"/>
          <p:cNvSpPr/>
          <p:nvPr/>
        </p:nvSpPr>
        <p:spPr>
          <a:xfrm>
            <a:off x="396974" y="3387537"/>
            <a:ext cx="1558500" cy="1558500"/>
          </a:xfrm>
          <a:prstGeom prst="donut">
            <a:avLst>
              <a:gd name="adj" fmla="val 14799"/>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flipH="1">
            <a:off x="-1788670" y="1292619"/>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CFAFD4"/>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536317">
            <a:off x="371081" y="4210347"/>
            <a:ext cx="104126" cy="1736291"/>
          </a:xfrm>
          <a:prstGeom prst="roundRect">
            <a:avLst>
              <a:gd name="adj" fmla="val 50000"/>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536317">
            <a:off x="595980" y="4214684"/>
            <a:ext cx="104126" cy="1752258"/>
          </a:xfrm>
          <a:prstGeom prst="roundRect">
            <a:avLst>
              <a:gd name="adj" fmla="val 50000"/>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536317">
            <a:off x="819032" y="4222412"/>
            <a:ext cx="104126" cy="1767815"/>
          </a:xfrm>
          <a:prstGeom prst="roundRect">
            <a:avLst>
              <a:gd name="adj" fmla="val 50000"/>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536317">
            <a:off x="1045051" y="4227271"/>
            <a:ext cx="104126" cy="1778417"/>
          </a:xfrm>
          <a:prstGeom prst="roundRect">
            <a:avLst>
              <a:gd name="adj" fmla="val 50000"/>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3815402" y="4194637"/>
            <a:ext cx="1678630" cy="1677197"/>
            <a:chOff x="6280516" y="-2340409"/>
            <a:chExt cx="3823759" cy="3820494"/>
          </a:xfrm>
        </p:grpSpPr>
        <p:sp>
          <p:nvSpPr>
            <p:cNvPr id="48" name="Google Shape;48;p2"/>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2"/>
          <p:cNvSpPr/>
          <p:nvPr/>
        </p:nvSpPr>
        <p:spPr>
          <a:xfrm rot="10800000" flipH="1">
            <a:off x="6734280" y="423809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A3CEC6"/>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297700" y="2708625"/>
            <a:ext cx="1629000" cy="1629000"/>
          </a:xfrm>
          <a:prstGeom prst="blockArc">
            <a:avLst>
              <a:gd name="adj1" fmla="val 10800000"/>
              <a:gd name="adj2" fmla="val 0"/>
              <a:gd name="adj3" fmla="val 25000"/>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9263683">
            <a:off x="8816948" y="-732746"/>
            <a:ext cx="104126" cy="1736291"/>
          </a:xfrm>
          <a:prstGeom prst="roundRect">
            <a:avLst>
              <a:gd name="adj" fmla="val 50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9263683">
            <a:off x="8592049" y="-753051"/>
            <a:ext cx="104126" cy="1752258"/>
          </a:xfrm>
          <a:prstGeom prst="roundRect">
            <a:avLst>
              <a:gd name="adj" fmla="val 50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9263683">
            <a:off x="8368997" y="-776336"/>
            <a:ext cx="104126" cy="1767815"/>
          </a:xfrm>
          <a:prstGeom prst="roundRect">
            <a:avLst>
              <a:gd name="adj" fmla="val 50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9263683">
            <a:off x="8142978" y="-791797"/>
            <a:ext cx="104126" cy="1778417"/>
          </a:xfrm>
          <a:prstGeom prst="roundRect">
            <a:avLst>
              <a:gd name="adj" fmla="val 50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7108081" y="191654"/>
            <a:ext cx="1558500" cy="1558500"/>
          </a:xfrm>
          <a:prstGeom prst="donut">
            <a:avLst>
              <a:gd name="adj" fmla="val 14799"/>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979869" y="-921900"/>
            <a:ext cx="1558500" cy="1558500"/>
          </a:xfrm>
          <a:prstGeom prst="ellipse">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txBox="1">
            <a:spLocks noGrp="1"/>
          </p:cNvSpPr>
          <p:nvPr>
            <p:ph type="ctrTitle"/>
          </p:nvPr>
        </p:nvSpPr>
        <p:spPr>
          <a:xfrm>
            <a:off x="1835225" y="1158700"/>
            <a:ext cx="5473200" cy="20397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600">
                <a:solidFill>
                  <a:srgbClr val="3A333B"/>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7" name="Google Shape;87;p2"/>
          <p:cNvSpPr txBox="1">
            <a:spLocks noGrp="1"/>
          </p:cNvSpPr>
          <p:nvPr>
            <p:ph type="subTitle" idx="1"/>
          </p:nvPr>
        </p:nvSpPr>
        <p:spPr>
          <a:xfrm>
            <a:off x="1835225" y="3274650"/>
            <a:ext cx="54732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400"/>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ositive background 2">
  <p:cSld name="CUSTOM_3_1_2">
    <p:spTree>
      <p:nvGrpSpPr>
        <p:cNvPr id="1" name="Shape 935"/>
        <p:cNvGrpSpPr/>
        <p:nvPr/>
      </p:nvGrpSpPr>
      <p:grpSpPr>
        <a:xfrm>
          <a:off x="0" y="0"/>
          <a:ext cx="0" cy="0"/>
          <a:chOff x="0" y="0"/>
          <a:chExt cx="0" cy="0"/>
        </a:xfrm>
      </p:grpSpPr>
      <p:grpSp>
        <p:nvGrpSpPr>
          <p:cNvPr id="936" name="Google Shape;936;p21"/>
          <p:cNvGrpSpPr/>
          <p:nvPr/>
        </p:nvGrpSpPr>
        <p:grpSpPr>
          <a:xfrm>
            <a:off x="-717707" y="-591629"/>
            <a:ext cx="10488554" cy="6553503"/>
            <a:chOff x="-717707" y="-591629"/>
            <a:chExt cx="10488554" cy="6553503"/>
          </a:xfrm>
        </p:grpSpPr>
        <p:sp>
          <p:nvSpPr>
            <p:cNvPr id="937" name="Google Shape;937;p21"/>
            <p:cNvSpPr/>
            <p:nvPr/>
          </p:nvSpPr>
          <p:spPr>
            <a:xfrm rot="1540889">
              <a:off x="-332215" y="-600881"/>
              <a:ext cx="382816" cy="186590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rot="1540889">
              <a:off x="140812" y="-595454"/>
              <a:ext cx="382816" cy="341970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rot="1540889">
              <a:off x="590096" y="-676630"/>
              <a:ext cx="382816" cy="5246964"/>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rot="1540889">
              <a:off x="1163871" y="-675546"/>
              <a:ext cx="382816" cy="639084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rot="1540889">
              <a:off x="1991418" y="-659621"/>
              <a:ext cx="382816" cy="645069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rot="1540889">
              <a:off x="2813466" y="-630753"/>
              <a:ext cx="382816" cy="650610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rot="1540889">
              <a:off x="3644917" y="-612974"/>
              <a:ext cx="382816" cy="6546899"/>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rot="1540889">
              <a:off x="4480066" y="-608508"/>
              <a:ext cx="382816" cy="659721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rot="1540889">
              <a:off x="5320642" y="-617213"/>
              <a:ext cx="382816" cy="665182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rot="1540889">
              <a:off x="6161518" y="-621738"/>
              <a:ext cx="382816" cy="6696775"/>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47" name="Google Shape;947;p21"/>
            <p:cNvSpPr/>
            <p:nvPr/>
          </p:nvSpPr>
          <p:spPr>
            <a:xfrm rot="1540889">
              <a:off x="7021042" y="-654927"/>
              <a:ext cx="382816" cy="6722003"/>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rot="1540889">
              <a:off x="7802519" y="-391382"/>
              <a:ext cx="382816" cy="6477662"/>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rot="1540889">
              <a:off x="8277793" y="1157463"/>
              <a:ext cx="382816" cy="493512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rot="1540889">
              <a:off x="8725189" y="2888786"/>
              <a:ext cx="382816" cy="3145577"/>
            </a:xfrm>
            <a:prstGeom prst="roundRect">
              <a:avLst>
                <a:gd name="adj" fmla="val 50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21"/>
          <p:cNvSpPr/>
          <p:nvPr/>
        </p:nvSpPr>
        <p:spPr>
          <a:xfrm>
            <a:off x="766943" y="693942"/>
            <a:ext cx="7930800" cy="4047000"/>
          </a:xfrm>
          <a:prstGeom prst="rect">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446263" y="402550"/>
            <a:ext cx="7930800" cy="4047000"/>
          </a:xfrm>
          <a:prstGeom prst="rect">
            <a:avLst/>
          </a:prstGeom>
          <a:solidFill>
            <a:srgbClr val="F4EFE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txBox="1">
            <a:spLocks noGrp="1"/>
          </p:cNvSpPr>
          <p:nvPr>
            <p:ph type="title"/>
          </p:nvPr>
        </p:nvSpPr>
        <p:spPr>
          <a:xfrm>
            <a:off x="846150" y="771050"/>
            <a:ext cx="7146900" cy="4752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lateral">
  <p:cSld name="CUSTOM_6">
    <p:spTree>
      <p:nvGrpSpPr>
        <p:cNvPr id="1" name="Shape 1196"/>
        <p:cNvGrpSpPr/>
        <p:nvPr/>
      </p:nvGrpSpPr>
      <p:grpSpPr>
        <a:xfrm>
          <a:off x="0" y="0"/>
          <a:ext cx="0" cy="0"/>
          <a:chOff x="0" y="0"/>
          <a:chExt cx="0" cy="0"/>
        </a:xfrm>
      </p:grpSpPr>
      <p:sp>
        <p:nvSpPr>
          <p:cNvPr id="1197" name="Google Shape;1197;p27"/>
          <p:cNvSpPr txBox="1">
            <a:spLocks noGrp="1"/>
          </p:cNvSpPr>
          <p:nvPr>
            <p:ph type="title"/>
          </p:nvPr>
        </p:nvSpPr>
        <p:spPr>
          <a:xfrm>
            <a:off x="998550" y="542450"/>
            <a:ext cx="7146900" cy="4752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27"/>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CFAFD4"/>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a:off x="8754619" y="4186946"/>
            <a:ext cx="606000" cy="606000"/>
          </a:xfrm>
          <a:prstGeom prst="blockArc">
            <a:avLst>
              <a:gd name="adj1" fmla="val 10800000"/>
              <a:gd name="adj2" fmla="val 0"/>
              <a:gd name="adj3" fmla="val 25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27"/>
          <p:cNvGrpSpPr/>
          <p:nvPr/>
        </p:nvGrpSpPr>
        <p:grpSpPr>
          <a:xfrm rot="1800154">
            <a:off x="1850846" y="4743460"/>
            <a:ext cx="906925" cy="906151"/>
            <a:chOff x="6280516" y="-2340409"/>
            <a:chExt cx="3823759" cy="3820494"/>
          </a:xfrm>
        </p:grpSpPr>
        <p:sp>
          <p:nvSpPr>
            <p:cNvPr id="1201" name="Google Shape;1201;p2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1" name="Google Shape;1231;p27"/>
          <p:cNvSpPr/>
          <p:nvPr/>
        </p:nvSpPr>
        <p:spPr>
          <a:xfrm>
            <a:off x="3090595" y="4783448"/>
            <a:ext cx="676800" cy="676800"/>
          </a:xfrm>
          <a:prstGeom prst="donut">
            <a:avLst>
              <a:gd name="adj" fmla="val 14799"/>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7"/>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FCCFB8"/>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3" name="Google Shape;1233;p27"/>
          <p:cNvGrpSpPr/>
          <p:nvPr/>
        </p:nvGrpSpPr>
        <p:grpSpPr>
          <a:xfrm>
            <a:off x="8231708" y="-363761"/>
            <a:ext cx="906996" cy="906221"/>
            <a:chOff x="6280516" y="-2340409"/>
            <a:chExt cx="3823759" cy="3820494"/>
          </a:xfrm>
        </p:grpSpPr>
        <p:sp>
          <p:nvSpPr>
            <p:cNvPr id="1234" name="Google Shape;1234;p2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4" name="Google Shape;1264;p27"/>
          <p:cNvSpPr/>
          <p:nvPr/>
        </p:nvSpPr>
        <p:spPr>
          <a:xfrm>
            <a:off x="7323170" y="-337227"/>
            <a:ext cx="676800" cy="676800"/>
          </a:xfrm>
          <a:prstGeom prst="donut">
            <a:avLst>
              <a:gd name="adj" fmla="val 14799"/>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7"/>
          <p:cNvSpPr/>
          <p:nvPr/>
        </p:nvSpPr>
        <p:spPr>
          <a:xfrm>
            <a:off x="163719" y="241173"/>
            <a:ext cx="606000" cy="606000"/>
          </a:xfrm>
          <a:prstGeom prst="blockArc">
            <a:avLst>
              <a:gd name="adj1" fmla="val 10800000"/>
              <a:gd name="adj2" fmla="val 0"/>
              <a:gd name="adj3" fmla="val 25000"/>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2294700" y="2762275"/>
            <a:ext cx="4554600" cy="1130700"/>
          </a:xfrm>
          <a:prstGeom prst="rect">
            <a:avLst/>
          </a:prstGeom>
        </p:spPr>
        <p:txBody>
          <a:bodyPr spcFirstLastPara="1" wrap="square" lIns="0" tIns="0" rIns="0" bIns="0" anchor="t"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 name="Google Shape;90;p3"/>
          <p:cNvSpPr txBox="1">
            <a:spLocks noGrp="1"/>
          </p:cNvSpPr>
          <p:nvPr>
            <p:ph type="title" idx="2" hasCustomPrompt="1"/>
          </p:nvPr>
        </p:nvSpPr>
        <p:spPr>
          <a:xfrm>
            <a:off x="2294700" y="1156450"/>
            <a:ext cx="4554600" cy="16059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3"/>
          <p:cNvSpPr/>
          <p:nvPr/>
        </p:nvSpPr>
        <p:spPr>
          <a:xfrm rot="10800000">
            <a:off x="-915775" y="1371850"/>
            <a:ext cx="1629000" cy="1629000"/>
          </a:xfrm>
          <a:prstGeom prst="blockArc">
            <a:avLst>
              <a:gd name="adj1" fmla="val 10800000"/>
              <a:gd name="adj2" fmla="val 0"/>
              <a:gd name="adj3" fmla="val 25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a:off x="625565" y="-1040588"/>
            <a:ext cx="1678630" cy="1677197"/>
            <a:chOff x="6280516" y="-2340409"/>
            <a:chExt cx="3823759" cy="3820494"/>
          </a:xfrm>
        </p:grpSpPr>
        <p:sp>
          <p:nvSpPr>
            <p:cNvPr id="93" name="Google Shape;93;p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3"/>
          <p:cNvSpPr/>
          <p:nvPr/>
        </p:nvSpPr>
        <p:spPr>
          <a:xfrm>
            <a:off x="85574" y="4337637"/>
            <a:ext cx="1558500" cy="1558500"/>
          </a:xfrm>
          <a:prstGeom prst="donut">
            <a:avLst>
              <a:gd name="adj" fmla="val 14799"/>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10800000" flipH="1">
            <a:off x="-1998695" y="1292619"/>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CFAFD4"/>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3"/>
          <p:cNvGrpSpPr/>
          <p:nvPr/>
        </p:nvGrpSpPr>
        <p:grpSpPr>
          <a:xfrm>
            <a:off x="3815402" y="4498940"/>
            <a:ext cx="1678630" cy="1677197"/>
            <a:chOff x="6280516" y="-2340409"/>
            <a:chExt cx="3823759" cy="3820494"/>
          </a:xfrm>
        </p:grpSpPr>
        <p:sp>
          <p:nvSpPr>
            <p:cNvPr id="126" name="Google Shape;126;p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FCCFB8"/>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rot="10800000" flipH="1">
            <a:off x="7551255" y="423809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A3CEC6"/>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506725" y="2708625"/>
            <a:ext cx="1629000" cy="1629000"/>
          </a:xfrm>
          <a:prstGeom prst="blockArc">
            <a:avLst>
              <a:gd name="adj1" fmla="val 10800000"/>
              <a:gd name="adj2" fmla="val 0"/>
              <a:gd name="adj3" fmla="val 25000"/>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9263683">
            <a:off x="8877823" y="-773571"/>
            <a:ext cx="104126" cy="1736291"/>
          </a:xfrm>
          <a:prstGeom prst="roundRect">
            <a:avLst>
              <a:gd name="adj" fmla="val 50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rot="-9263683">
            <a:off x="8652924" y="-793876"/>
            <a:ext cx="104126" cy="1752258"/>
          </a:xfrm>
          <a:prstGeom prst="roundRect">
            <a:avLst>
              <a:gd name="adj" fmla="val 50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9263683">
            <a:off x="8429872" y="-817161"/>
            <a:ext cx="104126" cy="1767815"/>
          </a:xfrm>
          <a:prstGeom prst="roundRect">
            <a:avLst>
              <a:gd name="adj" fmla="val 50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rot="-9263683">
            <a:off x="8203853" y="-832622"/>
            <a:ext cx="104126" cy="1778417"/>
          </a:xfrm>
          <a:prstGeom prst="roundRect">
            <a:avLst>
              <a:gd name="adj" fmla="val 50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rot="10800000">
            <a:off x="7168956" y="150829"/>
            <a:ext cx="1558500" cy="1558500"/>
          </a:xfrm>
          <a:prstGeom prst="donut">
            <a:avLst>
              <a:gd name="adj" fmla="val 14799"/>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812494" y="-1040600"/>
            <a:ext cx="1558500" cy="1558500"/>
          </a:xfrm>
          <a:prstGeom prst="ellipse">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998550" y="542450"/>
            <a:ext cx="7146900" cy="4752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4"/>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CFAFD4"/>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8754619" y="4186946"/>
            <a:ext cx="606000" cy="606000"/>
          </a:xfrm>
          <a:prstGeom prst="blockArc">
            <a:avLst>
              <a:gd name="adj1" fmla="val 10800000"/>
              <a:gd name="adj2" fmla="val 0"/>
              <a:gd name="adj3" fmla="val 25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4"/>
          <p:cNvGrpSpPr/>
          <p:nvPr/>
        </p:nvGrpSpPr>
        <p:grpSpPr>
          <a:xfrm rot="1800154">
            <a:off x="1850846" y="4743460"/>
            <a:ext cx="906925" cy="906151"/>
            <a:chOff x="6280516" y="-2340409"/>
            <a:chExt cx="3823759" cy="3820494"/>
          </a:xfrm>
        </p:grpSpPr>
        <p:sp>
          <p:nvSpPr>
            <p:cNvPr id="169" name="Google Shape;169;p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4"/>
          <p:cNvSpPr/>
          <p:nvPr/>
        </p:nvSpPr>
        <p:spPr>
          <a:xfrm>
            <a:off x="3090595" y="4783448"/>
            <a:ext cx="676800" cy="676800"/>
          </a:xfrm>
          <a:prstGeom prst="donut">
            <a:avLst>
              <a:gd name="adj" fmla="val 14799"/>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FCCFB8"/>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4"/>
          <p:cNvGrpSpPr/>
          <p:nvPr/>
        </p:nvGrpSpPr>
        <p:grpSpPr>
          <a:xfrm>
            <a:off x="8231708" y="-363761"/>
            <a:ext cx="906996" cy="906221"/>
            <a:chOff x="6280516" y="-2340409"/>
            <a:chExt cx="3823759" cy="3820494"/>
          </a:xfrm>
        </p:grpSpPr>
        <p:sp>
          <p:nvSpPr>
            <p:cNvPr id="202" name="Google Shape;202;p4"/>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4"/>
          <p:cNvSpPr/>
          <p:nvPr/>
        </p:nvSpPr>
        <p:spPr>
          <a:xfrm>
            <a:off x="7323170" y="-337227"/>
            <a:ext cx="676800" cy="676800"/>
          </a:xfrm>
          <a:prstGeom prst="donut">
            <a:avLst>
              <a:gd name="adj" fmla="val 14799"/>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63719" y="241173"/>
            <a:ext cx="606000" cy="606000"/>
          </a:xfrm>
          <a:prstGeom prst="blockArc">
            <a:avLst>
              <a:gd name="adj1" fmla="val 10800000"/>
              <a:gd name="adj2" fmla="val 0"/>
              <a:gd name="adj3" fmla="val 25000"/>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txBox="1">
            <a:spLocks noGrp="1"/>
          </p:cNvSpPr>
          <p:nvPr>
            <p:ph type="body" idx="1"/>
          </p:nvPr>
        </p:nvSpPr>
        <p:spPr>
          <a:xfrm>
            <a:off x="998550" y="1017650"/>
            <a:ext cx="7146900" cy="35832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5"/>
        <p:cNvGrpSpPr/>
        <p:nvPr/>
      </p:nvGrpSpPr>
      <p:grpSpPr>
        <a:xfrm>
          <a:off x="0" y="0"/>
          <a:ext cx="0" cy="0"/>
          <a:chOff x="0" y="0"/>
          <a:chExt cx="0" cy="0"/>
        </a:xfrm>
      </p:grpSpPr>
      <p:sp>
        <p:nvSpPr>
          <p:cNvPr id="236" name="Google Shape;236;p5"/>
          <p:cNvSpPr/>
          <p:nvPr/>
        </p:nvSpPr>
        <p:spPr>
          <a:xfrm>
            <a:off x="891114" y="1859675"/>
            <a:ext cx="3276900" cy="2056200"/>
          </a:xfrm>
          <a:prstGeom prst="rect">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7" name="Google Shape;237;p5"/>
          <p:cNvSpPr/>
          <p:nvPr/>
        </p:nvSpPr>
        <p:spPr>
          <a:xfrm>
            <a:off x="722699" y="1707275"/>
            <a:ext cx="3276900" cy="2056200"/>
          </a:xfrm>
          <a:prstGeom prst="rect">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8" name="Google Shape;238;p5"/>
          <p:cNvSpPr txBox="1">
            <a:spLocks noGrp="1"/>
          </p:cNvSpPr>
          <p:nvPr>
            <p:ph type="subTitle" idx="1"/>
          </p:nvPr>
        </p:nvSpPr>
        <p:spPr>
          <a:xfrm>
            <a:off x="1058099" y="2031213"/>
            <a:ext cx="2606100" cy="547800"/>
          </a:xfrm>
          <a:prstGeom prst="rect">
            <a:avLst/>
          </a:prstGeom>
        </p:spPr>
        <p:txBody>
          <a:bodyPr spcFirstLastPara="1" wrap="square" lIns="0" tIns="0" rIns="0" bIns="0" anchor="t" anchorCtr="0">
            <a:noAutofit/>
          </a:bodyPr>
          <a:lstStyle>
            <a:lvl1pPr lvl="0" algn="ctr" rtl="0">
              <a:spcBef>
                <a:spcPts val="0"/>
              </a:spcBef>
              <a:spcAft>
                <a:spcPts val="0"/>
              </a:spcAft>
              <a:buNone/>
              <a:defRPr sz="2800">
                <a:solidFill>
                  <a:schemeClr val="dk1"/>
                </a:solidFill>
                <a:latin typeface="Anton"/>
                <a:ea typeface="Anton"/>
                <a:cs typeface="Anton"/>
                <a:sym typeface="Anton"/>
              </a:defRPr>
            </a:lvl1pPr>
            <a:lvl2pPr lvl="1" algn="ctr" rtl="0">
              <a:spcBef>
                <a:spcPts val="1600"/>
              </a:spcBef>
              <a:spcAft>
                <a:spcPts val="0"/>
              </a:spcAft>
              <a:buNone/>
              <a:defRPr sz="2800">
                <a:solidFill>
                  <a:schemeClr val="dk1"/>
                </a:solidFill>
              </a:defRPr>
            </a:lvl2pPr>
            <a:lvl3pPr lvl="2" algn="ctr" rtl="0">
              <a:spcBef>
                <a:spcPts val="1600"/>
              </a:spcBef>
              <a:spcAft>
                <a:spcPts val="0"/>
              </a:spcAft>
              <a:buNone/>
              <a:defRPr sz="2800">
                <a:solidFill>
                  <a:schemeClr val="dk1"/>
                </a:solidFill>
              </a:defRPr>
            </a:lvl3pPr>
            <a:lvl4pPr lvl="3" algn="ctr" rtl="0">
              <a:spcBef>
                <a:spcPts val="1600"/>
              </a:spcBef>
              <a:spcAft>
                <a:spcPts val="0"/>
              </a:spcAft>
              <a:buNone/>
              <a:defRPr sz="2800">
                <a:solidFill>
                  <a:schemeClr val="dk1"/>
                </a:solidFill>
              </a:defRPr>
            </a:lvl4pPr>
            <a:lvl5pPr lvl="4" algn="ctr" rtl="0">
              <a:spcBef>
                <a:spcPts val="1600"/>
              </a:spcBef>
              <a:spcAft>
                <a:spcPts val="0"/>
              </a:spcAft>
              <a:buNone/>
              <a:defRPr sz="2800">
                <a:solidFill>
                  <a:schemeClr val="dk1"/>
                </a:solidFill>
              </a:defRPr>
            </a:lvl5pPr>
            <a:lvl6pPr lvl="5" algn="ctr" rtl="0">
              <a:spcBef>
                <a:spcPts val="1600"/>
              </a:spcBef>
              <a:spcAft>
                <a:spcPts val="0"/>
              </a:spcAft>
              <a:buNone/>
              <a:defRPr sz="2800">
                <a:solidFill>
                  <a:schemeClr val="dk1"/>
                </a:solidFill>
              </a:defRPr>
            </a:lvl6pPr>
            <a:lvl7pPr lvl="6" algn="ctr" rtl="0">
              <a:spcBef>
                <a:spcPts val="1600"/>
              </a:spcBef>
              <a:spcAft>
                <a:spcPts val="0"/>
              </a:spcAft>
              <a:buNone/>
              <a:defRPr sz="2800">
                <a:solidFill>
                  <a:schemeClr val="dk1"/>
                </a:solidFill>
              </a:defRPr>
            </a:lvl7pPr>
            <a:lvl8pPr lvl="7" algn="ctr" rtl="0">
              <a:spcBef>
                <a:spcPts val="1600"/>
              </a:spcBef>
              <a:spcAft>
                <a:spcPts val="0"/>
              </a:spcAft>
              <a:buNone/>
              <a:defRPr sz="2800">
                <a:solidFill>
                  <a:schemeClr val="dk1"/>
                </a:solidFill>
              </a:defRPr>
            </a:lvl8pPr>
            <a:lvl9pPr lvl="8" algn="ctr" rtl="0">
              <a:spcBef>
                <a:spcPts val="1600"/>
              </a:spcBef>
              <a:spcAft>
                <a:spcPts val="1600"/>
              </a:spcAft>
              <a:buNone/>
              <a:defRPr sz="2800">
                <a:solidFill>
                  <a:schemeClr val="dk1"/>
                </a:solidFill>
              </a:defRPr>
            </a:lvl9pPr>
          </a:lstStyle>
          <a:p>
            <a:endParaRPr/>
          </a:p>
        </p:txBody>
      </p:sp>
      <p:sp>
        <p:nvSpPr>
          <p:cNvPr id="239" name="Google Shape;239;p5"/>
          <p:cNvSpPr txBox="1">
            <a:spLocks noGrp="1"/>
          </p:cNvSpPr>
          <p:nvPr>
            <p:ph type="subTitle" idx="2"/>
          </p:nvPr>
        </p:nvSpPr>
        <p:spPr>
          <a:xfrm>
            <a:off x="1011000" y="3062725"/>
            <a:ext cx="2700300" cy="6768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1600"/>
              </a:spcBef>
              <a:spcAft>
                <a:spcPts val="0"/>
              </a:spcAft>
              <a:buNone/>
              <a:defRPr>
                <a:latin typeface="Montserrat Medium"/>
                <a:ea typeface="Montserrat Medium"/>
                <a:cs typeface="Montserrat Medium"/>
                <a:sym typeface="Montserrat Medium"/>
              </a:defRPr>
            </a:lvl2pPr>
            <a:lvl3pPr lvl="2" algn="ctr" rtl="0">
              <a:spcBef>
                <a:spcPts val="1600"/>
              </a:spcBef>
              <a:spcAft>
                <a:spcPts val="0"/>
              </a:spcAft>
              <a:buNone/>
              <a:defRPr>
                <a:latin typeface="Montserrat Medium"/>
                <a:ea typeface="Montserrat Medium"/>
                <a:cs typeface="Montserrat Medium"/>
                <a:sym typeface="Montserrat Medium"/>
              </a:defRPr>
            </a:lvl3pPr>
            <a:lvl4pPr lvl="3" algn="ctr" rtl="0">
              <a:spcBef>
                <a:spcPts val="1600"/>
              </a:spcBef>
              <a:spcAft>
                <a:spcPts val="0"/>
              </a:spcAft>
              <a:buNone/>
              <a:defRPr>
                <a:latin typeface="Montserrat Medium"/>
                <a:ea typeface="Montserrat Medium"/>
                <a:cs typeface="Montserrat Medium"/>
                <a:sym typeface="Montserrat Medium"/>
              </a:defRPr>
            </a:lvl4pPr>
            <a:lvl5pPr lvl="4" algn="ctr" rtl="0">
              <a:spcBef>
                <a:spcPts val="1600"/>
              </a:spcBef>
              <a:spcAft>
                <a:spcPts val="0"/>
              </a:spcAft>
              <a:buNone/>
              <a:defRPr>
                <a:latin typeface="Montserrat Medium"/>
                <a:ea typeface="Montserrat Medium"/>
                <a:cs typeface="Montserrat Medium"/>
                <a:sym typeface="Montserrat Medium"/>
              </a:defRPr>
            </a:lvl5pPr>
            <a:lvl6pPr lvl="5" algn="ctr" rtl="0">
              <a:spcBef>
                <a:spcPts val="1600"/>
              </a:spcBef>
              <a:spcAft>
                <a:spcPts val="0"/>
              </a:spcAft>
              <a:buNone/>
              <a:defRPr>
                <a:latin typeface="Montserrat Medium"/>
                <a:ea typeface="Montserrat Medium"/>
                <a:cs typeface="Montserrat Medium"/>
                <a:sym typeface="Montserrat Medium"/>
              </a:defRPr>
            </a:lvl6pPr>
            <a:lvl7pPr lvl="6" algn="ctr" rtl="0">
              <a:spcBef>
                <a:spcPts val="1600"/>
              </a:spcBef>
              <a:spcAft>
                <a:spcPts val="0"/>
              </a:spcAft>
              <a:buNone/>
              <a:defRPr>
                <a:latin typeface="Montserrat Medium"/>
                <a:ea typeface="Montserrat Medium"/>
                <a:cs typeface="Montserrat Medium"/>
                <a:sym typeface="Montserrat Medium"/>
              </a:defRPr>
            </a:lvl7pPr>
            <a:lvl8pPr lvl="7" algn="ctr" rtl="0">
              <a:spcBef>
                <a:spcPts val="1600"/>
              </a:spcBef>
              <a:spcAft>
                <a:spcPts val="0"/>
              </a:spcAft>
              <a:buNone/>
              <a:defRPr>
                <a:latin typeface="Montserrat Medium"/>
                <a:ea typeface="Montserrat Medium"/>
                <a:cs typeface="Montserrat Medium"/>
                <a:sym typeface="Montserrat Medium"/>
              </a:defRPr>
            </a:lvl8pPr>
            <a:lvl9pPr lvl="8" algn="ctr" rtl="0">
              <a:spcBef>
                <a:spcPts val="1600"/>
              </a:spcBef>
              <a:spcAft>
                <a:spcPts val="1600"/>
              </a:spcAft>
              <a:buNone/>
              <a:defRPr>
                <a:latin typeface="Montserrat Medium"/>
                <a:ea typeface="Montserrat Medium"/>
                <a:cs typeface="Montserrat Medium"/>
                <a:sym typeface="Montserrat Medium"/>
              </a:defRPr>
            </a:lvl9pPr>
          </a:lstStyle>
          <a:p>
            <a:endParaRPr/>
          </a:p>
        </p:txBody>
      </p:sp>
      <p:sp>
        <p:nvSpPr>
          <p:cNvPr id="240" name="Google Shape;240;p5"/>
          <p:cNvSpPr txBox="1">
            <a:spLocks noGrp="1"/>
          </p:cNvSpPr>
          <p:nvPr>
            <p:ph type="title"/>
          </p:nvPr>
        </p:nvSpPr>
        <p:spPr>
          <a:xfrm>
            <a:off x="998550" y="542450"/>
            <a:ext cx="7146900" cy="4752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1" name="Google Shape;241;p5"/>
          <p:cNvSpPr/>
          <p:nvPr/>
        </p:nvSpPr>
        <p:spPr>
          <a:xfrm>
            <a:off x="5144389" y="1859675"/>
            <a:ext cx="3276900" cy="2056200"/>
          </a:xfrm>
          <a:prstGeom prst="rect">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42" name="Google Shape;242;p5"/>
          <p:cNvSpPr/>
          <p:nvPr/>
        </p:nvSpPr>
        <p:spPr>
          <a:xfrm>
            <a:off x="4975974" y="1707275"/>
            <a:ext cx="3276900" cy="2056200"/>
          </a:xfrm>
          <a:prstGeom prst="rect">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43" name="Google Shape;243;p5"/>
          <p:cNvSpPr txBox="1">
            <a:spLocks noGrp="1"/>
          </p:cNvSpPr>
          <p:nvPr>
            <p:ph type="subTitle" idx="3"/>
          </p:nvPr>
        </p:nvSpPr>
        <p:spPr>
          <a:xfrm>
            <a:off x="5311374" y="2031213"/>
            <a:ext cx="2606100" cy="547800"/>
          </a:xfrm>
          <a:prstGeom prst="rect">
            <a:avLst/>
          </a:prstGeom>
        </p:spPr>
        <p:txBody>
          <a:bodyPr spcFirstLastPara="1" wrap="square" lIns="0" tIns="0" rIns="0" bIns="0" anchor="t" anchorCtr="0">
            <a:noAutofit/>
          </a:bodyPr>
          <a:lstStyle>
            <a:lvl1pPr lvl="0" algn="ctr" rtl="0">
              <a:spcBef>
                <a:spcPts val="0"/>
              </a:spcBef>
              <a:spcAft>
                <a:spcPts val="0"/>
              </a:spcAft>
              <a:buNone/>
              <a:defRPr sz="2800">
                <a:solidFill>
                  <a:schemeClr val="dk1"/>
                </a:solidFill>
                <a:latin typeface="Anton"/>
                <a:ea typeface="Anton"/>
                <a:cs typeface="Anton"/>
                <a:sym typeface="Anton"/>
              </a:defRPr>
            </a:lvl1pPr>
            <a:lvl2pPr lvl="1" algn="ctr" rtl="0">
              <a:spcBef>
                <a:spcPts val="1600"/>
              </a:spcBef>
              <a:spcAft>
                <a:spcPts val="0"/>
              </a:spcAft>
              <a:buNone/>
              <a:defRPr sz="2800">
                <a:solidFill>
                  <a:schemeClr val="dk1"/>
                </a:solidFill>
              </a:defRPr>
            </a:lvl2pPr>
            <a:lvl3pPr lvl="2" algn="ctr" rtl="0">
              <a:spcBef>
                <a:spcPts val="1600"/>
              </a:spcBef>
              <a:spcAft>
                <a:spcPts val="0"/>
              </a:spcAft>
              <a:buNone/>
              <a:defRPr sz="2800">
                <a:solidFill>
                  <a:schemeClr val="dk1"/>
                </a:solidFill>
              </a:defRPr>
            </a:lvl3pPr>
            <a:lvl4pPr lvl="3" algn="ctr" rtl="0">
              <a:spcBef>
                <a:spcPts val="1600"/>
              </a:spcBef>
              <a:spcAft>
                <a:spcPts val="0"/>
              </a:spcAft>
              <a:buNone/>
              <a:defRPr sz="2800">
                <a:solidFill>
                  <a:schemeClr val="dk1"/>
                </a:solidFill>
              </a:defRPr>
            </a:lvl4pPr>
            <a:lvl5pPr lvl="4" algn="ctr" rtl="0">
              <a:spcBef>
                <a:spcPts val="1600"/>
              </a:spcBef>
              <a:spcAft>
                <a:spcPts val="0"/>
              </a:spcAft>
              <a:buNone/>
              <a:defRPr sz="2800">
                <a:solidFill>
                  <a:schemeClr val="dk1"/>
                </a:solidFill>
              </a:defRPr>
            </a:lvl5pPr>
            <a:lvl6pPr lvl="5" algn="ctr" rtl="0">
              <a:spcBef>
                <a:spcPts val="1600"/>
              </a:spcBef>
              <a:spcAft>
                <a:spcPts val="0"/>
              </a:spcAft>
              <a:buNone/>
              <a:defRPr sz="2800">
                <a:solidFill>
                  <a:schemeClr val="dk1"/>
                </a:solidFill>
              </a:defRPr>
            </a:lvl6pPr>
            <a:lvl7pPr lvl="6" algn="ctr" rtl="0">
              <a:spcBef>
                <a:spcPts val="1600"/>
              </a:spcBef>
              <a:spcAft>
                <a:spcPts val="0"/>
              </a:spcAft>
              <a:buNone/>
              <a:defRPr sz="2800">
                <a:solidFill>
                  <a:schemeClr val="dk1"/>
                </a:solidFill>
              </a:defRPr>
            </a:lvl7pPr>
            <a:lvl8pPr lvl="7" algn="ctr" rtl="0">
              <a:spcBef>
                <a:spcPts val="1600"/>
              </a:spcBef>
              <a:spcAft>
                <a:spcPts val="0"/>
              </a:spcAft>
              <a:buNone/>
              <a:defRPr sz="2800">
                <a:solidFill>
                  <a:schemeClr val="dk1"/>
                </a:solidFill>
              </a:defRPr>
            </a:lvl8pPr>
            <a:lvl9pPr lvl="8" algn="ctr" rtl="0">
              <a:spcBef>
                <a:spcPts val="1600"/>
              </a:spcBef>
              <a:spcAft>
                <a:spcPts val="1600"/>
              </a:spcAft>
              <a:buNone/>
              <a:defRPr sz="2800">
                <a:solidFill>
                  <a:schemeClr val="dk1"/>
                </a:solidFill>
              </a:defRPr>
            </a:lvl9pPr>
          </a:lstStyle>
          <a:p>
            <a:endParaRPr/>
          </a:p>
        </p:txBody>
      </p:sp>
      <p:sp>
        <p:nvSpPr>
          <p:cNvPr id="244" name="Google Shape;244;p5"/>
          <p:cNvSpPr txBox="1">
            <a:spLocks noGrp="1"/>
          </p:cNvSpPr>
          <p:nvPr>
            <p:ph type="subTitle" idx="4"/>
          </p:nvPr>
        </p:nvSpPr>
        <p:spPr>
          <a:xfrm>
            <a:off x="5265624" y="3062713"/>
            <a:ext cx="2697600" cy="676800"/>
          </a:xfrm>
          <a:prstGeom prst="rect">
            <a:avLst/>
          </a:prstGeom>
        </p:spPr>
        <p:txBody>
          <a:bodyPr spcFirstLastPara="1" wrap="square" lIns="0" tIns="0" rIns="0" bIns="0" anchor="t" anchorCtr="0">
            <a:noAutofit/>
          </a:bodyPr>
          <a:lstStyle>
            <a:lvl1pPr lvl="0" algn="ctr" rtl="0">
              <a:spcBef>
                <a:spcPts val="0"/>
              </a:spcBef>
              <a:spcAft>
                <a:spcPts val="0"/>
              </a:spcAft>
              <a:buNone/>
              <a:defRPr>
                <a:solidFill>
                  <a:schemeClr val="dk1"/>
                </a:solidFill>
                <a:latin typeface="Montserrat Medium"/>
                <a:ea typeface="Montserrat Medium"/>
                <a:cs typeface="Montserrat Medium"/>
                <a:sym typeface="Montserrat Medium"/>
              </a:defRPr>
            </a:lvl1pPr>
            <a:lvl2pPr lvl="1" algn="ctr" rtl="0">
              <a:spcBef>
                <a:spcPts val="1600"/>
              </a:spcBef>
              <a:spcAft>
                <a:spcPts val="0"/>
              </a:spcAft>
              <a:buNone/>
              <a:defRPr>
                <a:solidFill>
                  <a:schemeClr val="dk1"/>
                </a:solidFill>
                <a:latin typeface="Montserrat Medium"/>
                <a:ea typeface="Montserrat Medium"/>
                <a:cs typeface="Montserrat Medium"/>
                <a:sym typeface="Montserrat Medium"/>
              </a:defRPr>
            </a:lvl2pPr>
            <a:lvl3pPr lvl="2" algn="ctr" rtl="0">
              <a:spcBef>
                <a:spcPts val="1600"/>
              </a:spcBef>
              <a:spcAft>
                <a:spcPts val="0"/>
              </a:spcAft>
              <a:buNone/>
              <a:defRPr>
                <a:solidFill>
                  <a:schemeClr val="dk1"/>
                </a:solidFill>
                <a:latin typeface="Montserrat Medium"/>
                <a:ea typeface="Montserrat Medium"/>
                <a:cs typeface="Montserrat Medium"/>
                <a:sym typeface="Montserrat Medium"/>
              </a:defRPr>
            </a:lvl3pPr>
            <a:lvl4pPr lvl="3" algn="ctr" rtl="0">
              <a:spcBef>
                <a:spcPts val="1600"/>
              </a:spcBef>
              <a:spcAft>
                <a:spcPts val="0"/>
              </a:spcAft>
              <a:buNone/>
              <a:defRPr>
                <a:solidFill>
                  <a:schemeClr val="dk1"/>
                </a:solidFill>
                <a:latin typeface="Montserrat Medium"/>
                <a:ea typeface="Montserrat Medium"/>
                <a:cs typeface="Montserrat Medium"/>
                <a:sym typeface="Montserrat Medium"/>
              </a:defRPr>
            </a:lvl4pPr>
            <a:lvl5pPr lvl="4" algn="ctr" rtl="0">
              <a:spcBef>
                <a:spcPts val="1600"/>
              </a:spcBef>
              <a:spcAft>
                <a:spcPts val="0"/>
              </a:spcAft>
              <a:buNone/>
              <a:defRPr>
                <a:solidFill>
                  <a:schemeClr val="dk1"/>
                </a:solidFill>
                <a:latin typeface="Montserrat Medium"/>
                <a:ea typeface="Montserrat Medium"/>
                <a:cs typeface="Montserrat Medium"/>
                <a:sym typeface="Montserrat Medium"/>
              </a:defRPr>
            </a:lvl5pPr>
            <a:lvl6pPr lvl="5" algn="ctr" rtl="0">
              <a:spcBef>
                <a:spcPts val="1600"/>
              </a:spcBef>
              <a:spcAft>
                <a:spcPts val="0"/>
              </a:spcAft>
              <a:buNone/>
              <a:defRPr>
                <a:solidFill>
                  <a:schemeClr val="dk1"/>
                </a:solidFill>
                <a:latin typeface="Montserrat Medium"/>
                <a:ea typeface="Montserrat Medium"/>
                <a:cs typeface="Montserrat Medium"/>
                <a:sym typeface="Montserrat Medium"/>
              </a:defRPr>
            </a:lvl6pPr>
            <a:lvl7pPr lvl="6" algn="ctr" rtl="0">
              <a:spcBef>
                <a:spcPts val="1600"/>
              </a:spcBef>
              <a:spcAft>
                <a:spcPts val="0"/>
              </a:spcAft>
              <a:buNone/>
              <a:defRPr>
                <a:solidFill>
                  <a:schemeClr val="dk1"/>
                </a:solidFill>
                <a:latin typeface="Montserrat Medium"/>
                <a:ea typeface="Montserrat Medium"/>
                <a:cs typeface="Montserrat Medium"/>
                <a:sym typeface="Montserrat Medium"/>
              </a:defRPr>
            </a:lvl7pPr>
            <a:lvl8pPr lvl="7" algn="ctr" rtl="0">
              <a:spcBef>
                <a:spcPts val="1600"/>
              </a:spcBef>
              <a:spcAft>
                <a:spcPts val="0"/>
              </a:spcAft>
              <a:buNone/>
              <a:defRPr>
                <a:solidFill>
                  <a:schemeClr val="dk1"/>
                </a:solidFill>
                <a:latin typeface="Montserrat Medium"/>
                <a:ea typeface="Montserrat Medium"/>
                <a:cs typeface="Montserrat Medium"/>
                <a:sym typeface="Montserrat Medium"/>
              </a:defRPr>
            </a:lvl8pPr>
            <a:lvl9pPr lvl="8" algn="ctr" rtl="0">
              <a:spcBef>
                <a:spcPts val="1600"/>
              </a:spcBef>
              <a:spcAft>
                <a:spcPts val="1600"/>
              </a:spcAft>
              <a:buNone/>
              <a:defRPr>
                <a:solidFill>
                  <a:schemeClr val="dk1"/>
                </a:solidFill>
                <a:latin typeface="Montserrat Medium"/>
                <a:ea typeface="Montserrat Medium"/>
                <a:cs typeface="Montserrat Medium"/>
                <a:sym typeface="Montserrat Medium"/>
              </a:defRPr>
            </a:lvl9pPr>
          </a:lstStyle>
          <a:p>
            <a:endParaRPr/>
          </a:p>
        </p:txBody>
      </p:sp>
      <p:sp>
        <p:nvSpPr>
          <p:cNvPr id="245" name="Google Shape;245;p5"/>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CFAFD4"/>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8754619" y="4186946"/>
            <a:ext cx="606000" cy="606000"/>
          </a:xfrm>
          <a:prstGeom prst="blockArc">
            <a:avLst>
              <a:gd name="adj1" fmla="val 10800000"/>
              <a:gd name="adj2" fmla="val 0"/>
              <a:gd name="adj3" fmla="val 25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5"/>
          <p:cNvGrpSpPr/>
          <p:nvPr/>
        </p:nvGrpSpPr>
        <p:grpSpPr>
          <a:xfrm rot="1800154">
            <a:off x="1850846" y="4743460"/>
            <a:ext cx="906925" cy="906151"/>
            <a:chOff x="6280516" y="-2340409"/>
            <a:chExt cx="3823759" cy="3820494"/>
          </a:xfrm>
        </p:grpSpPr>
        <p:sp>
          <p:nvSpPr>
            <p:cNvPr id="248" name="Google Shape;248;p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5"/>
          <p:cNvSpPr/>
          <p:nvPr/>
        </p:nvSpPr>
        <p:spPr>
          <a:xfrm>
            <a:off x="3090595" y="4783448"/>
            <a:ext cx="676800" cy="676800"/>
          </a:xfrm>
          <a:prstGeom prst="donut">
            <a:avLst>
              <a:gd name="adj" fmla="val 14799"/>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FCCFB8"/>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5"/>
          <p:cNvGrpSpPr/>
          <p:nvPr/>
        </p:nvGrpSpPr>
        <p:grpSpPr>
          <a:xfrm>
            <a:off x="8231708" y="-363761"/>
            <a:ext cx="906996" cy="906221"/>
            <a:chOff x="6280516" y="-2340409"/>
            <a:chExt cx="3823759" cy="3820494"/>
          </a:xfrm>
        </p:grpSpPr>
        <p:sp>
          <p:nvSpPr>
            <p:cNvPr id="281" name="Google Shape;281;p5"/>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5"/>
          <p:cNvSpPr/>
          <p:nvPr/>
        </p:nvSpPr>
        <p:spPr>
          <a:xfrm>
            <a:off x="7323170" y="-337227"/>
            <a:ext cx="676800" cy="676800"/>
          </a:xfrm>
          <a:prstGeom prst="donut">
            <a:avLst>
              <a:gd name="adj" fmla="val 14799"/>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163719" y="241173"/>
            <a:ext cx="606000" cy="606000"/>
          </a:xfrm>
          <a:prstGeom prst="blockArc">
            <a:avLst>
              <a:gd name="adj1" fmla="val 10800000"/>
              <a:gd name="adj2" fmla="val 0"/>
              <a:gd name="adj3" fmla="val 25000"/>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3"/>
        <p:cNvGrpSpPr/>
        <p:nvPr/>
      </p:nvGrpSpPr>
      <p:grpSpPr>
        <a:xfrm>
          <a:off x="0" y="0"/>
          <a:ext cx="0" cy="0"/>
          <a:chOff x="0" y="0"/>
          <a:chExt cx="0" cy="0"/>
        </a:xfrm>
      </p:grpSpPr>
      <p:sp>
        <p:nvSpPr>
          <p:cNvPr id="384" name="Google Shape;384;p7"/>
          <p:cNvSpPr/>
          <p:nvPr/>
        </p:nvSpPr>
        <p:spPr>
          <a:xfrm>
            <a:off x="2112870" y="1376074"/>
            <a:ext cx="6130800" cy="3210900"/>
          </a:xfrm>
          <a:prstGeom prst="rect">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1827200" y="1109100"/>
            <a:ext cx="6130800" cy="3210900"/>
          </a:xfrm>
          <a:prstGeom prst="rect">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txBox="1">
            <a:spLocks noGrp="1"/>
          </p:cNvSpPr>
          <p:nvPr>
            <p:ph type="title"/>
          </p:nvPr>
        </p:nvSpPr>
        <p:spPr>
          <a:xfrm>
            <a:off x="722700" y="542450"/>
            <a:ext cx="7422900" cy="4752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grpSp>
        <p:nvGrpSpPr>
          <p:cNvPr id="387" name="Google Shape;387;p7"/>
          <p:cNvGrpSpPr/>
          <p:nvPr/>
        </p:nvGrpSpPr>
        <p:grpSpPr>
          <a:xfrm>
            <a:off x="288215" y="4518887"/>
            <a:ext cx="1678630" cy="1677197"/>
            <a:chOff x="6280516" y="-2340409"/>
            <a:chExt cx="3823759" cy="3820494"/>
          </a:xfrm>
        </p:grpSpPr>
        <p:sp>
          <p:nvSpPr>
            <p:cNvPr id="388" name="Google Shape;388;p7"/>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7"/>
          <p:cNvSpPr/>
          <p:nvPr/>
        </p:nvSpPr>
        <p:spPr>
          <a:xfrm>
            <a:off x="8507724" y="2617362"/>
            <a:ext cx="1558500" cy="1558500"/>
          </a:xfrm>
          <a:prstGeom prst="donut">
            <a:avLst>
              <a:gd name="adj" fmla="val 14799"/>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rot="10800000" flipH="1">
            <a:off x="-2235020" y="144239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CFAFD4"/>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rot="1536317">
            <a:off x="8137931" y="-800953"/>
            <a:ext cx="104126" cy="1736291"/>
          </a:xfrm>
          <a:prstGeom prst="roundRect">
            <a:avLst>
              <a:gd name="adj" fmla="val 50000"/>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rot="1536317">
            <a:off x="8362830" y="-796616"/>
            <a:ext cx="104126" cy="1752258"/>
          </a:xfrm>
          <a:prstGeom prst="roundRect">
            <a:avLst>
              <a:gd name="adj" fmla="val 50000"/>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rot="1536317">
            <a:off x="8585882" y="-788888"/>
            <a:ext cx="104126" cy="1767815"/>
          </a:xfrm>
          <a:prstGeom prst="roundRect">
            <a:avLst>
              <a:gd name="adj" fmla="val 50000"/>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rot="1536317">
            <a:off x="8811901" y="-784029"/>
            <a:ext cx="104126" cy="1778417"/>
          </a:xfrm>
          <a:prstGeom prst="roundRect">
            <a:avLst>
              <a:gd name="adj" fmla="val 50000"/>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914129" y="2879360"/>
            <a:ext cx="1629000" cy="1629000"/>
          </a:xfrm>
          <a:prstGeom prst="blockArc">
            <a:avLst>
              <a:gd name="adj1" fmla="val 10800000"/>
              <a:gd name="adj2" fmla="val 0"/>
              <a:gd name="adj3" fmla="val 25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txBox="1">
            <a:spLocks noGrp="1"/>
          </p:cNvSpPr>
          <p:nvPr>
            <p:ph type="subTitle" idx="1"/>
          </p:nvPr>
        </p:nvSpPr>
        <p:spPr>
          <a:xfrm>
            <a:off x="2672450" y="1647750"/>
            <a:ext cx="4592700" cy="2286000"/>
          </a:xfrm>
          <a:prstGeom prst="rect">
            <a:avLst/>
          </a:prstGeom>
        </p:spPr>
        <p:txBody>
          <a:bodyPr spcFirstLastPara="1" wrap="square" lIns="0" tIns="0" rIns="0" bIns="0" anchor="ctr" anchorCtr="0">
            <a:noAutofit/>
          </a:bodyPr>
          <a:lstStyle>
            <a:lvl1pPr lvl="0">
              <a:spcBef>
                <a:spcPts val="0"/>
              </a:spcBef>
              <a:spcAft>
                <a:spcPts val="0"/>
              </a:spcAft>
              <a:buClr>
                <a:schemeClr val="dk1"/>
              </a:buClr>
              <a:buSzPts val="1400"/>
              <a:buChar char="●"/>
              <a:defRPr/>
            </a:lvl1pPr>
            <a:lvl2pPr lvl="1">
              <a:spcBef>
                <a:spcPts val="1600"/>
              </a:spcBef>
              <a:spcAft>
                <a:spcPts val="0"/>
              </a:spcAft>
              <a:buClr>
                <a:schemeClr val="dk1"/>
              </a:buClr>
              <a:buSzPts val="1400"/>
              <a:buChar char="○"/>
              <a:defRPr/>
            </a:lvl2pPr>
            <a:lvl3pPr lvl="2">
              <a:spcBef>
                <a:spcPts val="1600"/>
              </a:spcBef>
              <a:spcAft>
                <a:spcPts val="0"/>
              </a:spcAft>
              <a:buClr>
                <a:schemeClr val="dk1"/>
              </a:buClr>
              <a:buSzPts val="1400"/>
              <a:buChar char="■"/>
              <a:defRPr/>
            </a:lvl3pPr>
            <a:lvl4pPr lvl="3">
              <a:spcBef>
                <a:spcPts val="1600"/>
              </a:spcBef>
              <a:spcAft>
                <a:spcPts val="0"/>
              </a:spcAft>
              <a:buClr>
                <a:schemeClr val="dk1"/>
              </a:buClr>
              <a:buSzPts val="1400"/>
              <a:buChar char="●"/>
              <a:defRPr/>
            </a:lvl4pPr>
            <a:lvl5pPr lvl="4">
              <a:spcBef>
                <a:spcPts val="1600"/>
              </a:spcBef>
              <a:spcAft>
                <a:spcPts val="0"/>
              </a:spcAft>
              <a:buClr>
                <a:schemeClr val="dk1"/>
              </a:buClr>
              <a:buSzPts val="1400"/>
              <a:buChar char="○"/>
              <a:defRPr/>
            </a:lvl5pPr>
            <a:lvl6pPr lvl="5">
              <a:spcBef>
                <a:spcPts val="1600"/>
              </a:spcBef>
              <a:spcAft>
                <a:spcPts val="0"/>
              </a:spcAft>
              <a:buClr>
                <a:schemeClr val="dk1"/>
              </a:buClr>
              <a:buSzPts val="1400"/>
              <a:buChar char="■"/>
              <a:defRPr/>
            </a:lvl6pPr>
            <a:lvl7pPr lvl="6">
              <a:spcBef>
                <a:spcPts val="1600"/>
              </a:spcBef>
              <a:spcAft>
                <a:spcPts val="0"/>
              </a:spcAft>
              <a:buClr>
                <a:schemeClr val="dk1"/>
              </a:buClr>
              <a:buSzPts val="1400"/>
              <a:buChar char="●"/>
              <a:defRPr/>
            </a:lvl7pPr>
            <a:lvl8pPr lvl="7">
              <a:spcBef>
                <a:spcPts val="1600"/>
              </a:spcBef>
              <a:spcAft>
                <a:spcPts val="0"/>
              </a:spcAft>
              <a:buClr>
                <a:schemeClr val="dk1"/>
              </a:buClr>
              <a:buSzPts val="1400"/>
              <a:buChar char="○"/>
              <a:defRPr/>
            </a:lvl8pPr>
            <a:lvl9pPr lvl="8">
              <a:spcBef>
                <a:spcPts val="1600"/>
              </a:spcBef>
              <a:spcAft>
                <a:spcPts val="160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712375" y="4038975"/>
            <a:ext cx="7719300" cy="5622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
        <p:nvSpPr>
          <p:cNvPr id="546" name="Google Shape;546;p10"/>
          <p:cNvSpPr/>
          <p:nvPr/>
        </p:nvSpPr>
        <p:spPr>
          <a:xfrm rot="10800000" flipH="1">
            <a:off x="8254724" y="4759863"/>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CFAFD4"/>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0"/>
          <p:cNvSpPr/>
          <p:nvPr/>
        </p:nvSpPr>
        <p:spPr>
          <a:xfrm>
            <a:off x="8754619" y="4186946"/>
            <a:ext cx="606000" cy="606000"/>
          </a:xfrm>
          <a:prstGeom prst="blockArc">
            <a:avLst>
              <a:gd name="adj1" fmla="val 10800000"/>
              <a:gd name="adj2" fmla="val 0"/>
              <a:gd name="adj3" fmla="val 25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10"/>
          <p:cNvGrpSpPr/>
          <p:nvPr/>
        </p:nvGrpSpPr>
        <p:grpSpPr>
          <a:xfrm rot="1800154">
            <a:off x="1850846" y="4743460"/>
            <a:ext cx="906925" cy="906151"/>
            <a:chOff x="6280516" y="-2340409"/>
            <a:chExt cx="3823759" cy="3820494"/>
          </a:xfrm>
        </p:grpSpPr>
        <p:sp>
          <p:nvSpPr>
            <p:cNvPr id="549" name="Google Shape;549;p1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A3CEC6"/>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10"/>
          <p:cNvSpPr/>
          <p:nvPr/>
        </p:nvSpPr>
        <p:spPr>
          <a:xfrm>
            <a:off x="3090595" y="4783448"/>
            <a:ext cx="676800" cy="676800"/>
          </a:xfrm>
          <a:prstGeom prst="donut">
            <a:avLst>
              <a:gd name="adj" fmla="val 14799"/>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rot="10800000" flipH="1">
            <a:off x="-1553401" y="847060"/>
            <a:ext cx="2265249" cy="196527"/>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FCCFB8"/>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10"/>
          <p:cNvGrpSpPr/>
          <p:nvPr/>
        </p:nvGrpSpPr>
        <p:grpSpPr>
          <a:xfrm>
            <a:off x="8231708" y="-363761"/>
            <a:ext cx="906996" cy="906221"/>
            <a:chOff x="6280516" y="-2340409"/>
            <a:chExt cx="3823759" cy="3820494"/>
          </a:xfrm>
        </p:grpSpPr>
        <p:sp>
          <p:nvSpPr>
            <p:cNvPr id="582" name="Google Shape;582;p10"/>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0"/>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0"/>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0"/>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0"/>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10"/>
          <p:cNvSpPr/>
          <p:nvPr/>
        </p:nvSpPr>
        <p:spPr>
          <a:xfrm>
            <a:off x="7323170" y="-337227"/>
            <a:ext cx="676800" cy="676800"/>
          </a:xfrm>
          <a:prstGeom prst="donut">
            <a:avLst>
              <a:gd name="adj" fmla="val 14799"/>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163719" y="241173"/>
            <a:ext cx="606000" cy="606000"/>
          </a:xfrm>
          <a:prstGeom prst="blockArc">
            <a:avLst>
              <a:gd name="adj1" fmla="val 10800000"/>
              <a:gd name="adj2" fmla="val 0"/>
              <a:gd name="adj3" fmla="val 25000"/>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4"/>
        <p:cNvGrpSpPr/>
        <p:nvPr/>
      </p:nvGrpSpPr>
      <p:grpSpPr>
        <a:xfrm>
          <a:off x="0" y="0"/>
          <a:ext cx="0" cy="0"/>
          <a:chOff x="0" y="0"/>
          <a:chExt cx="0" cy="0"/>
        </a:xfrm>
      </p:grpSpPr>
      <p:grpSp>
        <p:nvGrpSpPr>
          <p:cNvPr id="615" name="Google Shape;615;p11"/>
          <p:cNvGrpSpPr/>
          <p:nvPr/>
        </p:nvGrpSpPr>
        <p:grpSpPr>
          <a:xfrm>
            <a:off x="-717707" y="-591629"/>
            <a:ext cx="10488554" cy="6553503"/>
            <a:chOff x="-717707" y="-591629"/>
            <a:chExt cx="10488554" cy="6553503"/>
          </a:xfrm>
        </p:grpSpPr>
        <p:sp>
          <p:nvSpPr>
            <p:cNvPr id="616" name="Google Shape;616;p11"/>
            <p:cNvSpPr/>
            <p:nvPr/>
          </p:nvSpPr>
          <p:spPr>
            <a:xfrm rot="1540889">
              <a:off x="-332215" y="-600881"/>
              <a:ext cx="382816" cy="1865905"/>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rot="1540889">
              <a:off x="140812" y="-595454"/>
              <a:ext cx="382816" cy="3419702"/>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rot="1540889">
              <a:off x="590096" y="-676630"/>
              <a:ext cx="382816" cy="5246964"/>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rot="1540889">
              <a:off x="1163871" y="-675546"/>
              <a:ext cx="382816" cy="6390845"/>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rot="1540889">
              <a:off x="1991418" y="-659621"/>
              <a:ext cx="382816" cy="6450692"/>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rot="1540889">
              <a:off x="2813466" y="-630753"/>
              <a:ext cx="382816" cy="6506103"/>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rot="1540889">
              <a:off x="3644917" y="-612974"/>
              <a:ext cx="382816" cy="6546899"/>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rot="1540889">
              <a:off x="4480066" y="-608508"/>
              <a:ext cx="382816" cy="6597215"/>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rot="1540889">
              <a:off x="5320642" y="-617213"/>
              <a:ext cx="382816" cy="6651825"/>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rot="1540889">
              <a:off x="6161518" y="-621738"/>
              <a:ext cx="382816" cy="6696775"/>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26" name="Google Shape;626;p11"/>
            <p:cNvSpPr/>
            <p:nvPr/>
          </p:nvSpPr>
          <p:spPr>
            <a:xfrm rot="1540889">
              <a:off x="7021042" y="-654927"/>
              <a:ext cx="382816" cy="6722003"/>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rot="1540889">
              <a:off x="7802519" y="-391382"/>
              <a:ext cx="382816" cy="6477662"/>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rot="1540889">
              <a:off x="8277793" y="1157463"/>
              <a:ext cx="382816" cy="4935127"/>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rot="1540889">
              <a:off x="8725189" y="2888786"/>
              <a:ext cx="382816" cy="3145577"/>
            </a:xfrm>
            <a:prstGeom prst="roundRect">
              <a:avLst>
                <a:gd name="adj" fmla="val 50000"/>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1"/>
          <p:cNvSpPr/>
          <p:nvPr/>
        </p:nvSpPr>
        <p:spPr>
          <a:xfrm>
            <a:off x="766943" y="693942"/>
            <a:ext cx="7930800" cy="4047000"/>
          </a:xfrm>
          <a:prstGeom prst="rect">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446263" y="402550"/>
            <a:ext cx="7930800" cy="4047000"/>
          </a:xfrm>
          <a:prstGeom prst="rect">
            <a:avLst/>
          </a:prstGeom>
          <a:solidFill>
            <a:srgbClr val="F4EFE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txBox="1">
            <a:spLocks noGrp="1"/>
          </p:cNvSpPr>
          <p:nvPr>
            <p:ph type="title" hasCustomPrompt="1"/>
          </p:nvPr>
        </p:nvSpPr>
        <p:spPr>
          <a:xfrm>
            <a:off x="1075225" y="1106125"/>
            <a:ext cx="6693600" cy="1963500"/>
          </a:xfrm>
          <a:prstGeom prst="rect">
            <a:avLst/>
          </a:prstGeom>
        </p:spPr>
        <p:txBody>
          <a:bodyPr spcFirstLastPara="1" wrap="square" lIns="0" tIns="0" rIns="0" bIns="0" anchor="b"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33" name="Google Shape;633;p11"/>
          <p:cNvSpPr txBox="1">
            <a:spLocks noGrp="1"/>
          </p:cNvSpPr>
          <p:nvPr>
            <p:ph type="subTitle" idx="1"/>
          </p:nvPr>
        </p:nvSpPr>
        <p:spPr>
          <a:xfrm>
            <a:off x="1075225" y="3156675"/>
            <a:ext cx="6693600" cy="745200"/>
          </a:xfrm>
          <a:prstGeom prst="rect">
            <a:avLst/>
          </a:prstGeom>
        </p:spPr>
        <p:txBody>
          <a:bodyPr spcFirstLastPara="1" wrap="square" lIns="0" tIns="0" rIns="0" bIns="0" anchor="t" anchorCtr="0">
            <a:noAutofit/>
          </a:bodyPr>
          <a:lstStyle>
            <a:lvl1pPr lvl="0" algn="ctr">
              <a:spcBef>
                <a:spcPts val="0"/>
              </a:spcBef>
              <a:spcAft>
                <a:spcPts val="0"/>
              </a:spcAft>
              <a:buNone/>
              <a:defRPr>
                <a:latin typeface="Montserrat Medium"/>
                <a:ea typeface="Montserrat Medium"/>
                <a:cs typeface="Montserrat Medium"/>
                <a:sym typeface="Montserrat Medium"/>
              </a:defRPr>
            </a:lvl1pPr>
            <a:lvl2pPr lvl="1">
              <a:spcBef>
                <a:spcPts val="1600"/>
              </a:spcBef>
              <a:spcAft>
                <a:spcPts val="0"/>
              </a:spcAft>
              <a:buNone/>
              <a:defRPr>
                <a:latin typeface="Montserrat Medium"/>
                <a:ea typeface="Montserrat Medium"/>
                <a:cs typeface="Montserrat Medium"/>
                <a:sym typeface="Montserrat Medium"/>
              </a:defRPr>
            </a:lvl2pPr>
            <a:lvl3pPr lvl="2">
              <a:spcBef>
                <a:spcPts val="1600"/>
              </a:spcBef>
              <a:spcAft>
                <a:spcPts val="0"/>
              </a:spcAft>
              <a:buNone/>
              <a:defRPr>
                <a:latin typeface="Montserrat Medium"/>
                <a:ea typeface="Montserrat Medium"/>
                <a:cs typeface="Montserrat Medium"/>
                <a:sym typeface="Montserrat Medium"/>
              </a:defRPr>
            </a:lvl3pPr>
            <a:lvl4pPr lvl="3">
              <a:spcBef>
                <a:spcPts val="1600"/>
              </a:spcBef>
              <a:spcAft>
                <a:spcPts val="0"/>
              </a:spcAft>
              <a:buNone/>
              <a:defRPr>
                <a:latin typeface="Montserrat Medium"/>
                <a:ea typeface="Montserrat Medium"/>
                <a:cs typeface="Montserrat Medium"/>
                <a:sym typeface="Montserrat Medium"/>
              </a:defRPr>
            </a:lvl4pPr>
            <a:lvl5pPr lvl="4">
              <a:spcBef>
                <a:spcPts val="1600"/>
              </a:spcBef>
              <a:spcAft>
                <a:spcPts val="0"/>
              </a:spcAft>
              <a:buNone/>
              <a:defRPr>
                <a:latin typeface="Montserrat Medium"/>
                <a:ea typeface="Montserrat Medium"/>
                <a:cs typeface="Montserrat Medium"/>
                <a:sym typeface="Montserrat Medium"/>
              </a:defRPr>
            </a:lvl5pPr>
            <a:lvl6pPr lvl="5">
              <a:spcBef>
                <a:spcPts val="1600"/>
              </a:spcBef>
              <a:spcAft>
                <a:spcPts val="0"/>
              </a:spcAft>
              <a:buNone/>
              <a:defRPr>
                <a:latin typeface="Montserrat Medium"/>
                <a:ea typeface="Montserrat Medium"/>
                <a:cs typeface="Montserrat Medium"/>
                <a:sym typeface="Montserrat Medium"/>
              </a:defRPr>
            </a:lvl6pPr>
            <a:lvl7pPr lvl="6">
              <a:spcBef>
                <a:spcPts val="1600"/>
              </a:spcBef>
              <a:spcAft>
                <a:spcPts val="0"/>
              </a:spcAft>
              <a:buNone/>
              <a:defRPr>
                <a:latin typeface="Montserrat Medium"/>
                <a:ea typeface="Montserrat Medium"/>
                <a:cs typeface="Montserrat Medium"/>
                <a:sym typeface="Montserrat Medium"/>
              </a:defRPr>
            </a:lvl7pPr>
            <a:lvl8pPr lvl="7">
              <a:spcBef>
                <a:spcPts val="1600"/>
              </a:spcBef>
              <a:spcAft>
                <a:spcPts val="0"/>
              </a:spcAft>
              <a:buNone/>
              <a:defRPr>
                <a:latin typeface="Montserrat Medium"/>
                <a:ea typeface="Montserrat Medium"/>
                <a:cs typeface="Montserrat Medium"/>
                <a:sym typeface="Montserrat Medium"/>
              </a:defRPr>
            </a:lvl8pPr>
            <a:lvl9pPr lvl="8">
              <a:spcBef>
                <a:spcPts val="1600"/>
              </a:spcBef>
              <a:spcAft>
                <a:spcPts val="1600"/>
              </a:spcAft>
              <a:buNone/>
              <a:defRPr>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2">
  <p:cSld name="CUSTOM_2">
    <p:spTree>
      <p:nvGrpSpPr>
        <p:cNvPr id="1" name="Shape 635"/>
        <p:cNvGrpSpPr/>
        <p:nvPr/>
      </p:nvGrpSpPr>
      <p:grpSpPr>
        <a:xfrm>
          <a:off x="0" y="0"/>
          <a:ext cx="0" cy="0"/>
          <a:chOff x="0" y="0"/>
          <a:chExt cx="0" cy="0"/>
        </a:xfrm>
      </p:grpSpPr>
      <p:sp>
        <p:nvSpPr>
          <p:cNvPr id="636" name="Google Shape;636;p13"/>
          <p:cNvSpPr/>
          <p:nvPr/>
        </p:nvSpPr>
        <p:spPr>
          <a:xfrm rot="10800000">
            <a:off x="4081300" y="1334100"/>
            <a:ext cx="1629000" cy="1629000"/>
          </a:xfrm>
          <a:prstGeom prst="blockArc">
            <a:avLst>
              <a:gd name="adj1" fmla="val 10800000"/>
              <a:gd name="adj2" fmla="val 0"/>
              <a:gd name="adj3" fmla="val 25000"/>
            </a:avLst>
          </a:prstGeom>
          <a:solidFill>
            <a:srgbClr val="FCCFB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0" y="0"/>
            <a:ext cx="4572000" cy="5143500"/>
          </a:xfrm>
          <a:prstGeom prst="rect">
            <a:avLst/>
          </a:prstGeom>
          <a:solidFill>
            <a:srgbClr val="CFAFD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13"/>
          <p:cNvGrpSpPr/>
          <p:nvPr/>
        </p:nvGrpSpPr>
        <p:grpSpPr>
          <a:xfrm>
            <a:off x="7288090" y="-910338"/>
            <a:ext cx="1678630" cy="1677197"/>
            <a:chOff x="6280516" y="-2340409"/>
            <a:chExt cx="3823759" cy="3820494"/>
          </a:xfrm>
        </p:grpSpPr>
        <p:sp>
          <p:nvSpPr>
            <p:cNvPr id="639" name="Google Shape;639;p13"/>
            <p:cNvSpPr/>
            <p:nvPr/>
          </p:nvSpPr>
          <p:spPr>
            <a:xfrm rot="2700000">
              <a:off x="8114955" y="-2277119"/>
              <a:ext cx="303071" cy="299513"/>
            </a:xfrm>
            <a:custGeom>
              <a:avLst/>
              <a:gdLst/>
              <a:ahLst/>
              <a:cxnLst/>
              <a:rect l="l" t="t" r="r" b="b"/>
              <a:pathLst>
                <a:path w="10393" h="10271" extrusionOk="0">
                  <a:moveTo>
                    <a:pt x="5176" y="1"/>
                  </a:moveTo>
                  <a:cubicBezTo>
                    <a:pt x="2127" y="1"/>
                    <a:pt x="554" y="1884"/>
                    <a:pt x="1" y="4680"/>
                  </a:cubicBezTo>
                  <a:cubicBezTo>
                    <a:pt x="132" y="8139"/>
                    <a:pt x="2000" y="10221"/>
                    <a:pt x="5049" y="10270"/>
                  </a:cubicBezTo>
                  <a:cubicBezTo>
                    <a:pt x="5071" y="10270"/>
                    <a:pt x="5093" y="10270"/>
                    <a:pt x="5115" y="10270"/>
                  </a:cubicBezTo>
                  <a:cubicBezTo>
                    <a:pt x="8146" y="10270"/>
                    <a:pt x="10327" y="8019"/>
                    <a:pt x="10360" y="5025"/>
                  </a:cubicBezTo>
                  <a:cubicBezTo>
                    <a:pt x="10393" y="2304"/>
                    <a:pt x="8606" y="156"/>
                    <a:pt x="5525" y="9"/>
                  </a:cubicBezTo>
                  <a:cubicBezTo>
                    <a:pt x="5406" y="4"/>
                    <a:pt x="5290" y="1"/>
                    <a:pt x="517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rot="2700000">
              <a:off x="7404088" y="-1577672"/>
              <a:ext cx="317914" cy="308203"/>
            </a:xfrm>
            <a:custGeom>
              <a:avLst/>
              <a:gdLst/>
              <a:ahLst/>
              <a:cxnLst/>
              <a:rect l="l" t="t" r="r" b="b"/>
              <a:pathLst>
                <a:path w="10902" h="10569" extrusionOk="0">
                  <a:moveTo>
                    <a:pt x="5328" y="1"/>
                  </a:moveTo>
                  <a:cubicBezTo>
                    <a:pt x="3017" y="804"/>
                    <a:pt x="591" y="1722"/>
                    <a:pt x="312" y="4852"/>
                  </a:cubicBezTo>
                  <a:cubicBezTo>
                    <a:pt x="1" y="8180"/>
                    <a:pt x="1886" y="10098"/>
                    <a:pt x="4951" y="10507"/>
                  </a:cubicBezTo>
                  <a:cubicBezTo>
                    <a:pt x="5251" y="10548"/>
                    <a:pt x="5540" y="10568"/>
                    <a:pt x="5817" y="10568"/>
                  </a:cubicBezTo>
                  <a:cubicBezTo>
                    <a:pt x="8652" y="10568"/>
                    <a:pt x="10319" y="8504"/>
                    <a:pt x="10573" y="5787"/>
                  </a:cubicBezTo>
                  <a:cubicBezTo>
                    <a:pt x="10901" y="2590"/>
                    <a:pt x="8410" y="1033"/>
                    <a:pt x="5328"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rot="2700000">
              <a:off x="7761739" y="-1924075"/>
              <a:ext cx="302109" cy="299455"/>
            </a:xfrm>
            <a:custGeom>
              <a:avLst/>
              <a:gdLst/>
              <a:ahLst/>
              <a:cxnLst/>
              <a:rect l="l" t="t" r="r" b="b"/>
              <a:pathLst>
                <a:path w="10360" h="10269" extrusionOk="0">
                  <a:moveTo>
                    <a:pt x="5188" y="0"/>
                  </a:moveTo>
                  <a:cubicBezTo>
                    <a:pt x="5142" y="0"/>
                    <a:pt x="5096" y="1"/>
                    <a:pt x="5049" y="2"/>
                  </a:cubicBezTo>
                  <a:cubicBezTo>
                    <a:pt x="1902" y="67"/>
                    <a:pt x="99" y="2034"/>
                    <a:pt x="1" y="5509"/>
                  </a:cubicBezTo>
                  <a:cubicBezTo>
                    <a:pt x="525" y="8274"/>
                    <a:pt x="2066" y="10269"/>
                    <a:pt x="5131" y="10269"/>
                  </a:cubicBezTo>
                  <a:cubicBezTo>
                    <a:pt x="5228" y="10269"/>
                    <a:pt x="5326" y="10267"/>
                    <a:pt x="5426" y="10263"/>
                  </a:cubicBezTo>
                  <a:cubicBezTo>
                    <a:pt x="8475" y="10132"/>
                    <a:pt x="10278" y="7902"/>
                    <a:pt x="10311" y="5214"/>
                  </a:cubicBezTo>
                  <a:cubicBezTo>
                    <a:pt x="10359" y="2209"/>
                    <a:pt x="8338" y="0"/>
                    <a:pt x="518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rot="2700000">
              <a:off x="8676018" y="409637"/>
              <a:ext cx="306920" cy="298143"/>
            </a:xfrm>
            <a:custGeom>
              <a:avLst/>
              <a:gdLst/>
              <a:ahLst/>
              <a:cxnLst/>
              <a:rect l="l" t="t" r="r" b="b"/>
              <a:pathLst>
                <a:path w="10525" h="10224" extrusionOk="0">
                  <a:moveTo>
                    <a:pt x="5119" y="1"/>
                  </a:moveTo>
                  <a:cubicBezTo>
                    <a:pt x="4999" y="1"/>
                    <a:pt x="4878" y="4"/>
                    <a:pt x="4754" y="10"/>
                  </a:cubicBezTo>
                  <a:cubicBezTo>
                    <a:pt x="1837" y="158"/>
                    <a:pt x="1" y="2239"/>
                    <a:pt x="148" y="5157"/>
                  </a:cubicBezTo>
                  <a:cubicBezTo>
                    <a:pt x="316" y="8061"/>
                    <a:pt x="1781" y="10224"/>
                    <a:pt x="4849" y="10224"/>
                  </a:cubicBezTo>
                  <a:cubicBezTo>
                    <a:pt x="5071" y="10224"/>
                    <a:pt x="5302" y="10212"/>
                    <a:pt x="5541" y="10189"/>
                  </a:cubicBezTo>
                  <a:cubicBezTo>
                    <a:pt x="8606" y="9911"/>
                    <a:pt x="9901" y="7698"/>
                    <a:pt x="10524" y="5190"/>
                  </a:cubicBezTo>
                  <a:cubicBezTo>
                    <a:pt x="9910" y="1929"/>
                    <a:pt x="8069" y="1"/>
                    <a:pt x="5119"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rot="2700000">
              <a:off x="7049223" y="-1221022"/>
              <a:ext cx="311178" cy="303246"/>
            </a:xfrm>
            <a:custGeom>
              <a:avLst/>
              <a:gdLst/>
              <a:ahLst/>
              <a:cxnLst/>
              <a:rect l="l" t="t" r="r" b="b"/>
              <a:pathLst>
                <a:path w="10671" h="10399" extrusionOk="0">
                  <a:moveTo>
                    <a:pt x="5311" y="1"/>
                  </a:moveTo>
                  <a:cubicBezTo>
                    <a:pt x="2557" y="820"/>
                    <a:pt x="0" y="1984"/>
                    <a:pt x="295" y="5492"/>
                  </a:cubicBezTo>
                  <a:cubicBezTo>
                    <a:pt x="525" y="8360"/>
                    <a:pt x="2344" y="10278"/>
                    <a:pt x="5213" y="10393"/>
                  </a:cubicBezTo>
                  <a:cubicBezTo>
                    <a:pt x="5307" y="10397"/>
                    <a:pt x="5400" y="10399"/>
                    <a:pt x="5493" y="10399"/>
                  </a:cubicBezTo>
                  <a:cubicBezTo>
                    <a:pt x="8558" y="10399"/>
                    <a:pt x="10461" y="8305"/>
                    <a:pt x="10556" y="5361"/>
                  </a:cubicBezTo>
                  <a:cubicBezTo>
                    <a:pt x="10671" y="2214"/>
                    <a:pt x="8311" y="640"/>
                    <a:pt x="531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rot="2700000">
              <a:off x="9385733" y="-300025"/>
              <a:ext cx="308816" cy="302867"/>
            </a:xfrm>
            <a:custGeom>
              <a:avLst/>
              <a:gdLst/>
              <a:ahLst/>
              <a:cxnLst/>
              <a:rect l="l" t="t" r="r" b="b"/>
              <a:pathLst>
                <a:path w="10590" h="10386" extrusionOk="0">
                  <a:moveTo>
                    <a:pt x="5476" y="0"/>
                  </a:moveTo>
                  <a:cubicBezTo>
                    <a:pt x="1919" y="164"/>
                    <a:pt x="50" y="2295"/>
                    <a:pt x="34" y="5213"/>
                  </a:cubicBezTo>
                  <a:cubicBezTo>
                    <a:pt x="1" y="7852"/>
                    <a:pt x="1640" y="10229"/>
                    <a:pt x="4722" y="10376"/>
                  </a:cubicBezTo>
                  <a:cubicBezTo>
                    <a:pt x="4841" y="10382"/>
                    <a:pt x="4959" y="10385"/>
                    <a:pt x="5076" y="10385"/>
                  </a:cubicBezTo>
                  <a:cubicBezTo>
                    <a:pt x="8135" y="10385"/>
                    <a:pt x="10091" y="8333"/>
                    <a:pt x="10328" y="5459"/>
                  </a:cubicBezTo>
                  <a:cubicBezTo>
                    <a:pt x="10590" y="2312"/>
                    <a:pt x="8246" y="640"/>
                    <a:pt x="547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rot="2700000">
              <a:off x="8163987" y="-1524626"/>
              <a:ext cx="305929" cy="302605"/>
            </a:xfrm>
            <a:custGeom>
              <a:avLst/>
              <a:gdLst/>
              <a:ahLst/>
              <a:cxnLst/>
              <a:rect l="l" t="t" r="r" b="b"/>
              <a:pathLst>
                <a:path w="10491" h="10377" extrusionOk="0">
                  <a:moveTo>
                    <a:pt x="5163" y="1"/>
                  </a:moveTo>
                  <a:cubicBezTo>
                    <a:pt x="2344" y="574"/>
                    <a:pt x="0" y="2246"/>
                    <a:pt x="82" y="5328"/>
                  </a:cubicBezTo>
                  <a:cubicBezTo>
                    <a:pt x="164" y="8360"/>
                    <a:pt x="2426" y="10360"/>
                    <a:pt x="5540" y="10376"/>
                  </a:cubicBezTo>
                  <a:cubicBezTo>
                    <a:pt x="5551" y="10376"/>
                    <a:pt x="5562" y="10376"/>
                    <a:pt x="5572" y="10376"/>
                  </a:cubicBezTo>
                  <a:cubicBezTo>
                    <a:pt x="8585" y="10376"/>
                    <a:pt x="10294" y="8072"/>
                    <a:pt x="10392" y="5410"/>
                  </a:cubicBezTo>
                  <a:cubicBezTo>
                    <a:pt x="10491" y="2377"/>
                    <a:pt x="8589" y="378"/>
                    <a:pt x="51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rot="2700000">
              <a:off x="8264529" y="3122"/>
              <a:ext cx="315435" cy="296422"/>
            </a:xfrm>
            <a:custGeom>
              <a:avLst/>
              <a:gdLst/>
              <a:ahLst/>
              <a:cxnLst/>
              <a:rect l="l" t="t" r="r" b="b"/>
              <a:pathLst>
                <a:path w="10817" h="10165" extrusionOk="0">
                  <a:moveTo>
                    <a:pt x="5472" y="0"/>
                  </a:moveTo>
                  <a:cubicBezTo>
                    <a:pt x="2767" y="0"/>
                    <a:pt x="1" y="1298"/>
                    <a:pt x="343" y="4230"/>
                  </a:cubicBezTo>
                  <a:cubicBezTo>
                    <a:pt x="407" y="8414"/>
                    <a:pt x="2321" y="10165"/>
                    <a:pt x="5400" y="10165"/>
                  </a:cubicBezTo>
                  <a:cubicBezTo>
                    <a:pt x="5457" y="10165"/>
                    <a:pt x="5514" y="10164"/>
                    <a:pt x="5572" y="10163"/>
                  </a:cubicBezTo>
                  <a:cubicBezTo>
                    <a:pt x="8408" y="10081"/>
                    <a:pt x="10440" y="8311"/>
                    <a:pt x="10604" y="5328"/>
                  </a:cubicBezTo>
                  <a:cubicBezTo>
                    <a:pt x="10817" y="1902"/>
                    <a:pt x="8391" y="1"/>
                    <a:pt x="5523" y="1"/>
                  </a:cubicBezTo>
                  <a:cubicBezTo>
                    <a:pt x="5506" y="1"/>
                    <a:pt x="5489" y="0"/>
                    <a:pt x="547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rot="2700000">
              <a:off x="7097366" y="-452408"/>
              <a:ext cx="303071" cy="294264"/>
            </a:xfrm>
            <a:custGeom>
              <a:avLst/>
              <a:gdLst/>
              <a:ahLst/>
              <a:cxnLst/>
              <a:rect l="l" t="t" r="r" b="b"/>
              <a:pathLst>
                <a:path w="10393" h="10091" extrusionOk="0">
                  <a:moveTo>
                    <a:pt x="5678" y="0"/>
                  </a:moveTo>
                  <a:cubicBezTo>
                    <a:pt x="5365" y="0"/>
                    <a:pt x="5036" y="20"/>
                    <a:pt x="4688" y="59"/>
                  </a:cubicBezTo>
                  <a:cubicBezTo>
                    <a:pt x="4507" y="40"/>
                    <a:pt x="4331" y="31"/>
                    <a:pt x="4160" y="31"/>
                  </a:cubicBezTo>
                  <a:cubicBezTo>
                    <a:pt x="1459" y="31"/>
                    <a:pt x="79" y="2282"/>
                    <a:pt x="33" y="4779"/>
                  </a:cubicBezTo>
                  <a:cubicBezTo>
                    <a:pt x="1" y="7796"/>
                    <a:pt x="2167" y="10091"/>
                    <a:pt x="5325" y="10091"/>
                  </a:cubicBezTo>
                  <a:cubicBezTo>
                    <a:pt x="5359" y="10091"/>
                    <a:pt x="5392" y="10091"/>
                    <a:pt x="5426" y="10090"/>
                  </a:cubicBezTo>
                  <a:cubicBezTo>
                    <a:pt x="8753" y="10025"/>
                    <a:pt x="10392" y="7533"/>
                    <a:pt x="10212" y="4386"/>
                  </a:cubicBezTo>
                  <a:cubicBezTo>
                    <a:pt x="10079" y="1717"/>
                    <a:pt x="8644" y="0"/>
                    <a:pt x="5678"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rot="2700000">
              <a:off x="6744158" y="-101647"/>
              <a:ext cx="303042" cy="296422"/>
            </a:xfrm>
            <a:custGeom>
              <a:avLst/>
              <a:gdLst/>
              <a:ahLst/>
              <a:cxnLst/>
              <a:rect l="l" t="t" r="r" b="b"/>
              <a:pathLst>
                <a:path w="10392" h="10165" extrusionOk="0">
                  <a:moveTo>
                    <a:pt x="4795" y="0"/>
                  </a:moveTo>
                  <a:cubicBezTo>
                    <a:pt x="1772" y="0"/>
                    <a:pt x="190" y="2172"/>
                    <a:pt x="99" y="4817"/>
                  </a:cubicBezTo>
                  <a:cubicBezTo>
                    <a:pt x="1" y="7735"/>
                    <a:pt x="2000" y="10079"/>
                    <a:pt x="5279" y="10161"/>
                  </a:cubicBezTo>
                  <a:cubicBezTo>
                    <a:pt x="5356" y="10163"/>
                    <a:pt x="5432" y="10165"/>
                    <a:pt x="5507" y="10165"/>
                  </a:cubicBezTo>
                  <a:cubicBezTo>
                    <a:pt x="8826" y="10165"/>
                    <a:pt x="10391" y="7719"/>
                    <a:pt x="10327" y="4834"/>
                  </a:cubicBezTo>
                  <a:cubicBezTo>
                    <a:pt x="10281" y="2453"/>
                    <a:pt x="9285" y="14"/>
                    <a:pt x="6232" y="14"/>
                  </a:cubicBezTo>
                  <a:cubicBezTo>
                    <a:pt x="6027" y="14"/>
                    <a:pt x="5813" y="25"/>
                    <a:pt x="5590" y="48"/>
                  </a:cubicBezTo>
                  <a:cubicBezTo>
                    <a:pt x="5315" y="16"/>
                    <a:pt x="5050" y="0"/>
                    <a:pt x="479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rot="2700000">
              <a:off x="7966471" y="1119559"/>
              <a:ext cx="302546" cy="297064"/>
            </a:xfrm>
            <a:custGeom>
              <a:avLst/>
              <a:gdLst/>
              <a:ahLst/>
              <a:cxnLst/>
              <a:rect l="l" t="t" r="r" b="b"/>
              <a:pathLst>
                <a:path w="10375" h="10187" extrusionOk="0">
                  <a:moveTo>
                    <a:pt x="3944" y="0"/>
                  </a:moveTo>
                  <a:cubicBezTo>
                    <a:pt x="1121" y="0"/>
                    <a:pt x="159" y="2499"/>
                    <a:pt x="98" y="4841"/>
                  </a:cubicBezTo>
                  <a:cubicBezTo>
                    <a:pt x="1" y="7713"/>
                    <a:pt x="1634" y="10187"/>
                    <a:pt x="4951" y="10187"/>
                  </a:cubicBezTo>
                  <a:cubicBezTo>
                    <a:pt x="5005" y="10187"/>
                    <a:pt x="5059" y="10186"/>
                    <a:pt x="5113" y="10185"/>
                  </a:cubicBezTo>
                  <a:cubicBezTo>
                    <a:pt x="8375" y="10119"/>
                    <a:pt x="10375" y="7841"/>
                    <a:pt x="10309" y="4858"/>
                  </a:cubicBezTo>
                  <a:cubicBezTo>
                    <a:pt x="10232" y="2058"/>
                    <a:pt x="8519" y="17"/>
                    <a:pt x="5185" y="17"/>
                  </a:cubicBezTo>
                  <a:cubicBezTo>
                    <a:pt x="4987" y="17"/>
                    <a:pt x="4782" y="24"/>
                    <a:pt x="4572" y="39"/>
                  </a:cubicBezTo>
                  <a:cubicBezTo>
                    <a:pt x="4353" y="13"/>
                    <a:pt x="4144" y="0"/>
                    <a:pt x="3944"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rot="2700000">
              <a:off x="7812181" y="-1170144"/>
              <a:ext cx="304500" cy="302021"/>
            </a:xfrm>
            <a:custGeom>
              <a:avLst/>
              <a:gdLst/>
              <a:ahLst/>
              <a:cxnLst/>
              <a:rect l="l" t="t" r="r" b="b"/>
              <a:pathLst>
                <a:path w="10442" h="10357" extrusionOk="0">
                  <a:moveTo>
                    <a:pt x="5262" y="1"/>
                  </a:moveTo>
                  <a:cubicBezTo>
                    <a:pt x="2312" y="476"/>
                    <a:pt x="1" y="2230"/>
                    <a:pt x="1" y="5312"/>
                  </a:cubicBezTo>
                  <a:cubicBezTo>
                    <a:pt x="1" y="8065"/>
                    <a:pt x="2033" y="10065"/>
                    <a:pt x="4984" y="10327"/>
                  </a:cubicBezTo>
                  <a:cubicBezTo>
                    <a:pt x="5194" y="10347"/>
                    <a:pt x="5399" y="10356"/>
                    <a:pt x="5596" y="10356"/>
                  </a:cubicBezTo>
                  <a:cubicBezTo>
                    <a:pt x="8414" y="10356"/>
                    <a:pt x="9918" y="8431"/>
                    <a:pt x="10163" y="5705"/>
                  </a:cubicBezTo>
                  <a:cubicBezTo>
                    <a:pt x="10442" y="2460"/>
                    <a:pt x="8541" y="640"/>
                    <a:pt x="5262"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rot="2700000">
              <a:off x="9327090" y="-1062972"/>
              <a:ext cx="318847" cy="302021"/>
            </a:xfrm>
            <a:custGeom>
              <a:avLst/>
              <a:gdLst/>
              <a:ahLst/>
              <a:cxnLst/>
              <a:rect l="l" t="t" r="r" b="b"/>
              <a:pathLst>
                <a:path w="10934" h="10357" extrusionOk="0">
                  <a:moveTo>
                    <a:pt x="5656" y="0"/>
                  </a:moveTo>
                  <a:cubicBezTo>
                    <a:pt x="2869" y="508"/>
                    <a:pt x="755" y="1426"/>
                    <a:pt x="394" y="4688"/>
                  </a:cubicBezTo>
                  <a:cubicBezTo>
                    <a:pt x="1" y="8245"/>
                    <a:pt x="2148" y="10146"/>
                    <a:pt x="4951" y="10343"/>
                  </a:cubicBezTo>
                  <a:cubicBezTo>
                    <a:pt x="5092" y="10352"/>
                    <a:pt x="5232" y="10357"/>
                    <a:pt x="5372" y="10357"/>
                  </a:cubicBezTo>
                  <a:cubicBezTo>
                    <a:pt x="7958" y="10357"/>
                    <a:pt x="10390" y="8778"/>
                    <a:pt x="10639" y="5606"/>
                  </a:cubicBezTo>
                  <a:cubicBezTo>
                    <a:pt x="10934" y="2147"/>
                    <a:pt x="8459" y="869"/>
                    <a:pt x="5656"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rot="2700000">
              <a:off x="8319458" y="768501"/>
              <a:ext cx="302605" cy="294469"/>
            </a:xfrm>
            <a:custGeom>
              <a:avLst/>
              <a:gdLst/>
              <a:ahLst/>
              <a:cxnLst/>
              <a:rect l="l" t="t" r="r" b="b"/>
              <a:pathLst>
                <a:path w="10377" h="10098" extrusionOk="0">
                  <a:moveTo>
                    <a:pt x="4401" y="0"/>
                  </a:moveTo>
                  <a:cubicBezTo>
                    <a:pt x="1618" y="0"/>
                    <a:pt x="235" y="1882"/>
                    <a:pt x="115" y="4492"/>
                  </a:cubicBezTo>
                  <a:cubicBezTo>
                    <a:pt x="1" y="7564"/>
                    <a:pt x="1662" y="10098"/>
                    <a:pt x="4984" y="10098"/>
                  </a:cubicBezTo>
                  <a:cubicBezTo>
                    <a:pt x="4995" y="10098"/>
                    <a:pt x="5006" y="10098"/>
                    <a:pt x="5016" y="10098"/>
                  </a:cubicBezTo>
                  <a:cubicBezTo>
                    <a:pt x="8213" y="10098"/>
                    <a:pt x="10376" y="7770"/>
                    <a:pt x="10327" y="4705"/>
                  </a:cubicBezTo>
                  <a:cubicBezTo>
                    <a:pt x="10280" y="2079"/>
                    <a:pt x="8654" y="35"/>
                    <a:pt x="5661" y="35"/>
                  </a:cubicBezTo>
                  <a:cubicBezTo>
                    <a:pt x="5515" y="35"/>
                    <a:pt x="5366" y="40"/>
                    <a:pt x="5213" y="50"/>
                  </a:cubicBezTo>
                  <a:cubicBezTo>
                    <a:pt x="4930" y="16"/>
                    <a:pt x="4659" y="0"/>
                    <a:pt x="4401"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rot="2700000">
              <a:off x="7855826" y="-40518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rot="2700000">
              <a:off x="7500845" y="-47583"/>
              <a:ext cx="307854" cy="294002"/>
            </a:xfrm>
            <a:custGeom>
              <a:avLst/>
              <a:gdLst/>
              <a:ahLst/>
              <a:cxnLst/>
              <a:rect l="l" t="t" r="r" b="b"/>
              <a:pathLst>
                <a:path w="10557" h="10082" extrusionOk="0">
                  <a:moveTo>
                    <a:pt x="4820" y="1"/>
                  </a:moveTo>
                  <a:cubicBezTo>
                    <a:pt x="2213" y="66"/>
                    <a:pt x="1" y="1509"/>
                    <a:pt x="181" y="4934"/>
                  </a:cubicBezTo>
                  <a:cubicBezTo>
                    <a:pt x="328" y="8053"/>
                    <a:pt x="2491" y="10081"/>
                    <a:pt x="5488" y="10081"/>
                  </a:cubicBezTo>
                  <a:cubicBezTo>
                    <a:pt x="5500" y="10081"/>
                    <a:pt x="5512" y="10081"/>
                    <a:pt x="5524" y="10081"/>
                  </a:cubicBezTo>
                  <a:cubicBezTo>
                    <a:pt x="8278" y="10049"/>
                    <a:pt x="10245" y="8344"/>
                    <a:pt x="10393" y="5164"/>
                  </a:cubicBezTo>
                  <a:cubicBezTo>
                    <a:pt x="10557" y="1673"/>
                    <a:pt x="8852" y="66"/>
                    <a:pt x="48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rot="2700000">
              <a:off x="9035767" y="56731"/>
              <a:ext cx="301642" cy="298522"/>
            </a:xfrm>
            <a:custGeom>
              <a:avLst/>
              <a:gdLst/>
              <a:ahLst/>
              <a:cxnLst/>
              <a:rect l="l" t="t" r="r" b="b"/>
              <a:pathLst>
                <a:path w="10344" h="10237" extrusionOk="0">
                  <a:moveTo>
                    <a:pt x="4902" y="0"/>
                  </a:moveTo>
                  <a:cubicBezTo>
                    <a:pt x="2115" y="0"/>
                    <a:pt x="115" y="1770"/>
                    <a:pt x="1" y="5622"/>
                  </a:cubicBezTo>
                  <a:cubicBezTo>
                    <a:pt x="263" y="7753"/>
                    <a:pt x="1312" y="10081"/>
                    <a:pt x="4541" y="10228"/>
                  </a:cubicBezTo>
                  <a:cubicBezTo>
                    <a:pt x="4659" y="10234"/>
                    <a:pt x="4775" y="10237"/>
                    <a:pt x="4890" y="10237"/>
                  </a:cubicBezTo>
                  <a:cubicBezTo>
                    <a:pt x="8001" y="10237"/>
                    <a:pt x="9989" y="8124"/>
                    <a:pt x="10163" y="5294"/>
                  </a:cubicBezTo>
                  <a:cubicBezTo>
                    <a:pt x="10343" y="2196"/>
                    <a:pt x="8016" y="0"/>
                    <a:pt x="490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rot="2700000">
              <a:off x="8918397" y="-1468398"/>
              <a:ext cx="310449" cy="296247"/>
            </a:xfrm>
            <a:custGeom>
              <a:avLst/>
              <a:gdLst/>
              <a:ahLst/>
              <a:cxnLst/>
              <a:rect l="l" t="t" r="r" b="b"/>
              <a:pathLst>
                <a:path w="10646" h="10159" extrusionOk="0">
                  <a:moveTo>
                    <a:pt x="5475" y="0"/>
                  </a:moveTo>
                  <a:cubicBezTo>
                    <a:pt x="5399" y="0"/>
                    <a:pt x="5322" y="1"/>
                    <a:pt x="5245" y="3"/>
                  </a:cubicBezTo>
                  <a:cubicBezTo>
                    <a:pt x="2442" y="69"/>
                    <a:pt x="344" y="1773"/>
                    <a:pt x="180" y="4839"/>
                  </a:cubicBezTo>
                  <a:cubicBezTo>
                    <a:pt x="0" y="8363"/>
                    <a:pt x="2721" y="9985"/>
                    <a:pt x="5376" y="10149"/>
                  </a:cubicBezTo>
                  <a:cubicBezTo>
                    <a:pt x="5489" y="10155"/>
                    <a:pt x="5602" y="10158"/>
                    <a:pt x="5713" y="10158"/>
                  </a:cubicBezTo>
                  <a:cubicBezTo>
                    <a:pt x="8360" y="10158"/>
                    <a:pt x="10645" y="8479"/>
                    <a:pt x="10425" y="5019"/>
                  </a:cubicBezTo>
                  <a:cubicBezTo>
                    <a:pt x="10521" y="1551"/>
                    <a:pt x="8420" y="0"/>
                    <a:pt x="5475"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rot="2700000">
              <a:off x="8567340" y="-1114162"/>
              <a:ext cx="306716" cy="295023"/>
            </a:xfrm>
            <a:custGeom>
              <a:avLst/>
              <a:gdLst/>
              <a:ahLst/>
              <a:cxnLst/>
              <a:rect l="l" t="t" r="r" b="b"/>
              <a:pathLst>
                <a:path w="10518" h="10117" extrusionOk="0">
                  <a:moveTo>
                    <a:pt x="5593" y="1"/>
                  </a:moveTo>
                  <a:cubicBezTo>
                    <a:pt x="5452" y="1"/>
                    <a:pt x="5309" y="5"/>
                    <a:pt x="5164" y="13"/>
                  </a:cubicBezTo>
                  <a:cubicBezTo>
                    <a:pt x="2591" y="160"/>
                    <a:pt x="198" y="1635"/>
                    <a:pt x="99" y="4832"/>
                  </a:cubicBezTo>
                  <a:cubicBezTo>
                    <a:pt x="1" y="8323"/>
                    <a:pt x="2411" y="9995"/>
                    <a:pt x="5295" y="10110"/>
                  </a:cubicBezTo>
                  <a:cubicBezTo>
                    <a:pt x="5402" y="10114"/>
                    <a:pt x="5508" y="10117"/>
                    <a:pt x="5613" y="10117"/>
                  </a:cubicBezTo>
                  <a:cubicBezTo>
                    <a:pt x="8465" y="10117"/>
                    <a:pt x="10518" y="8394"/>
                    <a:pt x="10344" y="4979"/>
                  </a:cubicBezTo>
                  <a:cubicBezTo>
                    <a:pt x="10500" y="1533"/>
                    <a:pt x="8357" y="1"/>
                    <a:pt x="559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rot="2700000">
              <a:off x="8980661" y="-709564"/>
              <a:ext cx="309282" cy="303071"/>
            </a:xfrm>
            <a:custGeom>
              <a:avLst/>
              <a:gdLst/>
              <a:ahLst/>
              <a:cxnLst/>
              <a:rect l="l" t="t" r="r" b="b"/>
              <a:pathLst>
                <a:path w="10606" h="10393" extrusionOk="0">
                  <a:moveTo>
                    <a:pt x="5197" y="1"/>
                  </a:moveTo>
                  <a:cubicBezTo>
                    <a:pt x="2230" y="787"/>
                    <a:pt x="0" y="1902"/>
                    <a:pt x="164" y="5525"/>
                  </a:cubicBezTo>
                  <a:cubicBezTo>
                    <a:pt x="312" y="8721"/>
                    <a:pt x="2180" y="10393"/>
                    <a:pt x="4967" y="10393"/>
                  </a:cubicBezTo>
                  <a:cubicBezTo>
                    <a:pt x="7885" y="10393"/>
                    <a:pt x="10278" y="8770"/>
                    <a:pt x="10442" y="5410"/>
                  </a:cubicBezTo>
                  <a:cubicBezTo>
                    <a:pt x="10606" y="1837"/>
                    <a:pt x="7770" y="1017"/>
                    <a:pt x="519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rot="2700000">
              <a:off x="9741078" y="-651563"/>
              <a:ext cx="301642" cy="299047"/>
            </a:xfrm>
            <a:custGeom>
              <a:avLst/>
              <a:gdLst/>
              <a:ahLst/>
              <a:cxnLst/>
              <a:rect l="l" t="t" r="r" b="b"/>
              <a:pathLst>
                <a:path w="10344" h="10255" extrusionOk="0">
                  <a:moveTo>
                    <a:pt x="4734" y="1"/>
                  </a:moveTo>
                  <a:cubicBezTo>
                    <a:pt x="1706" y="1"/>
                    <a:pt x="387" y="2186"/>
                    <a:pt x="1" y="5019"/>
                  </a:cubicBezTo>
                  <a:cubicBezTo>
                    <a:pt x="165" y="8018"/>
                    <a:pt x="1870" y="10116"/>
                    <a:pt x="4689" y="10247"/>
                  </a:cubicBezTo>
                  <a:cubicBezTo>
                    <a:pt x="4792" y="10252"/>
                    <a:pt x="4894" y="10255"/>
                    <a:pt x="4995" y="10255"/>
                  </a:cubicBezTo>
                  <a:cubicBezTo>
                    <a:pt x="7923" y="10255"/>
                    <a:pt x="10102" y="8210"/>
                    <a:pt x="10229" y="5232"/>
                  </a:cubicBezTo>
                  <a:cubicBezTo>
                    <a:pt x="10344" y="2052"/>
                    <a:pt x="8065" y="101"/>
                    <a:pt x="4902" y="3"/>
                  </a:cubicBezTo>
                  <a:cubicBezTo>
                    <a:pt x="4845" y="1"/>
                    <a:pt x="4789" y="1"/>
                    <a:pt x="4734"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rot="2700000">
              <a:off x="7451440" y="-807156"/>
              <a:ext cx="317885" cy="296306"/>
            </a:xfrm>
            <a:custGeom>
              <a:avLst/>
              <a:gdLst/>
              <a:ahLst/>
              <a:cxnLst/>
              <a:rect l="l" t="t" r="r" b="b"/>
              <a:pathLst>
                <a:path w="10901" h="10161" extrusionOk="0">
                  <a:moveTo>
                    <a:pt x="5846" y="1"/>
                  </a:moveTo>
                  <a:cubicBezTo>
                    <a:pt x="5604" y="1"/>
                    <a:pt x="5350" y="15"/>
                    <a:pt x="5082" y="44"/>
                  </a:cubicBezTo>
                  <a:cubicBezTo>
                    <a:pt x="2115" y="322"/>
                    <a:pt x="1" y="2142"/>
                    <a:pt x="66" y="4994"/>
                  </a:cubicBezTo>
                  <a:cubicBezTo>
                    <a:pt x="147" y="7977"/>
                    <a:pt x="2220" y="10160"/>
                    <a:pt x="5381" y="10160"/>
                  </a:cubicBezTo>
                  <a:cubicBezTo>
                    <a:pt x="5450" y="10160"/>
                    <a:pt x="5520" y="10159"/>
                    <a:pt x="5590" y="10157"/>
                  </a:cubicBezTo>
                  <a:cubicBezTo>
                    <a:pt x="8049" y="10091"/>
                    <a:pt x="10901" y="8665"/>
                    <a:pt x="10557" y="6059"/>
                  </a:cubicBezTo>
                  <a:cubicBezTo>
                    <a:pt x="10233" y="3545"/>
                    <a:pt x="9691" y="1"/>
                    <a:pt x="5846"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rot="2700000">
              <a:off x="8513731" y="-1876814"/>
              <a:ext cx="305462" cy="299134"/>
            </a:xfrm>
            <a:custGeom>
              <a:avLst/>
              <a:gdLst/>
              <a:ahLst/>
              <a:cxnLst/>
              <a:rect l="l" t="t" r="r" b="b"/>
              <a:pathLst>
                <a:path w="10475" h="10258" extrusionOk="0">
                  <a:moveTo>
                    <a:pt x="5717" y="1"/>
                  </a:moveTo>
                  <a:cubicBezTo>
                    <a:pt x="5461" y="1"/>
                    <a:pt x="5195" y="16"/>
                    <a:pt x="4918" y="48"/>
                  </a:cubicBezTo>
                  <a:cubicBezTo>
                    <a:pt x="2033" y="360"/>
                    <a:pt x="509" y="2425"/>
                    <a:pt x="1" y="5146"/>
                  </a:cubicBezTo>
                  <a:cubicBezTo>
                    <a:pt x="831" y="8076"/>
                    <a:pt x="2501" y="10257"/>
                    <a:pt x="5367" y="10257"/>
                  </a:cubicBezTo>
                  <a:cubicBezTo>
                    <a:pt x="5499" y="10257"/>
                    <a:pt x="5634" y="10253"/>
                    <a:pt x="5771" y="10243"/>
                  </a:cubicBezTo>
                  <a:cubicBezTo>
                    <a:pt x="8623" y="10063"/>
                    <a:pt x="10475" y="7949"/>
                    <a:pt x="10327" y="4982"/>
                  </a:cubicBezTo>
                  <a:cubicBezTo>
                    <a:pt x="10192" y="2013"/>
                    <a:pt x="8629" y="1"/>
                    <a:pt x="5717"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rot="2700000">
              <a:off x="7914875" y="366218"/>
              <a:ext cx="305433" cy="292369"/>
            </a:xfrm>
            <a:custGeom>
              <a:avLst/>
              <a:gdLst/>
              <a:ahLst/>
              <a:cxnLst/>
              <a:rect l="l" t="t" r="r" b="b"/>
              <a:pathLst>
                <a:path w="10474" h="10026" extrusionOk="0">
                  <a:moveTo>
                    <a:pt x="5732" y="0"/>
                  </a:moveTo>
                  <a:cubicBezTo>
                    <a:pt x="1713" y="0"/>
                    <a:pt x="0" y="1469"/>
                    <a:pt x="49" y="4968"/>
                  </a:cubicBezTo>
                  <a:cubicBezTo>
                    <a:pt x="65" y="8197"/>
                    <a:pt x="2081" y="9869"/>
                    <a:pt x="4753" y="10017"/>
                  </a:cubicBezTo>
                  <a:cubicBezTo>
                    <a:pt x="4870" y="10023"/>
                    <a:pt x="4985" y="10026"/>
                    <a:pt x="5100" y="10026"/>
                  </a:cubicBezTo>
                  <a:cubicBezTo>
                    <a:pt x="7955" y="10026"/>
                    <a:pt x="10039" y="8077"/>
                    <a:pt x="10244" y="5066"/>
                  </a:cubicBezTo>
                  <a:cubicBezTo>
                    <a:pt x="10474" y="1755"/>
                    <a:pt x="8458" y="51"/>
                    <a:pt x="5933" y="1"/>
                  </a:cubicBezTo>
                  <a:cubicBezTo>
                    <a:pt x="5866" y="1"/>
                    <a:pt x="5799" y="0"/>
                    <a:pt x="573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rot="2700000">
              <a:off x="6693424" y="-848447"/>
              <a:ext cx="305462" cy="287616"/>
            </a:xfrm>
            <a:custGeom>
              <a:avLst/>
              <a:gdLst/>
              <a:ahLst/>
              <a:cxnLst/>
              <a:rect l="l" t="t" r="r" b="b"/>
              <a:pathLst>
                <a:path w="10475" h="9863" extrusionOk="0">
                  <a:moveTo>
                    <a:pt x="6443" y="1"/>
                  </a:moveTo>
                  <a:cubicBezTo>
                    <a:pt x="6087" y="1"/>
                    <a:pt x="5705" y="40"/>
                    <a:pt x="5294" y="125"/>
                  </a:cubicBezTo>
                  <a:cubicBezTo>
                    <a:pt x="4927" y="74"/>
                    <a:pt x="4579" y="49"/>
                    <a:pt x="4250" y="49"/>
                  </a:cubicBezTo>
                  <a:cubicBezTo>
                    <a:pt x="1527" y="49"/>
                    <a:pt x="124" y="1761"/>
                    <a:pt x="66" y="4452"/>
                  </a:cubicBezTo>
                  <a:cubicBezTo>
                    <a:pt x="1" y="7598"/>
                    <a:pt x="1974" y="9862"/>
                    <a:pt x="5095" y="9862"/>
                  </a:cubicBezTo>
                  <a:cubicBezTo>
                    <a:pt x="5129" y="9862"/>
                    <a:pt x="5162" y="9862"/>
                    <a:pt x="5196" y="9861"/>
                  </a:cubicBezTo>
                  <a:cubicBezTo>
                    <a:pt x="8278" y="9829"/>
                    <a:pt x="10474" y="7517"/>
                    <a:pt x="10310" y="4452"/>
                  </a:cubicBezTo>
                  <a:cubicBezTo>
                    <a:pt x="10195" y="2144"/>
                    <a:pt x="9051" y="1"/>
                    <a:pt x="644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rot="2700000">
              <a:off x="8627105" y="-356340"/>
              <a:ext cx="310711" cy="304325"/>
            </a:xfrm>
            <a:custGeom>
              <a:avLst/>
              <a:gdLst/>
              <a:ahLst/>
              <a:cxnLst/>
              <a:rect l="l" t="t" r="r" b="b"/>
              <a:pathLst>
                <a:path w="10655" h="10436" extrusionOk="0">
                  <a:moveTo>
                    <a:pt x="5262" y="0"/>
                  </a:moveTo>
                  <a:cubicBezTo>
                    <a:pt x="2574" y="967"/>
                    <a:pt x="0" y="1738"/>
                    <a:pt x="148" y="5409"/>
                  </a:cubicBezTo>
                  <a:cubicBezTo>
                    <a:pt x="279" y="8589"/>
                    <a:pt x="2000" y="10277"/>
                    <a:pt x="4869" y="10425"/>
                  </a:cubicBezTo>
                  <a:cubicBezTo>
                    <a:pt x="5002" y="10432"/>
                    <a:pt x="5134" y="10435"/>
                    <a:pt x="5264" y="10435"/>
                  </a:cubicBezTo>
                  <a:cubicBezTo>
                    <a:pt x="8213" y="10435"/>
                    <a:pt x="10221" y="8664"/>
                    <a:pt x="10425" y="5540"/>
                  </a:cubicBezTo>
                  <a:cubicBezTo>
                    <a:pt x="10655" y="2065"/>
                    <a:pt x="7885" y="1082"/>
                    <a:pt x="5262" y="0"/>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rot="2700000">
              <a:off x="6342476" y="-508664"/>
              <a:ext cx="302109" cy="300388"/>
            </a:xfrm>
            <a:custGeom>
              <a:avLst/>
              <a:gdLst/>
              <a:ahLst/>
              <a:cxnLst/>
              <a:rect l="l" t="t" r="r" b="b"/>
              <a:pathLst>
                <a:path w="10360" h="10301" extrusionOk="0">
                  <a:moveTo>
                    <a:pt x="6765" y="1"/>
                  </a:moveTo>
                  <a:cubicBezTo>
                    <a:pt x="6649" y="1"/>
                    <a:pt x="6530" y="8"/>
                    <a:pt x="6410" y="22"/>
                  </a:cubicBezTo>
                  <a:cubicBezTo>
                    <a:pt x="1787" y="251"/>
                    <a:pt x="1" y="2120"/>
                    <a:pt x="181" y="5365"/>
                  </a:cubicBezTo>
                  <a:cubicBezTo>
                    <a:pt x="361" y="8217"/>
                    <a:pt x="2148" y="10266"/>
                    <a:pt x="5148" y="10299"/>
                  </a:cubicBezTo>
                  <a:cubicBezTo>
                    <a:pt x="5201" y="10300"/>
                    <a:pt x="5253" y="10301"/>
                    <a:pt x="5305" y="10301"/>
                  </a:cubicBezTo>
                  <a:cubicBezTo>
                    <a:pt x="8549" y="10301"/>
                    <a:pt x="10328" y="7813"/>
                    <a:pt x="10344" y="5070"/>
                  </a:cubicBezTo>
                  <a:cubicBezTo>
                    <a:pt x="10359" y="2454"/>
                    <a:pt x="8969" y="1"/>
                    <a:pt x="6765"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rot="2700000">
              <a:off x="8210393" y="-759330"/>
              <a:ext cx="315319" cy="294731"/>
            </a:xfrm>
            <a:custGeom>
              <a:avLst/>
              <a:gdLst/>
              <a:ahLst/>
              <a:cxnLst/>
              <a:rect l="l" t="t" r="r" b="b"/>
              <a:pathLst>
                <a:path w="10813" h="10107" extrusionOk="0">
                  <a:moveTo>
                    <a:pt x="5533" y="1"/>
                  </a:moveTo>
                  <a:cubicBezTo>
                    <a:pt x="5470" y="1"/>
                    <a:pt x="5407" y="1"/>
                    <a:pt x="5344" y="3"/>
                  </a:cubicBezTo>
                  <a:cubicBezTo>
                    <a:pt x="2590" y="69"/>
                    <a:pt x="1" y="1822"/>
                    <a:pt x="214" y="5281"/>
                  </a:cubicBezTo>
                  <a:cubicBezTo>
                    <a:pt x="378" y="8330"/>
                    <a:pt x="2459" y="9985"/>
                    <a:pt x="5279" y="10100"/>
                  </a:cubicBezTo>
                  <a:cubicBezTo>
                    <a:pt x="5387" y="10104"/>
                    <a:pt x="5495" y="10107"/>
                    <a:pt x="5600" y="10107"/>
                  </a:cubicBezTo>
                  <a:cubicBezTo>
                    <a:pt x="8633" y="10107"/>
                    <a:pt x="10398" y="8276"/>
                    <a:pt x="10540" y="3904"/>
                  </a:cubicBezTo>
                  <a:cubicBezTo>
                    <a:pt x="10812" y="1343"/>
                    <a:pt x="8176" y="1"/>
                    <a:pt x="553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rot="2700000">
              <a:off x="7560060" y="714839"/>
              <a:ext cx="305462" cy="295198"/>
            </a:xfrm>
            <a:custGeom>
              <a:avLst/>
              <a:gdLst/>
              <a:ahLst/>
              <a:cxnLst/>
              <a:rect l="l" t="t" r="r" b="b"/>
              <a:pathLst>
                <a:path w="10475" h="10123" extrusionOk="0">
                  <a:moveTo>
                    <a:pt x="4991" y="1"/>
                  </a:moveTo>
                  <a:cubicBezTo>
                    <a:pt x="2099" y="1"/>
                    <a:pt x="333" y="1323"/>
                    <a:pt x="181" y="4597"/>
                  </a:cubicBezTo>
                  <a:cubicBezTo>
                    <a:pt x="1" y="8006"/>
                    <a:pt x="1804" y="10039"/>
                    <a:pt x="4984" y="10121"/>
                  </a:cubicBezTo>
                  <a:cubicBezTo>
                    <a:pt x="5031" y="10122"/>
                    <a:pt x="5078" y="10122"/>
                    <a:pt x="5125" y="10122"/>
                  </a:cubicBezTo>
                  <a:cubicBezTo>
                    <a:pt x="8131" y="10122"/>
                    <a:pt x="10231" y="8058"/>
                    <a:pt x="10360" y="5039"/>
                  </a:cubicBezTo>
                  <a:cubicBezTo>
                    <a:pt x="10475" y="2204"/>
                    <a:pt x="8852" y="220"/>
                    <a:pt x="5672" y="24"/>
                  </a:cubicBezTo>
                  <a:cubicBezTo>
                    <a:pt x="5439" y="9"/>
                    <a:pt x="5212" y="1"/>
                    <a:pt x="4991"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rot="2700000">
              <a:off x="7154450" y="310765"/>
              <a:ext cx="304529" cy="297093"/>
            </a:xfrm>
            <a:custGeom>
              <a:avLst/>
              <a:gdLst/>
              <a:ahLst/>
              <a:cxnLst/>
              <a:rect l="l" t="t" r="r" b="b"/>
              <a:pathLst>
                <a:path w="10443" h="10188" extrusionOk="0">
                  <a:moveTo>
                    <a:pt x="5620" y="1"/>
                  </a:moveTo>
                  <a:cubicBezTo>
                    <a:pt x="5594" y="1"/>
                    <a:pt x="5567" y="1"/>
                    <a:pt x="5541" y="1"/>
                  </a:cubicBezTo>
                  <a:cubicBezTo>
                    <a:pt x="2378" y="50"/>
                    <a:pt x="1" y="2247"/>
                    <a:pt x="17" y="4919"/>
                  </a:cubicBezTo>
                  <a:cubicBezTo>
                    <a:pt x="33" y="7134"/>
                    <a:pt x="1449" y="10187"/>
                    <a:pt x="4415" y="10187"/>
                  </a:cubicBezTo>
                  <a:cubicBezTo>
                    <a:pt x="4609" y="10187"/>
                    <a:pt x="4810" y="10174"/>
                    <a:pt x="5017" y="10147"/>
                  </a:cubicBezTo>
                  <a:cubicBezTo>
                    <a:pt x="7524" y="9820"/>
                    <a:pt x="10442" y="8721"/>
                    <a:pt x="10032" y="5181"/>
                  </a:cubicBezTo>
                  <a:cubicBezTo>
                    <a:pt x="10065" y="1978"/>
                    <a:pt x="8791" y="1"/>
                    <a:pt x="5620"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3"/>
          <p:cNvSpPr/>
          <p:nvPr/>
        </p:nvSpPr>
        <p:spPr>
          <a:xfrm>
            <a:off x="6864924" y="3000862"/>
            <a:ext cx="1558500" cy="1558500"/>
          </a:xfrm>
          <a:prstGeom prst="donut">
            <a:avLst>
              <a:gd name="adj" fmla="val 14799"/>
            </a:avLst>
          </a:prstGeom>
          <a:solidFill>
            <a:srgbClr val="A3CE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rot="10800000" flipH="1">
            <a:off x="5792755" y="1266644"/>
            <a:ext cx="3702838" cy="321248"/>
          </a:xfrm>
          <a:custGeom>
            <a:avLst/>
            <a:gdLst/>
            <a:ahLst/>
            <a:cxnLst/>
            <a:rect l="l" t="t" r="r" b="b"/>
            <a:pathLst>
              <a:path w="283688" h="24612" extrusionOk="0">
                <a:moveTo>
                  <a:pt x="164893" y="0"/>
                </a:moveTo>
                <a:cubicBezTo>
                  <a:pt x="160971" y="0"/>
                  <a:pt x="157093" y="1593"/>
                  <a:pt x="154021" y="4681"/>
                </a:cubicBezTo>
                <a:cubicBezTo>
                  <a:pt x="151728" y="7009"/>
                  <a:pt x="149982" y="9883"/>
                  <a:pt x="147954" y="12493"/>
                </a:cubicBezTo>
                <a:cubicBezTo>
                  <a:pt x="146089" y="14858"/>
                  <a:pt x="144065" y="16045"/>
                  <a:pt x="142041" y="16045"/>
                </a:cubicBezTo>
                <a:cubicBezTo>
                  <a:pt x="140066" y="16045"/>
                  <a:pt x="138091" y="14916"/>
                  <a:pt x="136263" y="12652"/>
                </a:cubicBezTo>
                <a:cubicBezTo>
                  <a:pt x="134640" y="10624"/>
                  <a:pt x="133124" y="8508"/>
                  <a:pt x="131501" y="6497"/>
                </a:cubicBezTo>
                <a:cubicBezTo>
                  <a:pt x="128002" y="2180"/>
                  <a:pt x="123493" y="35"/>
                  <a:pt x="119003" y="35"/>
                </a:cubicBezTo>
                <a:cubicBezTo>
                  <a:pt x="114306" y="35"/>
                  <a:pt x="109632" y="2383"/>
                  <a:pt x="106161" y="7044"/>
                </a:cubicBezTo>
                <a:cubicBezTo>
                  <a:pt x="104432" y="9372"/>
                  <a:pt x="102669" y="11682"/>
                  <a:pt x="100764" y="13886"/>
                </a:cubicBezTo>
                <a:cubicBezTo>
                  <a:pt x="99539" y="15314"/>
                  <a:pt x="98080" y="15971"/>
                  <a:pt x="96437" y="15971"/>
                </a:cubicBezTo>
                <a:cubicBezTo>
                  <a:pt x="95646" y="15971"/>
                  <a:pt x="94811" y="15818"/>
                  <a:pt x="93940" y="15526"/>
                </a:cubicBezTo>
                <a:cubicBezTo>
                  <a:pt x="90995" y="14521"/>
                  <a:pt x="89813" y="11876"/>
                  <a:pt x="88156" y="9671"/>
                </a:cubicBezTo>
                <a:cubicBezTo>
                  <a:pt x="85528" y="6145"/>
                  <a:pt x="82918" y="2424"/>
                  <a:pt x="78598" y="978"/>
                </a:cubicBezTo>
                <a:cubicBezTo>
                  <a:pt x="76755" y="357"/>
                  <a:pt x="74913" y="41"/>
                  <a:pt x="73113" y="41"/>
                </a:cubicBezTo>
                <a:cubicBezTo>
                  <a:pt x="68522" y="41"/>
                  <a:pt x="64207" y="2097"/>
                  <a:pt x="60875" y="6392"/>
                </a:cubicBezTo>
                <a:cubicBezTo>
                  <a:pt x="58794" y="9090"/>
                  <a:pt x="57048" y="12070"/>
                  <a:pt x="54456" y="14327"/>
                </a:cubicBezTo>
                <a:cubicBezTo>
                  <a:pt x="53167" y="15454"/>
                  <a:pt x="51722" y="16023"/>
                  <a:pt x="50277" y="16023"/>
                </a:cubicBezTo>
                <a:cubicBezTo>
                  <a:pt x="48896" y="16023"/>
                  <a:pt x="47515" y="15502"/>
                  <a:pt x="46274" y="14450"/>
                </a:cubicBezTo>
                <a:cubicBezTo>
                  <a:pt x="44105" y="12634"/>
                  <a:pt x="42641" y="10236"/>
                  <a:pt x="41001" y="7979"/>
                </a:cubicBezTo>
                <a:cubicBezTo>
                  <a:pt x="37730" y="3481"/>
                  <a:pt x="33784" y="119"/>
                  <a:pt x="28082" y="119"/>
                </a:cubicBezTo>
                <a:cubicBezTo>
                  <a:pt x="27882" y="119"/>
                  <a:pt x="27680" y="123"/>
                  <a:pt x="27475" y="131"/>
                </a:cubicBezTo>
                <a:cubicBezTo>
                  <a:pt x="27350" y="129"/>
                  <a:pt x="27225" y="127"/>
                  <a:pt x="27101" y="127"/>
                </a:cubicBezTo>
                <a:cubicBezTo>
                  <a:pt x="21104" y="127"/>
                  <a:pt x="17143" y="3450"/>
                  <a:pt x="13826" y="7873"/>
                </a:cubicBezTo>
                <a:cubicBezTo>
                  <a:pt x="10987" y="11646"/>
                  <a:pt x="8836" y="16073"/>
                  <a:pt x="3051" y="16425"/>
                </a:cubicBezTo>
                <a:cubicBezTo>
                  <a:pt x="1129" y="16549"/>
                  <a:pt x="1" y="18771"/>
                  <a:pt x="459" y="20887"/>
                </a:cubicBezTo>
                <a:cubicBezTo>
                  <a:pt x="900" y="22827"/>
                  <a:pt x="2011" y="24343"/>
                  <a:pt x="4321" y="24484"/>
                </a:cubicBezTo>
                <a:cubicBezTo>
                  <a:pt x="4616" y="24503"/>
                  <a:pt x="4906" y="24512"/>
                  <a:pt x="5193" y="24512"/>
                </a:cubicBezTo>
                <a:cubicBezTo>
                  <a:pt x="9255" y="24512"/>
                  <a:pt x="12572" y="22676"/>
                  <a:pt x="15290" y="19793"/>
                </a:cubicBezTo>
                <a:cubicBezTo>
                  <a:pt x="17864" y="17043"/>
                  <a:pt x="19945" y="13815"/>
                  <a:pt x="22449" y="10994"/>
                </a:cubicBezTo>
                <a:cubicBezTo>
                  <a:pt x="24074" y="9150"/>
                  <a:pt x="25657" y="8247"/>
                  <a:pt x="27284" y="8247"/>
                </a:cubicBezTo>
                <a:cubicBezTo>
                  <a:pt x="28801" y="8247"/>
                  <a:pt x="30358" y="9031"/>
                  <a:pt x="32025" y="10571"/>
                </a:cubicBezTo>
                <a:cubicBezTo>
                  <a:pt x="34176" y="12546"/>
                  <a:pt x="35658" y="15085"/>
                  <a:pt x="37386" y="17413"/>
                </a:cubicBezTo>
                <a:cubicBezTo>
                  <a:pt x="40906" y="22170"/>
                  <a:pt x="45564" y="24593"/>
                  <a:pt x="50262" y="24593"/>
                </a:cubicBezTo>
                <a:cubicBezTo>
                  <a:pt x="54343" y="24593"/>
                  <a:pt x="58454" y="22766"/>
                  <a:pt x="61880" y="19053"/>
                </a:cubicBezTo>
                <a:cubicBezTo>
                  <a:pt x="63485" y="17289"/>
                  <a:pt x="64790" y="15261"/>
                  <a:pt x="66218" y="13339"/>
                </a:cubicBezTo>
                <a:cubicBezTo>
                  <a:pt x="68437" y="10368"/>
                  <a:pt x="70734" y="8259"/>
                  <a:pt x="73271" y="8259"/>
                </a:cubicBezTo>
                <a:cubicBezTo>
                  <a:pt x="75250" y="8259"/>
                  <a:pt x="77377" y="9543"/>
                  <a:pt x="79726" y="12705"/>
                </a:cubicBezTo>
                <a:cubicBezTo>
                  <a:pt x="81878" y="15597"/>
                  <a:pt x="83906" y="18577"/>
                  <a:pt x="86639" y="21010"/>
                </a:cubicBezTo>
                <a:cubicBezTo>
                  <a:pt x="89320" y="23366"/>
                  <a:pt x="92679" y="24539"/>
                  <a:pt x="96047" y="24539"/>
                </a:cubicBezTo>
                <a:cubicBezTo>
                  <a:pt x="99258" y="24539"/>
                  <a:pt x="102477" y="23472"/>
                  <a:pt x="105120" y="21345"/>
                </a:cubicBezTo>
                <a:cubicBezTo>
                  <a:pt x="108541" y="18594"/>
                  <a:pt x="110781" y="14909"/>
                  <a:pt x="113461" y="11576"/>
                </a:cubicBezTo>
                <a:cubicBezTo>
                  <a:pt x="115266" y="9343"/>
                  <a:pt x="117147" y="8223"/>
                  <a:pt x="119030" y="8223"/>
                </a:cubicBezTo>
                <a:cubicBezTo>
                  <a:pt x="120864" y="8223"/>
                  <a:pt x="122699" y="9285"/>
                  <a:pt x="124465" y="11417"/>
                </a:cubicBezTo>
                <a:cubicBezTo>
                  <a:pt x="125805" y="13040"/>
                  <a:pt x="127057" y="14732"/>
                  <a:pt x="128274" y="16443"/>
                </a:cubicBezTo>
                <a:cubicBezTo>
                  <a:pt x="132123" y="21863"/>
                  <a:pt x="137116" y="24611"/>
                  <a:pt x="142071" y="24611"/>
                </a:cubicBezTo>
                <a:cubicBezTo>
                  <a:pt x="146901" y="24611"/>
                  <a:pt x="151696" y="22000"/>
                  <a:pt x="155361" y="16707"/>
                </a:cubicBezTo>
                <a:cubicBezTo>
                  <a:pt x="156842" y="14556"/>
                  <a:pt x="158482" y="12546"/>
                  <a:pt x="160299" y="10694"/>
                </a:cubicBezTo>
                <a:cubicBezTo>
                  <a:pt x="161874" y="9093"/>
                  <a:pt x="163458" y="8297"/>
                  <a:pt x="165023" y="8297"/>
                </a:cubicBezTo>
                <a:cubicBezTo>
                  <a:pt x="166733" y="8297"/>
                  <a:pt x="168421" y="9248"/>
                  <a:pt x="170050" y="11135"/>
                </a:cubicBezTo>
                <a:cubicBezTo>
                  <a:pt x="171884" y="13251"/>
                  <a:pt x="173524" y="15544"/>
                  <a:pt x="175235" y="17766"/>
                </a:cubicBezTo>
                <a:cubicBezTo>
                  <a:pt x="178767" y="22323"/>
                  <a:pt x="183202" y="24610"/>
                  <a:pt x="187692" y="24610"/>
                </a:cubicBezTo>
                <a:cubicBezTo>
                  <a:pt x="191853" y="24610"/>
                  <a:pt x="196061" y="22645"/>
                  <a:pt x="199641" y="18700"/>
                </a:cubicBezTo>
                <a:cubicBezTo>
                  <a:pt x="201881" y="16231"/>
                  <a:pt x="203380" y="13251"/>
                  <a:pt x="205778" y="10906"/>
                </a:cubicBezTo>
                <a:cubicBezTo>
                  <a:pt x="207556" y="9165"/>
                  <a:pt x="209172" y="8257"/>
                  <a:pt x="210785" y="8257"/>
                </a:cubicBezTo>
                <a:cubicBezTo>
                  <a:pt x="212275" y="8257"/>
                  <a:pt x="213762" y="9032"/>
                  <a:pt x="215371" y="10641"/>
                </a:cubicBezTo>
                <a:cubicBezTo>
                  <a:pt x="217329" y="12599"/>
                  <a:pt x="218969" y="14926"/>
                  <a:pt x="220591" y="17201"/>
                </a:cubicBezTo>
                <a:cubicBezTo>
                  <a:pt x="224083" y="22180"/>
                  <a:pt x="228901" y="24566"/>
                  <a:pt x="233643" y="24566"/>
                </a:cubicBezTo>
                <a:cubicBezTo>
                  <a:pt x="238407" y="24566"/>
                  <a:pt x="243094" y="22158"/>
                  <a:pt x="246285" y="17554"/>
                </a:cubicBezTo>
                <a:cubicBezTo>
                  <a:pt x="247889" y="15261"/>
                  <a:pt x="249653" y="13075"/>
                  <a:pt x="251540" y="10994"/>
                </a:cubicBezTo>
                <a:cubicBezTo>
                  <a:pt x="253211" y="9143"/>
                  <a:pt x="254960" y="8221"/>
                  <a:pt x="256692" y="8221"/>
                </a:cubicBezTo>
                <a:cubicBezTo>
                  <a:pt x="258525" y="8221"/>
                  <a:pt x="260337" y="9253"/>
                  <a:pt x="262015" y="11311"/>
                </a:cubicBezTo>
                <a:cubicBezTo>
                  <a:pt x="263461" y="13075"/>
                  <a:pt x="264624" y="15085"/>
                  <a:pt x="266106" y="16849"/>
                </a:cubicBezTo>
                <a:cubicBezTo>
                  <a:pt x="269368" y="20728"/>
                  <a:pt x="272789" y="24449"/>
                  <a:pt x="278450" y="24467"/>
                </a:cubicBezTo>
                <a:cubicBezTo>
                  <a:pt x="278470" y="24467"/>
                  <a:pt x="278491" y="24467"/>
                  <a:pt x="278511" y="24467"/>
                </a:cubicBezTo>
                <a:cubicBezTo>
                  <a:pt x="281631" y="24467"/>
                  <a:pt x="283459" y="23127"/>
                  <a:pt x="283564" y="20605"/>
                </a:cubicBezTo>
                <a:cubicBezTo>
                  <a:pt x="283687" y="17730"/>
                  <a:pt x="281906" y="16390"/>
                  <a:pt x="279332" y="16055"/>
                </a:cubicBezTo>
                <a:cubicBezTo>
                  <a:pt x="276651" y="15702"/>
                  <a:pt x="274747" y="14327"/>
                  <a:pt x="273230" y="12176"/>
                </a:cubicBezTo>
                <a:cubicBezTo>
                  <a:pt x="272102" y="10536"/>
                  <a:pt x="270744" y="9037"/>
                  <a:pt x="269633" y="7361"/>
                </a:cubicBezTo>
                <a:cubicBezTo>
                  <a:pt x="266322" y="2386"/>
                  <a:pt x="261379" y="65"/>
                  <a:pt x="256521" y="65"/>
                </a:cubicBezTo>
                <a:cubicBezTo>
                  <a:pt x="251598" y="65"/>
                  <a:pt x="246762" y="2448"/>
                  <a:pt x="243798" y="6868"/>
                </a:cubicBezTo>
                <a:cubicBezTo>
                  <a:pt x="242017" y="9495"/>
                  <a:pt x="240236" y="12211"/>
                  <a:pt x="237767" y="14327"/>
                </a:cubicBezTo>
                <a:cubicBezTo>
                  <a:pt x="236472" y="15447"/>
                  <a:pt x="235043" y="15998"/>
                  <a:pt x="233613" y="15998"/>
                </a:cubicBezTo>
                <a:cubicBezTo>
                  <a:pt x="232160" y="15998"/>
                  <a:pt x="230706" y="15429"/>
                  <a:pt x="229391" y="14309"/>
                </a:cubicBezTo>
                <a:cubicBezTo>
                  <a:pt x="226587" y="11929"/>
                  <a:pt x="224929" y="8649"/>
                  <a:pt x="222601" y="5898"/>
                </a:cubicBezTo>
                <a:cubicBezTo>
                  <a:pt x="219309" y="2010"/>
                  <a:pt x="214931" y="43"/>
                  <a:pt x="210580" y="43"/>
                </a:cubicBezTo>
                <a:cubicBezTo>
                  <a:pt x="206308" y="43"/>
                  <a:pt x="202063" y="1939"/>
                  <a:pt x="198901" y="5774"/>
                </a:cubicBezTo>
                <a:cubicBezTo>
                  <a:pt x="196996" y="8102"/>
                  <a:pt x="195321" y="10606"/>
                  <a:pt x="193416" y="12916"/>
                </a:cubicBezTo>
                <a:cubicBezTo>
                  <a:pt x="191706" y="15007"/>
                  <a:pt x="189795" y="16057"/>
                  <a:pt x="187864" y="16057"/>
                </a:cubicBezTo>
                <a:cubicBezTo>
                  <a:pt x="186032" y="16057"/>
                  <a:pt x="184182" y="15113"/>
                  <a:pt x="182465" y="13216"/>
                </a:cubicBezTo>
                <a:cubicBezTo>
                  <a:pt x="181002" y="11594"/>
                  <a:pt x="179732" y="9760"/>
                  <a:pt x="178515" y="7943"/>
                </a:cubicBezTo>
                <a:cubicBezTo>
                  <a:pt x="174950" y="2581"/>
                  <a:pt x="169886" y="0"/>
                  <a:pt x="164893" y="0"/>
                </a:cubicBezTo>
                <a:close/>
              </a:path>
            </a:pathLst>
          </a:custGeom>
          <a:solidFill>
            <a:srgbClr val="CFAFD4"/>
          </a:solidFill>
          <a:ln w="9525" cap="flat" cmpd="sng">
            <a:solidFill>
              <a:srgbClr val="000000"/>
            </a:solidFill>
            <a:prstDash val="solid"/>
            <a:miter lim="176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rot="1536317">
            <a:off x="6190331" y="4052272"/>
            <a:ext cx="104126" cy="1736291"/>
          </a:xfrm>
          <a:prstGeom prst="roundRect">
            <a:avLst>
              <a:gd name="adj" fmla="val 50000"/>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rot="1536317">
            <a:off x="6415230" y="4056609"/>
            <a:ext cx="104126" cy="1752258"/>
          </a:xfrm>
          <a:prstGeom prst="roundRect">
            <a:avLst>
              <a:gd name="adj" fmla="val 50000"/>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rot="1536317">
            <a:off x="6638282" y="4064337"/>
            <a:ext cx="104126" cy="1767815"/>
          </a:xfrm>
          <a:prstGeom prst="roundRect">
            <a:avLst>
              <a:gd name="adj" fmla="val 50000"/>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rot="1536317">
            <a:off x="6864301" y="4069196"/>
            <a:ext cx="104126" cy="1778417"/>
          </a:xfrm>
          <a:prstGeom prst="roundRect">
            <a:avLst>
              <a:gd name="adj" fmla="val 50000"/>
            </a:avLst>
          </a:prstGeom>
          <a:solidFill>
            <a:srgbClr val="EDE96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txBox="1">
            <a:spLocks noGrp="1"/>
          </p:cNvSpPr>
          <p:nvPr>
            <p:ph type="title"/>
          </p:nvPr>
        </p:nvSpPr>
        <p:spPr>
          <a:xfrm>
            <a:off x="1005900" y="618350"/>
            <a:ext cx="2560200" cy="2029800"/>
          </a:xfrm>
          <a:prstGeom prst="rect">
            <a:avLst/>
          </a:prstGeom>
        </p:spPr>
        <p:txBody>
          <a:bodyPr spcFirstLastPara="1" wrap="square" lIns="0" tIns="0" rIns="0" bIns="0" anchor="b" anchorCtr="0">
            <a:noAutofit/>
          </a:bodyPr>
          <a:lstStyle>
            <a:lvl1pPr lvl="0" algn="ctr">
              <a:spcBef>
                <a:spcPts val="0"/>
              </a:spcBef>
              <a:spcAft>
                <a:spcPts val="0"/>
              </a:spcAft>
              <a:buNone/>
              <a:defRPr sz="7200"/>
            </a:lvl1pPr>
            <a:lvl2pPr lvl="1" algn="ctr">
              <a:spcBef>
                <a:spcPts val="0"/>
              </a:spcBef>
              <a:spcAft>
                <a:spcPts val="0"/>
              </a:spcAft>
              <a:buNone/>
              <a:defRPr sz="7200">
                <a:latin typeface="Montserrat"/>
                <a:ea typeface="Montserrat"/>
                <a:cs typeface="Montserrat"/>
                <a:sym typeface="Montserrat"/>
              </a:defRPr>
            </a:lvl2pPr>
            <a:lvl3pPr lvl="2" algn="ctr">
              <a:spcBef>
                <a:spcPts val="0"/>
              </a:spcBef>
              <a:spcAft>
                <a:spcPts val="0"/>
              </a:spcAft>
              <a:buNone/>
              <a:defRPr sz="7200">
                <a:latin typeface="Montserrat"/>
                <a:ea typeface="Montserrat"/>
                <a:cs typeface="Montserrat"/>
                <a:sym typeface="Montserrat"/>
              </a:defRPr>
            </a:lvl3pPr>
            <a:lvl4pPr lvl="3" algn="ctr">
              <a:spcBef>
                <a:spcPts val="0"/>
              </a:spcBef>
              <a:spcAft>
                <a:spcPts val="0"/>
              </a:spcAft>
              <a:buNone/>
              <a:defRPr sz="7200">
                <a:latin typeface="Montserrat"/>
                <a:ea typeface="Montserrat"/>
                <a:cs typeface="Montserrat"/>
                <a:sym typeface="Montserrat"/>
              </a:defRPr>
            </a:lvl4pPr>
            <a:lvl5pPr lvl="4" algn="ctr">
              <a:spcBef>
                <a:spcPts val="0"/>
              </a:spcBef>
              <a:spcAft>
                <a:spcPts val="0"/>
              </a:spcAft>
              <a:buNone/>
              <a:defRPr sz="7200">
                <a:latin typeface="Montserrat"/>
                <a:ea typeface="Montserrat"/>
                <a:cs typeface="Montserrat"/>
                <a:sym typeface="Montserrat"/>
              </a:defRPr>
            </a:lvl5pPr>
            <a:lvl6pPr lvl="5" algn="ctr">
              <a:spcBef>
                <a:spcPts val="0"/>
              </a:spcBef>
              <a:spcAft>
                <a:spcPts val="0"/>
              </a:spcAft>
              <a:buNone/>
              <a:defRPr sz="7200">
                <a:latin typeface="Montserrat"/>
                <a:ea typeface="Montserrat"/>
                <a:cs typeface="Montserrat"/>
                <a:sym typeface="Montserrat"/>
              </a:defRPr>
            </a:lvl6pPr>
            <a:lvl7pPr lvl="6" algn="ctr">
              <a:spcBef>
                <a:spcPts val="0"/>
              </a:spcBef>
              <a:spcAft>
                <a:spcPts val="0"/>
              </a:spcAft>
              <a:buNone/>
              <a:defRPr sz="7200">
                <a:latin typeface="Montserrat"/>
                <a:ea typeface="Montserrat"/>
                <a:cs typeface="Montserrat"/>
                <a:sym typeface="Montserrat"/>
              </a:defRPr>
            </a:lvl7pPr>
            <a:lvl8pPr lvl="7" algn="ctr">
              <a:spcBef>
                <a:spcPts val="0"/>
              </a:spcBef>
              <a:spcAft>
                <a:spcPts val="0"/>
              </a:spcAft>
              <a:buNone/>
              <a:defRPr sz="7200">
                <a:latin typeface="Montserrat"/>
                <a:ea typeface="Montserrat"/>
                <a:cs typeface="Montserrat"/>
                <a:sym typeface="Montserrat"/>
              </a:defRPr>
            </a:lvl8pPr>
            <a:lvl9pPr lvl="8" algn="ctr">
              <a:spcBef>
                <a:spcPts val="0"/>
              </a:spcBef>
              <a:spcAft>
                <a:spcPts val="0"/>
              </a:spcAft>
              <a:buNone/>
              <a:defRPr sz="7200">
                <a:latin typeface="Montserrat"/>
                <a:ea typeface="Montserrat"/>
                <a:cs typeface="Montserrat"/>
                <a:sym typeface="Montserrat"/>
              </a:defRPr>
            </a:lvl9pPr>
          </a:lstStyle>
          <a:p>
            <a:endParaRPr/>
          </a:p>
        </p:txBody>
      </p:sp>
      <p:sp>
        <p:nvSpPr>
          <p:cNvPr id="676" name="Google Shape;676;p13"/>
          <p:cNvSpPr txBox="1">
            <a:spLocks noGrp="1"/>
          </p:cNvSpPr>
          <p:nvPr>
            <p:ph type="subTitle" idx="1"/>
          </p:nvPr>
        </p:nvSpPr>
        <p:spPr>
          <a:xfrm>
            <a:off x="1005900" y="2801350"/>
            <a:ext cx="2560200" cy="1647600"/>
          </a:xfrm>
          <a:prstGeom prst="rect">
            <a:avLst/>
          </a:prstGeom>
        </p:spPr>
        <p:txBody>
          <a:bodyPr spcFirstLastPara="1" wrap="square" lIns="0" tIns="0" rIns="0" bIns="0" anchor="t" anchorCtr="0">
            <a:noAutofit/>
          </a:bodyPr>
          <a:lstStyle>
            <a:lvl1pPr lvl="0" algn="ctr" rtl="0">
              <a:spcBef>
                <a:spcPts val="0"/>
              </a:spcBef>
              <a:spcAft>
                <a:spcPts val="0"/>
              </a:spcAft>
              <a:buNone/>
              <a:defRPr>
                <a:latin typeface="Montserrat Medium"/>
                <a:ea typeface="Montserrat Medium"/>
                <a:cs typeface="Montserrat Medium"/>
                <a:sym typeface="Montserrat Medium"/>
              </a:defRPr>
            </a:lvl1pPr>
            <a:lvl2pPr lvl="1" algn="ctr" rtl="0">
              <a:spcBef>
                <a:spcPts val="1600"/>
              </a:spcBef>
              <a:spcAft>
                <a:spcPts val="0"/>
              </a:spcAft>
              <a:buNone/>
              <a:defRPr>
                <a:latin typeface="Montserrat Medium"/>
                <a:ea typeface="Montserrat Medium"/>
                <a:cs typeface="Montserrat Medium"/>
                <a:sym typeface="Montserrat Medium"/>
              </a:defRPr>
            </a:lvl2pPr>
            <a:lvl3pPr lvl="2" algn="ctr" rtl="0">
              <a:spcBef>
                <a:spcPts val="1600"/>
              </a:spcBef>
              <a:spcAft>
                <a:spcPts val="0"/>
              </a:spcAft>
              <a:buNone/>
              <a:defRPr>
                <a:latin typeface="Montserrat Medium"/>
                <a:ea typeface="Montserrat Medium"/>
                <a:cs typeface="Montserrat Medium"/>
                <a:sym typeface="Montserrat Medium"/>
              </a:defRPr>
            </a:lvl3pPr>
            <a:lvl4pPr lvl="3" algn="ctr" rtl="0">
              <a:spcBef>
                <a:spcPts val="1600"/>
              </a:spcBef>
              <a:spcAft>
                <a:spcPts val="0"/>
              </a:spcAft>
              <a:buNone/>
              <a:defRPr>
                <a:latin typeface="Montserrat Medium"/>
                <a:ea typeface="Montserrat Medium"/>
                <a:cs typeface="Montserrat Medium"/>
                <a:sym typeface="Montserrat Medium"/>
              </a:defRPr>
            </a:lvl4pPr>
            <a:lvl5pPr lvl="4" algn="ctr" rtl="0">
              <a:spcBef>
                <a:spcPts val="1600"/>
              </a:spcBef>
              <a:spcAft>
                <a:spcPts val="0"/>
              </a:spcAft>
              <a:buNone/>
              <a:defRPr>
                <a:latin typeface="Montserrat Medium"/>
                <a:ea typeface="Montserrat Medium"/>
                <a:cs typeface="Montserrat Medium"/>
                <a:sym typeface="Montserrat Medium"/>
              </a:defRPr>
            </a:lvl5pPr>
            <a:lvl6pPr lvl="5" algn="ctr" rtl="0">
              <a:spcBef>
                <a:spcPts val="1600"/>
              </a:spcBef>
              <a:spcAft>
                <a:spcPts val="0"/>
              </a:spcAft>
              <a:buNone/>
              <a:defRPr>
                <a:latin typeface="Montserrat Medium"/>
                <a:ea typeface="Montserrat Medium"/>
                <a:cs typeface="Montserrat Medium"/>
                <a:sym typeface="Montserrat Medium"/>
              </a:defRPr>
            </a:lvl6pPr>
            <a:lvl7pPr lvl="6" algn="ctr" rtl="0">
              <a:spcBef>
                <a:spcPts val="1600"/>
              </a:spcBef>
              <a:spcAft>
                <a:spcPts val="0"/>
              </a:spcAft>
              <a:buNone/>
              <a:defRPr>
                <a:latin typeface="Montserrat Medium"/>
                <a:ea typeface="Montserrat Medium"/>
                <a:cs typeface="Montserrat Medium"/>
                <a:sym typeface="Montserrat Medium"/>
              </a:defRPr>
            </a:lvl7pPr>
            <a:lvl8pPr lvl="7" algn="ctr" rtl="0">
              <a:spcBef>
                <a:spcPts val="1600"/>
              </a:spcBef>
              <a:spcAft>
                <a:spcPts val="0"/>
              </a:spcAft>
              <a:buNone/>
              <a:defRPr>
                <a:latin typeface="Montserrat Medium"/>
                <a:ea typeface="Montserrat Medium"/>
                <a:cs typeface="Montserrat Medium"/>
                <a:sym typeface="Montserrat Medium"/>
              </a:defRPr>
            </a:lvl8pPr>
            <a:lvl9pPr lvl="8" algn="ctr" rtl="0">
              <a:spcBef>
                <a:spcPts val="1600"/>
              </a:spcBef>
              <a:spcAft>
                <a:spcPts val="1600"/>
              </a:spcAft>
              <a:buNone/>
              <a:defRPr>
                <a:latin typeface="Montserrat Medium"/>
                <a:ea typeface="Montserrat Medium"/>
                <a:cs typeface="Montserrat Medium"/>
                <a:sym typeface="Montserrat Medium"/>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FE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8550" y="542450"/>
            <a:ext cx="7146900" cy="4752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98550" y="1152475"/>
            <a:ext cx="7146900" cy="3448500"/>
          </a:xfrm>
          <a:prstGeom prst="rect">
            <a:avLst/>
          </a:prstGeom>
          <a:noFill/>
          <a:ln>
            <a:noFill/>
          </a:ln>
        </p:spPr>
        <p:txBody>
          <a:bodyPr spcFirstLastPara="1" wrap="square" lIns="0" tIns="0" rIns="0" bIns="0" anchor="t" anchorCtr="0">
            <a:noAutofit/>
          </a:bodyPr>
          <a:lstStyle>
            <a:lvl1pPr marL="457200" lvl="0" indent="-317500" rtl="0">
              <a:lnSpc>
                <a:spcPct val="100000"/>
              </a:lnSpc>
              <a:spcBef>
                <a:spcPts val="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lt1"/>
              </a:buClr>
              <a:buSzPts val="1400"/>
              <a:buFont typeface="Montserrat Medium"/>
              <a:buChar char="■"/>
              <a:defRPr>
                <a:solidFill>
                  <a:schemeClr val="lt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6" r:id="rId6"/>
    <p:sldLayoutId id="2147483657" r:id="rId7"/>
    <p:sldLayoutId id="2147483658" r:id="rId8"/>
    <p:sldLayoutId id="2147483659" r:id="rId9"/>
    <p:sldLayoutId id="2147483667"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4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easy-lms.com/es/centro-de-conocimiento/centro-de-conocimiento-lms/ventajas-y-desventajas-del-aprendizaje-online/item12529"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FEA"/>
        </a:solidFill>
        <a:effectLst/>
      </p:bgPr>
    </p:bg>
    <p:spTree>
      <p:nvGrpSpPr>
        <p:cNvPr id="1" name="Shape 1590"/>
        <p:cNvGrpSpPr/>
        <p:nvPr/>
      </p:nvGrpSpPr>
      <p:grpSpPr>
        <a:xfrm>
          <a:off x="0" y="0"/>
          <a:ext cx="0" cy="0"/>
          <a:chOff x="0" y="0"/>
          <a:chExt cx="0" cy="0"/>
        </a:xfrm>
      </p:grpSpPr>
      <p:sp>
        <p:nvSpPr>
          <p:cNvPr id="1591" name="Google Shape;1591;p33"/>
          <p:cNvSpPr txBox="1">
            <a:spLocks noGrp="1"/>
          </p:cNvSpPr>
          <p:nvPr>
            <p:ph type="ctrTitle"/>
          </p:nvPr>
        </p:nvSpPr>
        <p:spPr>
          <a:xfrm>
            <a:off x="1409251" y="1355464"/>
            <a:ext cx="6314739" cy="1398494"/>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400" dirty="0" smtClean="0"/>
              <a:t>¡VENTAJAS Y DESVENTAJAS </a:t>
            </a:r>
            <a:r>
              <a:rPr lang="en" sz="4400" u="sng" dirty="0" smtClean="0"/>
              <a:t>DEL AULA INVERTIDA!</a:t>
            </a:r>
            <a:endParaRPr sz="4400" u="sng" dirty="0">
              <a:sym typeface="Anton"/>
            </a:endParaRPr>
          </a:p>
        </p:txBody>
      </p:sp>
      <p:sp>
        <p:nvSpPr>
          <p:cNvPr id="1592" name="Google Shape;1592;p33"/>
          <p:cNvSpPr txBox="1">
            <a:spLocks noGrp="1"/>
          </p:cNvSpPr>
          <p:nvPr>
            <p:ph type="subTitle" idx="1"/>
          </p:nvPr>
        </p:nvSpPr>
        <p:spPr>
          <a:xfrm>
            <a:off x="903642" y="2774129"/>
            <a:ext cx="7863840" cy="1293121"/>
          </a:xfrm>
          <a:prstGeom prst="rect">
            <a:avLst/>
          </a:prstGeom>
        </p:spPr>
        <p:txBody>
          <a:bodyPr spcFirstLastPara="1" wrap="square" lIns="0" tIns="0" rIns="0" bIns="0" anchor="t" anchorCtr="0">
            <a:noAutofit/>
          </a:bodyPr>
          <a:lstStyle/>
          <a:p>
            <a:pPr marL="0" lvl="0" indent="0"/>
            <a:r>
              <a:rPr lang="es-419" sz="1800" b="1" i="1" dirty="0">
                <a:effectLst>
                  <a:outerShdw blurRad="38100" dist="38100" dir="2700000" algn="tl">
                    <a:srgbClr val="000000">
                      <a:alpha val="43137"/>
                    </a:srgbClr>
                  </a:outerShdw>
                </a:effectLst>
              </a:rPr>
              <a:t>Nombre de la alumna:</a:t>
            </a:r>
            <a:endParaRPr lang="es-419" sz="1800" i="1" dirty="0">
              <a:effectLst>
                <a:outerShdw blurRad="38100" dist="38100" dir="2700000" algn="tl">
                  <a:srgbClr val="000000">
                    <a:alpha val="43137"/>
                  </a:srgbClr>
                </a:outerShdw>
              </a:effectLst>
            </a:endParaRPr>
          </a:p>
          <a:p>
            <a:r>
              <a:rPr lang="es-419" u="sng" dirty="0"/>
              <a:t>Alison Lily Hernández Vega </a:t>
            </a:r>
            <a:r>
              <a:rPr lang="es-419" dirty="0"/>
              <a:t>N°14</a:t>
            </a:r>
          </a:p>
          <a:p>
            <a:r>
              <a:rPr lang="es-419" sz="1800" b="1" i="1" dirty="0">
                <a:effectLst>
                  <a:outerShdw blurRad="38100" dist="38100" dir="2700000" algn="tl">
                    <a:srgbClr val="000000">
                      <a:alpha val="43137"/>
                    </a:srgbClr>
                  </a:outerShdw>
                </a:effectLst>
              </a:rPr>
              <a:t>Nombre del docente: </a:t>
            </a:r>
          </a:p>
          <a:p>
            <a:r>
              <a:rPr lang="es-419" u="sng" dirty="0"/>
              <a:t>Diana Elizabeth Cerda </a:t>
            </a:r>
            <a:r>
              <a:rPr lang="es-419" u="sng" dirty="0" smtClean="0"/>
              <a:t>Orocio</a:t>
            </a:r>
          </a:p>
          <a:p>
            <a:r>
              <a:rPr lang="es-419" sz="1800" b="1" i="1" dirty="0" smtClean="0">
                <a:effectLst>
                  <a:outerShdw blurRad="38100" dist="38100" dir="2700000" algn="tl">
                    <a:srgbClr val="000000">
                      <a:alpha val="43137"/>
                    </a:srgbClr>
                  </a:outerShdw>
                </a:effectLst>
              </a:rPr>
              <a:t>Grupo:  </a:t>
            </a:r>
            <a:r>
              <a:rPr lang="es-419" sz="1800" b="1" i="1" u="sng" dirty="0" smtClean="0">
                <a:effectLst>
                  <a:outerShdw blurRad="38100" dist="38100" dir="2700000" algn="tl">
                    <a:srgbClr val="000000">
                      <a:alpha val="43137"/>
                    </a:srgbClr>
                  </a:outerShdw>
                </a:effectLst>
              </a:rPr>
              <a:t>1 D</a:t>
            </a:r>
            <a:r>
              <a:rPr lang="es-419" sz="1800" b="1" i="1" dirty="0" smtClean="0">
                <a:effectLst>
                  <a:outerShdw blurRad="38100" dist="38100" dir="2700000" algn="tl">
                    <a:srgbClr val="000000">
                      <a:alpha val="43137"/>
                    </a:srgbClr>
                  </a:outerShdw>
                </a:effectLst>
              </a:rPr>
              <a:t> </a:t>
            </a:r>
            <a:endParaRPr lang="es-419" sz="1800" i="1" dirty="0" smtClean="0">
              <a:effectLst>
                <a:outerShdw blurRad="38100" dist="38100" dir="2700000" algn="tl">
                  <a:srgbClr val="000000">
                    <a:alpha val="43137"/>
                  </a:srgbClr>
                </a:outerShdw>
              </a:effectLst>
            </a:endParaRPr>
          </a:p>
          <a:p>
            <a:r>
              <a:rPr lang="es-419" sz="1400" b="1" dirty="0" smtClean="0"/>
              <a:t>            </a:t>
            </a:r>
          </a:p>
          <a:p>
            <a:r>
              <a:rPr lang="es-419" sz="1400" b="1" dirty="0" smtClean="0"/>
              <a:t>       </a:t>
            </a:r>
          </a:p>
          <a:p>
            <a:endParaRPr lang="es-419" sz="1400" b="1" dirty="0"/>
          </a:p>
          <a:p>
            <a:r>
              <a:rPr lang="es-419" sz="1400" b="1" dirty="0" smtClean="0"/>
              <a:t>                                                                  </a:t>
            </a:r>
            <a:r>
              <a:rPr lang="es-419" sz="1800" b="1" i="1" dirty="0" smtClean="0"/>
              <a:t>Fecha: 26/Marzo/2021</a:t>
            </a:r>
            <a:endParaRPr lang="es-419" sz="1800" i="1" dirty="0" smtClean="0"/>
          </a:p>
          <a:p>
            <a:pPr marL="0" lvl="0" indent="0" algn="ctr" rtl="0">
              <a:spcBef>
                <a:spcPts val="0"/>
              </a:spcBef>
              <a:spcAft>
                <a:spcPts val="0"/>
              </a:spcAft>
              <a:buNone/>
            </a:pPr>
            <a:endParaRPr sz="2400" dirty="0"/>
          </a:p>
        </p:txBody>
      </p:sp>
      <p:grpSp>
        <p:nvGrpSpPr>
          <p:cNvPr id="4" name="Grupo 3"/>
          <p:cNvGrpSpPr/>
          <p:nvPr/>
        </p:nvGrpSpPr>
        <p:grpSpPr>
          <a:xfrm>
            <a:off x="2206257" y="387275"/>
            <a:ext cx="5312400" cy="968189"/>
            <a:chOff x="0" y="0"/>
            <a:chExt cx="4546366" cy="909701"/>
          </a:xfrm>
        </p:grpSpPr>
        <p:pic>
          <p:nvPicPr>
            <p:cNvPr id="5"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6" name="1 CuadroTexto"/>
            <p:cNvSpPr txBox="1"/>
            <p:nvPr/>
          </p:nvSpPr>
          <p:spPr>
            <a:xfrm>
              <a:off x="2135114" y="8"/>
              <a:ext cx="2411252" cy="890740"/>
            </a:xfrm>
            <a:prstGeom prst="rect">
              <a:avLst/>
            </a:prstGeom>
            <a:noFill/>
          </p:spPr>
          <p:txBody>
            <a:bodyPr wrap="square" rtlCol="0">
              <a:noAutofit/>
            </a:bodyPr>
            <a:lstStyle/>
            <a:p>
              <a:pPr algn="ctr">
                <a:spcAft>
                  <a:spcPts val="0"/>
                </a:spcAft>
              </a:pPr>
              <a:r>
                <a:rPr lang="es-419" sz="1400" b="1" kern="1200" dirty="0" smtClean="0">
                  <a:solidFill>
                    <a:srgbClr val="939393"/>
                  </a:solidFill>
                  <a:effectLst/>
                  <a:latin typeface="Arial" panose="020B0604020202020204" pitchFamily="34" charset="0"/>
                  <a:ea typeface="Times New Roman" panose="02020603050405020304" pitchFamily="18" charset="0"/>
                </a:rPr>
                <a:t>​</a:t>
              </a:r>
              <a:endParaRPr lang="es-419" sz="1200" dirty="0">
                <a:latin typeface="Times New Roman" panose="02020603050405020304" pitchFamily="18" charset="0"/>
                <a:ea typeface="Times New Roman" panose="02020603050405020304" pitchFamily="18" charset="0"/>
              </a:endParaRPr>
            </a:p>
            <a:p>
              <a:pPr algn="ctr">
                <a:spcAft>
                  <a:spcPts val="0"/>
                </a:spcAft>
              </a:pPr>
              <a:endParaRPr lang="es-419" sz="1200" b="1" kern="1200" dirty="0">
                <a:solidFill>
                  <a:srgbClr val="939393"/>
                </a:solidFill>
                <a:effectLst/>
                <a:latin typeface="Times New Roman" panose="02020603050405020304" pitchFamily="18" charset="0"/>
                <a:ea typeface="Times New Roman" panose="02020603050405020304" pitchFamily="18" charset="0"/>
              </a:endParaRPr>
            </a:p>
            <a:p>
              <a:pPr algn="ctr">
                <a:spcAft>
                  <a:spcPts val="0"/>
                </a:spcAft>
              </a:pPr>
              <a:r>
                <a:rPr lang="es-419" sz="1800" b="1" kern="1200" dirty="0" smtClean="0">
                  <a:solidFill>
                    <a:srgbClr val="939393"/>
                  </a:solidFill>
                  <a:effectLst/>
                  <a:latin typeface="Arial" panose="020B0604020202020204" pitchFamily="34" charset="0"/>
                  <a:ea typeface="Times New Roman" panose="02020603050405020304" pitchFamily="18" charset="0"/>
                </a:rPr>
                <a:t>Computación  </a:t>
              </a:r>
              <a:endParaRPr lang="es-419" sz="1200" dirty="0">
                <a:effectLst/>
                <a:latin typeface="Times New Roman" panose="02020603050405020304" pitchFamily="18" charset="0"/>
                <a:ea typeface="Times New Roman" panose="02020603050405020304" pitchFamily="18" charset="0"/>
              </a:endParaRPr>
            </a:p>
          </p:txBody>
        </p:sp>
        <p:cxnSp>
          <p:nvCxnSpPr>
            <p:cNvPr id="7" name="12 Conector recto"/>
            <p:cNvCxnSpPr/>
            <p:nvPr/>
          </p:nvCxnSpPr>
          <p:spPr>
            <a:xfrm>
              <a:off x="2079312" y="4"/>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94" name="Google Shape;1694;p41"/>
          <p:cNvSpPr/>
          <p:nvPr/>
        </p:nvSpPr>
        <p:spPr>
          <a:xfrm rot="8100000">
            <a:off x="2203475" y="256759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rot="2700000">
            <a:off x="6456750" y="2567590"/>
            <a:ext cx="315348" cy="295577"/>
          </a:xfrm>
          <a:custGeom>
            <a:avLst/>
            <a:gdLst/>
            <a:ahLst/>
            <a:cxnLst/>
            <a:rect l="l" t="t" r="r" b="b"/>
            <a:pathLst>
              <a:path w="10814" h="10136" extrusionOk="0">
                <a:moveTo>
                  <a:pt x="5463" y="1"/>
                </a:moveTo>
                <a:cubicBezTo>
                  <a:pt x="5412" y="1"/>
                  <a:pt x="5362" y="1"/>
                  <a:pt x="5311" y="2"/>
                </a:cubicBezTo>
                <a:cubicBezTo>
                  <a:pt x="2509" y="51"/>
                  <a:pt x="1" y="1821"/>
                  <a:pt x="230" y="5313"/>
                </a:cubicBezTo>
                <a:cubicBezTo>
                  <a:pt x="443" y="8312"/>
                  <a:pt x="2476" y="10050"/>
                  <a:pt x="5295" y="10132"/>
                </a:cubicBezTo>
                <a:cubicBezTo>
                  <a:pt x="5376" y="10134"/>
                  <a:pt x="5455" y="10136"/>
                  <a:pt x="5534" y="10136"/>
                </a:cubicBezTo>
                <a:cubicBezTo>
                  <a:pt x="8571" y="10136"/>
                  <a:pt x="10396" y="8281"/>
                  <a:pt x="10524" y="3920"/>
                </a:cubicBezTo>
                <a:cubicBezTo>
                  <a:pt x="10813" y="1281"/>
                  <a:pt x="8134" y="1"/>
                  <a:pt x="5463" y="1"/>
                </a:cubicBezTo>
                <a:close/>
              </a:path>
            </a:pathLst>
          </a:custGeom>
          <a:solidFill>
            <a:srgbClr val="EDE962"/>
          </a:solidFill>
          <a:ln w="9525" cap="flat" cmpd="sng">
            <a:solidFill>
              <a:srgbClr val="000000"/>
            </a:solidFill>
            <a:prstDash val="solid"/>
            <a:miter lim="1639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Imagen 9" descr="Ver las imágenes de origen"/>
          <p:cNvPicPr/>
          <p:nvPr/>
        </p:nvPicPr>
        <p:blipFill>
          <a:blip r:embed="rId3">
            <a:extLst>
              <a:ext uri="{28A0092B-C50C-407E-A947-70E740481C1C}">
                <a14:useLocalDpi xmlns:a14="http://schemas.microsoft.com/office/drawing/2010/main" val="0"/>
              </a:ext>
            </a:extLst>
          </a:blip>
          <a:srcRect/>
          <a:stretch>
            <a:fillRect/>
          </a:stretch>
        </p:blipFill>
        <p:spPr bwMode="auto">
          <a:xfrm>
            <a:off x="727113" y="1729648"/>
            <a:ext cx="3259265" cy="2074049"/>
          </a:xfrm>
          <a:prstGeom prst="rect">
            <a:avLst/>
          </a:prstGeom>
          <a:ln>
            <a:noFill/>
          </a:ln>
          <a:effectLst>
            <a:softEdge rad="112500"/>
          </a:effectLst>
        </p:spPr>
      </p:pic>
      <p:pic>
        <p:nvPicPr>
          <p:cNvPr id="12" name="Imagen 11" descr="Ver las imágenes de ori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1772" y="1674179"/>
            <a:ext cx="3365304" cy="21849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60983" y="618349"/>
            <a:ext cx="4726236" cy="2183001"/>
          </a:xfrm>
        </p:spPr>
        <p:txBody>
          <a:bodyPr/>
          <a:lstStyle/>
          <a:p>
            <a:r>
              <a:rPr lang="es-419" sz="4000" dirty="0" smtClean="0">
                <a:effectLst>
                  <a:outerShdw blurRad="38100" dist="38100" dir="2700000" algn="tl">
                    <a:srgbClr val="000000">
                      <a:alpha val="43137"/>
                    </a:srgbClr>
                  </a:outerShdw>
                </a:effectLst>
              </a:rPr>
              <a:t>DESVENTAJAS </a:t>
            </a:r>
            <a:r>
              <a:rPr lang="es-419" sz="4000" dirty="0">
                <a:effectLst>
                  <a:outerShdw blurRad="38100" dist="38100" dir="2700000" algn="tl">
                    <a:srgbClr val="000000">
                      <a:alpha val="43137"/>
                    </a:srgbClr>
                  </a:outerShdw>
                </a:effectLst>
              </a:rPr>
              <a:t>DEL AULA</a:t>
            </a:r>
            <a:r>
              <a:rPr lang="es-419" sz="4000" u="sng" dirty="0">
                <a:effectLst>
                  <a:outerShdw blurRad="38100" dist="38100" dir="2700000" algn="tl">
                    <a:srgbClr val="000000">
                      <a:alpha val="43137"/>
                    </a:srgbClr>
                  </a:outerShdw>
                </a:effectLst>
              </a:rPr>
              <a:t> INVERTIDA</a:t>
            </a:r>
            <a:r>
              <a:rPr lang="en" sz="4000" u="sng" dirty="0">
                <a:effectLst>
                  <a:outerShdw blurRad="38100" dist="38100" dir="2700000" algn="tl">
                    <a:srgbClr val="000000">
                      <a:alpha val="43137"/>
                    </a:srgbClr>
                  </a:outerShdw>
                </a:effectLst>
              </a:rPr>
              <a:t>!</a:t>
            </a:r>
            <a:endParaRPr lang="es-419" sz="4000" u="sng" dirty="0"/>
          </a:p>
        </p:txBody>
      </p:sp>
      <p:pic>
        <p:nvPicPr>
          <p:cNvPr id="4" name="Imagen 3" descr="Ver las imágenes de origen"/>
          <p:cNvPicPr/>
          <p:nvPr/>
        </p:nvPicPr>
        <p:blipFill>
          <a:blip r:embed="rId2">
            <a:extLst>
              <a:ext uri="{28A0092B-C50C-407E-A947-70E740481C1C}">
                <a14:useLocalDpi xmlns:a14="http://schemas.microsoft.com/office/drawing/2010/main" val="0"/>
              </a:ext>
            </a:extLst>
          </a:blip>
          <a:srcRect/>
          <a:stretch>
            <a:fillRect/>
          </a:stretch>
        </p:blipFill>
        <p:spPr bwMode="auto">
          <a:xfrm>
            <a:off x="88134" y="618349"/>
            <a:ext cx="4153358" cy="38008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64460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1"/>
        <p:cNvGrpSpPr/>
        <p:nvPr/>
      </p:nvGrpSpPr>
      <p:grpSpPr>
        <a:xfrm>
          <a:off x="0" y="0"/>
          <a:ext cx="0" cy="0"/>
          <a:chOff x="0" y="0"/>
          <a:chExt cx="0" cy="0"/>
        </a:xfrm>
      </p:grpSpPr>
      <p:sp>
        <p:nvSpPr>
          <p:cNvPr id="1872" name="Google Shape;1872;p55"/>
          <p:cNvSpPr txBox="1">
            <a:spLocks noGrp="1"/>
          </p:cNvSpPr>
          <p:nvPr>
            <p:ph type="title"/>
          </p:nvPr>
        </p:nvSpPr>
        <p:spPr>
          <a:xfrm>
            <a:off x="440676" y="418641"/>
            <a:ext cx="7965194" cy="572877"/>
          </a:xfrm>
          <a:prstGeom prst="rect">
            <a:avLst/>
          </a:prstGeom>
        </p:spPr>
        <p:txBody>
          <a:bodyPr spcFirstLastPara="1" wrap="square" lIns="0" tIns="0" rIns="0" bIns="0" anchor="b" anchorCtr="0">
            <a:noAutofit/>
          </a:bodyPr>
          <a:lstStyle/>
          <a:p>
            <a:pPr algn="l"/>
            <a:r>
              <a:rPr lang="es-419" sz="2800" b="1" i="1" dirty="0">
                <a:effectLst>
                  <a:outerShdw blurRad="38100" dist="38100" dir="2700000" algn="tl">
                    <a:srgbClr val="000000">
                      <a:alpha val="43137"/>
                    </a:srgbClr>
                  </a:outerShdw>
                </a:effectLst>
                <a:latin typeface="Bell MT" panose="02020503060305020303" pitchFamily="18" charset="0"/>
              </a:rPr>
              <a:t>1. Requiere niveles más altos de auto-disciplina</a:t>
            </a:r>
          </a:p>
        </p:txBody>
      </p:sp>
      <p:sp>
        <p:nvSpPr>
          <p:cNvPr id="1873" name="Google Shape;1873;p55"/>
          <p:cNvSpPr txBox="1">
            <a:spLocks noGrp="1"/>
          </p:cNvSpPr>
          <p:nvPr>
            <p:ph type="subTitle" idx="1"/>
          </p:nvPr>
        </p:nvSpPr>
        <p:spPr>
          <a:xfrm>
            <a:off x="550842" y="1322024"/>
            <a:ext cx="7733841" cy="2579851"/>
          </a:xfrm>
          <a:prstGeom prst="rect">
            <a:avLst/>
          </a:prstGeom>
        </p:spPr>
        <p:txBody>
          <a:bodyPr spcFirstLastPara="1" wrap="square" lIns="0" tIns="0" rIns="0" bIns="0" anchor="t" anchorCtr="0">
            <a:noAutofit/>
          </a:bodyPr>
          <a:lstStyle/>
          <a:p>
            <a:pPr marL="0" indent="0">
              <a:spcAft>
                <a:spcPts val="1600"/>
              </a:spcAft>
            </a:pPr>
            <a:r>
              <a:rPr lang="es-419" sz="1800" dirty="0">
                <a:latin typeface="+mn-lt"/>
              </a:rPr>
              <a:t>La naturaleza enfocada en el aprendizaje del aula invertida puede ser una desventaja para los empleados que luchan con la auto-disciplina. El empleado puede ser motivado para comprometerse con el contenido de aprendizaje y poner el tiempo que necesite para aprender. No es suficiente estar en una clase y absorber pasivamente lo que comparte un profesor. ¡Más empleados de los que crees pueden luchar con esto! En una encuesta de 204 empleados, el 41% indicaron que sus niveles de auto-motivación eran una barrera para participar en el aprendizaje online. </a:t>
            </a:r>
          </a:p>
          <a:p>
            <a:pPr marL="0" lvl="0" indent="0" algn="ctr"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64"/>
          <p:cNvSpPr txBox="1">
            <a:spLocks noGrp="1"/>
          </p:cNvSpPr>
          <p:nvPr>
            <p:ph type="title"/>
          </p:nvPr>
        </p:nvSpPr>
        <p:spPr>
          <a:xfrm>
            <a:off x="846150" y="771050"/>
            <a:ext cx="7146900" cy="475200"/>
          </a:xfrm>
          <a:prstGeom prst="rect">
            <a:avLst/>
          </a:prstGeom>
        </p:spPr>
        <p:txBody>
          <a:bodyPr spcFirstLastPara="1" wrap="square" lIns="0" tIns="0" rIns="0" bIns="0" anchor="t" anchorCtr="0">
            <a:noAutofit/>
          </a:bodyPr>
          <a:lstStyle/>
          <a:p>
            <a:r>
              <a:rPr lang="es-419" b="1" i="1" dirty="0">
                <a:effectLst>
                  <a:outerShdw blurRad="38100" dist="38100" dir="2700000" algn="tl">
                    <a:srgbClr val="000000">
                      <a:alpha val="43137"/>
                    </a:srgbClr>
                  </a:outerShdw>
                </a:effectLst>
                <a:latin typeface="Bell MT" panose="02020503060305020303" pitchFamily="18" charset="0"/>
              </a:rPr>
              <a:t>2. Dependencia de la tecnología</a:t>
            </a:r>
            <a:r>
              <a:rPr lang="es-419" b="1" dirty="0"/>
              <a:t/>
            </a:r>
            <a:br>
              <a:rPr lang="es-419" b="1" dirty="0"/>
            </a:br>
            <a:endParaRPr dirty="0"/>
          </a:p>
        </p:txBody>
      </p:sp>
      <p:sp>
        <p:nvSpPr>
          <p:cNvPr id="2" name="CuadroTexto 1"/>
          <p:cNvSpPr txBox="1"/>
          <p:nvPr/>
        </p:nvSpPr>
        <p:spPr>
          <a:xfrm>
            <a:off x="572877" y="1509311"/>
            <a:ext cx="7689774" cy="2554545"/>
          </a:xfrm>
          <a:prstGeom prst="rect">
            <a:avLst/>
          </a:prstGeom>
          <a:noFill/>
        </p:spPr>
        <p:txBody>
          <a:bodyPr wrap="square" rtlCol="0">
            <a:spAutoFit/>
          </a:bodyPr>
          <a:lstStyle/>
          <a:p>
            <a:pPr algn="ctr"/>
            <a:r>
              <a:rPr lang="es-419" sz="1600" dirty="0">
                <a:latin typeface="+mn-lt"/>
              </a:rPr>
              <a:t>Con el aula invertida, los empleados obtienen lo máximo de su información del contenido de aprendizaje, el cual es a menudo almacenado online, en lugar de un instructor. Hay muchos beneficios en almacenar material online, sobre lo cual puedes leer más en nuestro artículo </a:t>
            </a:r>
            <a:r>
              <a:rPr lang="es-419" sz="1600" b="1" dirty="0">
                <a:latin typeface="+mn-lt"/>
              </a:rPr>
              <a:t>‘</a:t>
            </a:r>
            <a:r>
              <a:rPr lang="es-419" sz="1600" b="1" dirty="0">
                <a:latin typeface="+mn-lt"/>
                <a:hlinkClick r:id="rId3" tooltip="Advantages and disadvantages of online learning"/>
              </a:rPr>
              <a:t>Ventajas y desventajas del aprendizaje online</a:t>
            </a:r>
            <a:r>
              <a:rPr lang="es-419" sz="1600" b="1" dirty="0">
                <a:latin typeface="+mn-lt"/>
              </a:rPr>
              <a:t>'.</a:t>
            </a:r>
            <a:r>
              <a:rPr lang="es-419" sz="1600" dirty="0">
                <a:latin typeface="+mn-lt"/>
              </a:rPr>
              <a:t> Sin embargo, algunas personas pueden tener dificultades con la tecnología. Se descubrió que el 26% de los adultos del mundo eran analfabetos informáticos en el 2016. En otras ocasiones, los empleados no tienen el entorno apropiado para el aprendizaje online. Si no tienen acceso conveniente a los dispositivos electrónicos, parlantes que funcionen, o una conexión a internet confiable, será difícil que participen.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6945" y="1696598"/>
            <a:ext cx="6953577" cy="517792"/>
          </a:xfrm>
        </p:spPr>
        <p:txBody>
          <a:bodyPr/>
          <a:lstStyle/>
          <a:p>
            <a:pPr algn="l"/>
            <a:r>
              <a:rPr lang="es-419" sz="2800" b="1" i="1" dirty="0" smtClean="0">
                <a:effectLst>
                  <a:outerShdw blurRad="38100" dist="38100" dir="2700000" algn="tl">
                    <a:srgbClr val="000000">
                      <a:alpha val="43137"/>
                    </a:srgbClr>
                  </a:outerShdw>
                </a:effectLst>
                <a:latin typeface="Bell MT" panose="02020503060305020303" pitchFamily="18" charset="0"/>
              </a:rPr>
              <a:t/>
            </a:r>
            <a:br>
              <a:rPr lang="es-419" sz="2800" b="1" i="1" dirty="0" smtClean="0">
                <a:effectLst>
                  <a:outerShdw blurRad="38100" dist="38100" dir="2700000" algn="tl">
                    <a:srgbClr val="000000">
                      <a:alpha val="43137"/>
                    </a:srgbClr>
                  </a:outerShdw>
                </a:effectLst>
                <a:latin typeface="Bell MT" panose="02020503060305020303" pitchFamily="18" charset="0"/>
              </a:rPr>
            </a:br>
            <a:r>
              <a:rPr lang="es-419" sz="2800" b="1" i="1" dirty="0">
                <a:effectLst>
                  <a:outerShdw blurRad="38100" dist="38100" dir="2700000" algn="tl">
                    <a:srgbClr val="000000">
                      <a:alpha val="43137"/>
                    </a:srgbClr>
                  </a:outerShdw>
                </a:effectLst>
                <a:latin typeface="Bell MT" panose="02020503060305020303" pitchFamily="18" charset="0"/>
              </a:rPr>
              <a:t/>
            </a:r>
            <a:br>
              <a:rPr lang="es-419" sz="2800" b="1" i="1" dirty="0">
                <a:effectLst>
                  <a:outerShdw blurRad="38100" dist="38100" dir="2700000" algn="tl">
                    <a:srgbClr val="000000">
                      <a:alpha val="43137"/>
                    </a:srgbClr>
                  </a:outerShdw>
                </a:effectLst>
                <a:latin typeface="Bell MT" panose="02020503060305020303" pitchFamily="18" charset="0"/>
              </a:rPr>
            </a:br>
            <a:r>
              <a:rPr lang="es-419" sz="2800" b="1" i="1" dirty="0" smtClean="0">
                <a:effectLst>
                  <a:outerShdw blurRad="38100" dist="38100" dir="2700000" algn="tl">
                    <a:srgbClr val="000000">
                      <a:alpha val="43137"/>
                    </a:srgbClr>
                  </a:outerShdw>
                </a:effectLst>
                <a:latin typeface="Bell MT" panose="02020503060305020303" pitchFamily="18" charset="0"/>
              </a:rPr>
              <a:t/>
            </a:r>
            <a:br>
              <a:rPr lang="es-419" sz="2800" b="1" i="1" dirty="0" smtClean="0">
                <a:effectLst>
                  <a:outerShdw blurRad="38100" dist="38100" dir="2700000" algn="tl">
                    <a:srgbClr val="000000">
                      <a:alpha val="43137"/>
                    </a:srgbClr>
                  </a:outerShdw>
                </a:effectLst>
                <a:latin typeface="Bell MT" panose="02020503060305020303" pitchFamily="18" charset="0"/>
              </a:rPr>
            </a:br>
            <a:r>
              <a:rPr lang="es-419" sz="2800" b="1" i="1" dirty="0" smtClean="0">
                <a:effectLst>
                  <a:outerShdw blurRad="38100" dist="38100" dir="2700000" algn="tl">
                    <a:srgbClr val="000000">
                      <a:alpha val="43137"/>
                    </a:srgbClr>
                  </a:outerShdw>
                </a:effectLst>
                <a:latin typeface="Bell MT" panose="02020503060305020303" pitchFamily="18" charset="0"/>
              </a:rPr>
              <a:t>3</a:t>
            </a:r>
            <a:r>
              <a:rPr lang="es-419" sz="2800" b="1" i="1" dirty="0">
                <a:effectLst>
                  <a:outerShdw blurRad="38100" dist="38100" dir="2700000" algn="tl">
                    <a:srgbClr val="000000">
                      <a:alpha val="43137"/>
                    </a:srgbClr>
                  </a:outerShdw>
                </a:effectLst>
                <a:latin typeface="Bell MT" panose="02020503060305020303" pitchFamily="18" charset="0"/>
              </a:rPr>
              <a:t>. Resistencia al cambio</a:t>
            </a:r>
            <a:r>
              <a:rPr lang="es-419" b="1" dirty="0"/>
              <a:t/>
            </a:r>
            <a:br>
              <a:rPr lang="es-419" b="1" dirty="0"/>
            </a:br>
            <a:endParaRPr lang="es-419" dirty="0"/>
          </a:p>
        </p:txBody>
      </p:sp>
      <p:sp>
        <p:nvSpPr>
          <p:cNvPr id="3" name="Subtítulo 2"/>
          <p:cNvSpPr>
            <a:spLocks noGrp="1"/>
          </p:cNvSpPr>
          <p:nvPr>
            <p:ph type="subTitle" idx="1"/>
          </p:nvPr>
        </p:nvSpPr>
        <p:spPr>
          <a:xfrm>
            <a:off x="440676" y="1465243"/>
            <a:ext cx="7866042" cy="2436632"/>
          </a:xfrm>
        </p:spPr>
        <p:txBody>
          <a:bodyPr/>
          <a:lstStyle/>
          <a:p>
            <a:r>
              <a:rPr lang="es-419" sz="2000" dirty="0">
                <a:latin typeface="+mn-lt"/>
              </a:rPr>
              <a:t>Aunque el aula invertida en última instancia ahorra tiempo tanto al instructor como a los empleados, configurar tu primera aula invertida requerirá más tiempo y energía que continuar con el statu. Los instructores tienen que introducir a los empleados a un concepto completamente nuevo. Y los empleados necesitarán tiempo para adaptarse y abrazar el cambio de un estilo de aprendizaje pasivo a uno activo.</a:t>
            </a:r>
          </a:p>
        </p:txBody>
      </p:sp>
    </p:spTree>
    <p:extLst>
      <p:ext uri="{BB962C8B-B14F-4D97-AF65-F5344CB8AC3E}">
        <p14:creationId xmlns:p14="http://schemas.microsoft.com/office/powerpoint/2010/main" val="401999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10" y="2300287"/>
            <a:ext cx="3811116" cy="19055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Ver las imágenes de ori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526" y="2246090"/>
            <a:ext cx="3508374" cy="19597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Ver las imágenes de ori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005" y="497660"/>
            <a:ext cx="4735041" cy="18892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042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7" name="Google Shape;1597;p34"/>
          <p:cNvSpPr txBox="1">
            <a:spLocks noGrp="1"/>
          </p:cNvSpPr>
          <p:nvPr>
            <p:ph type="title"/>
          </p:nvPr>
        </p:nvSpPr>
        <p:spPr>
          <a:xfrm>
            <a:off x="998550" y="231354"/>
            <a:ext cx="7146900" cy="605928"/>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000" dirty="0" smtClean="0">
                <a:effectLst>
                  <a:outerShdw blurRad="38100" dist="38100" dir="2700000" algn="tl">
                    <a:srgbClr val="000000">
                      <a:alpha val="43137"/>
                    </a:srgbClr>
                  </a:outerShdw>
                </a:effectLst>
              </a:rPr>
              <a:t>AULA INVERTIDA!</a:t>
            </a:r>
            <a:endParaRPr sz="4000" dirty="0">
              <a:effectLst>
                <a:outerShdw blurRad="38100" dist="38100" dir="2700000" algn="tl">
                  <a:srgbClr val="000000">
                    <a:alpha val="43137"/>
                  </a:srgbClr>
                </a:outerShdw>
              </a:effectLst>
            </a:endParaRPr>
          </a:p>
        </p:txBody>
      </p:sp>
      <p:sp>
        <p:nvSpPr>
          <p:cNvPr id="3" name="CuadroTexto 2"/>
          <p:cNvSpPr txBox="1"/>
          <p:nvPr/>
        </p:nvSpPr>
        <p:spPr>
          <a:xfrm>
            <a:off x="209320" y="1355075"/>
            <a:ext cx="8848183" cy="3724096"/>
          </a:xfrm>
          <a:prstGeom prst="rect">
            <a:avLst/>
          </a:prstGeom>
          <a:noFill/>
        </p:spPr>
        <p:txBody>
          <a:bodyPr wrap="square" rtlCol="0">
            <a:spAutoFit/>
          </a:bodyPr>
          <a:lstStyle/>
          <a:p>
            <a:r>
              <a:rPr lang="es-419" sz="1800" dirty="0">
                <a:latin typeface="+mn-lt"/>
              </a:rPr>
              <a:t>El </a:t>
            </a:r>
            <a:r>
              <a:rPr lang="es-419" sz="1800" b="1" dirty="0">
                <a:latin typeface="+mn-lt"/>
              </a:rPr>
              <a:t>Aula</a:t>
            </a:r>
            <a:r>
              <a:rPr lang="es-419" sz="1800" dirty="0">
                <a:latin typeface="+mn-lt"/>
              </a:rPr>
              <a:t> </a:t>
            </a:r>
            <a:r>
              <a:rPr lang="es-419" sz="1800" b="1" dirty="0">
                <a:latin typeface="+mn-lt"/>
              </a:rPr>
              <a:t>Invertida</a:t>
            </a:r>
            <a:r>
              <a:rPr lang="es-419" sz="1800" dirty="0">
                <a:latin typeface="+mn-lt"/>
              </a:rPr>
              <a:t> es uno de los métodos de enseñanza-aprendizaje que se ha utilizado con mucho éxito en las instituciones educativas, ya que les permite a los alumnos trabajar desde su casa con los materiales sugeridos por el docente, invirtiéndose de esta forma el ciclo tradicional, puesto que el alumno llega con un conocimiento previo de lo que será abordado en la </a:t>
            </a:r>
            <a:r>
              <a:rPr lang="es-419" sz="1800" dirty="0" smtClean="0">
                <a:latin typeface="+mn-lt"/>
              </a:rPr>
              <a:t>clase.</a:t>
            </a:r>
          </a:p>
          <a:p>
            <a:endParaRPr lang="es-419" sz="1800" dirty="0">
              <a:latin typeface="+mn-lt"/>
            </a:endParaRPr>
          </a:p>
          <a:p>
            <a:pPr algn="ctr"/>
            <a:r>
              <a:rPr lang="es-419" sz="2800" b="1" i="1" dirty="0" smtClean="0">
                <a:effectLst>
                  <a:outerShdw blurRad="38100" dist="38100" dir="2700000" algn="tl">
                    <a:srgbClr val="000000">
                      <a:alpha val="43137"/>
                    </a:srgbClr>
                  </a:outerShdw>
                </a:effectLst>
                <a:latin typeface="Bell MT" panose="02020503060305020303" pitchFamily="18" charset="0"/>
              </a:rPr>
              <a:t>“EVALUACIÓN”</a:t>
            </a:r>
            <a:endParaRPr lang="es-419" sz="2800" b="1" i="1" dirty="0">
              <a:effectLst>
                <a:outerShdw blurRad="38100" dist="38100" dir="2700000" algn="tl">
                  <a:srgbClr val="000000">
                    <a:alpha val="43137"/>
                  </a:srgbClr>
                </a:outerShdw>
              </a:effectLst>
              <a:latin typeface="Bell MT" panose="02020503060305020303" pitchFamily="18" charset="0"/>
            </a:endParaRPr>
          </a:p>
          <a:p>
            <a:r>
              <a:rPr lang="es-419" sz="1800" dirty="0">
                <a:latin typeface="+mn-lt"/>
              </a:rPr>
              <a:t>Se evaluará de forma sistemática, formativa y continua, con la finalidad de contribuir al desarrollo personal y profesional de los participantes. Se tomarán en cuenta las aportaciones derivadas de la experiencia y los resultados del trabajo individual y colaborativo</a:t>
            </a:r>
            <a:r>
              <a:rPr lang="es-419" sz="1800" dirty="0" smtClean="0">
                <a:latin typeface="+mn-lt"/>
              </a:rPr>
              <a:t>.</a:t>
            </a:r>
          </a:p>
          <a:p>
            <a:endParaRPr lang="es-419" dirty="0"/>
          </a:p>
          <a:p>
            <a:endParaRPr lang="es-419"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06627" y="568411"/>
            <a:ext cx="7821827" cy="3323987"/>
          </a:xfrm>
          <a:prstGeom prst="rect">
            <a:avLst/>
          </a:prstGeom>
          <a:noFill/>
        </p:spPr>
        <p:txBody>
          <a:bodyPr wrap="square" rtlCol="0">
            <a:spAutoFit/>
          </a:bodyPr>
          <a:lstStyle/>
          <a:p>
            <a:pPr algn="ctr"/>
            <a:r>
              <a:rPr lang="es-419" b="1" dirty="0">
                <a:latin typeface="+mn-lt"/>
              </a:rPr>
              <a:t>La interacción es el elemento clave cuando se rota el aula. Los estudiantes han preparado su tarea y ya tienen conocimiento básico acerca del tema. Durante el tiempo de clase, es posible adentrarse más profundamente en el material de aprendizaje y hacer preguntas. Como docente, puedes saber con qué tipo de dificultades están lidiando los estudiantes y en dónde enfocarte. Además, el docente puede ofrecer más retos para los estudiantes que manejan fácilmente el material de aprendizaje. De la misma manera, el docente puede ofrecer a los estudiantes más ayuda cuando se la </a:t>
            </a:r>
            <a:r>
              <a:rPr lang="es-419" b="1" dirty="0" smtClean="0">
                <a:latin typeface="+mn-lt"/>
              </a:rPr>
              <a:t>necesita.</a:t>
            </a:r>
          </a:p>
          <a:p>
            <a:pPr algn="ctr"/>
            <a:endParaRPr lang="es-419" b="1" dirty="0">
              <a:latin typeface="+mn-lt"/>
            </a:endParaRPr>
          </a:p>
          <a:p>
            <a:pPr algn="ctr"/>
            <a:r>
              <a:rPr lang="es-419" b="1" dirty="0">
                <a:latin typeface="+mn-lt"/>
              </a:rPr>
              <a:t>Lo más importante es que los estudiantes tienen que jugar un rol activo en la preparación de la tarea. Si no lo hacen, se distraen fácilmente. Es como manejar un automóvil sin saber las reglas. Conclusión: un desastre. La tarea que los docentes le dan a sus estudiantes tiene que ser clara, ¡tiene que ser comprensible para todos! El docente puede crear un video de ellos mismos en el cual explican un cierto tema. Comparte esto con los estudiantes. Por último, los docentes pueden ayudar a los estudiantes en función de sus necesidades. En resumen, terminación más eficiente y efectiva del tiempo de contacto. </a:t>
            </a:r>
            <a:endParaRPr lang="es-419" b="1" dirty="0">
              <a:latin typeface="+mn-lt"/>
            </a:endParaRPr>
          </a:p>
        </p:txBody>
      </p:sp>
    </p:spTree>
    <p:extLst>
      <p:ext uri="{BB962C8B-B14F-4D97-AF65-F5344CB8AC3E}">
        <p14:creationId xmlns:p14="http://schemas.microsoft.com/office/powerpoint/2010/main" val="1158576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36"/>
          <p:cNvSpPr txBox="1">
            <a:spLocks noGrp="1"/>
          </p:cNvSpPr>
          <p:nvPr>
            <p:ph type="title"/>
          </p:nvPr>
        </p:nvSpPr>
        <p:spPr>
          <a:xfrm>
            <a:off x="4572000" y="323850"/>
            <a:ext cx="4676775" cy="2571750"/>
          </a:xfrm>
          <a:prstGeom prst="rect">
            <a:avLst/>
          </a:prstGeom>
        </p:spPr>
        <p:txBody>
          <a:bodyPr spcFirstLastPara="1" wrap="square" lIns="0" tIns="0" rIns="0" bIns="0" anchor="b" anchorCtr="0">
            <a:noAutofit/>
          </a:bodyPr>
          <a:lstStyle/>
          <a:p>
            <a:pPr lvl="0"/>
            <a:r>
              <a:rPr lang="es-419" sz="4400" dirty="0">
                <a:effectLst>
                  <a:outerShdw blurRad="38100" dist="38100" dir="2700000" algn="tl">
                    <a:srgbClr val="000000">
                      <a:alpha val="43137"/>
                    </a:srgbClr>
                  </a:outerShdw>
                </a:effectLst>
              </a:rPr>
              <a:t>VENTAJAS DEL AULA </a:t>
            </a:r>
            <a:r>
              <a:rPr lang="es-419" sz="4400" u="sng" dirty="0">
                <a:effectLst>
                  <a:outerShdw blurRad="38100" dist="38100" dir="2700000" algn="tl">
                    <a:srgbClr val="000000">
                      <a:alpha val="43137"/>
                    </a:srgbClr>
                  </a:outerShdw>
                </a:effectLst>
              </a:rPr>
              <a:t>INVERTIDA</a:t>
            </a:r>
            <a:r>
              <a:rPr lang="en" sz="4400" u="sng" dirty="0" smtClean="0">
                <a:effectLst>
                  <a:outerShdw blurRad="38100" dist="38100" dir="2700000" algn="tl">
                    <a:srgbClr val="000000">
                      <a:alpha val="43137"/>
                    </a:srgbClr>
                  </a:outerShdw>
                </a:effectLst>
              </a:rPr>
              <a:t>!</a:t>
            </a:r>
            <a:endParaRPr sz="4400" u="sng" dirty="0">
              <a:effectLst>
                <a:outerShdw blurRad="38100" dist="38100" dir="2700000" algn="tl">
                  <a:srgbClr val="000000">
                    <a:alpha val="43137"/>
                  </a:srgbClr>
                </a:outerShdw>
              </a:effectLst>
            </a:endParaRPr>
          </a:p>
        </p:txBody>
      </p:sp>
      <p:pic>
        <p:nvPicPr>
          <p:cNvPr id="4" name="Imagen 3" descr="Ver las imágenes de ori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46" y="873835"/>
            <a:ext cx="4636546" cy="31519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40"/>
          <p:cNvSpPr txBox="1">
            <a:spLocks noGrp="1"/>
          </p:cNvSpPr>
          <p:nvPr>
            <p:ph type="title"/>
          </p:nvPr>
        </p:nvSpPr>
        <p:spPr>
          <a:xfrm>
            <a:off x="722700" y="542450"/>
            <a:ext cx="7422900" cy="475200"/>
          </a:xfrm>
          <a:prstGeom prst="rect">
            <a:avLst/>
          </a:prstGeom>
        </p:spPr>
        <p:txBody>
          <a:bodyPr spcFirstLastPara="1" wrap="square" lIns="0" tIns="0" rIns="0" bIns="0" anchor="t" anchorCtr="0">
            <a:noAutofit/>
          </a:bodyPr>
          <a:lstStyle/>
          <a:p>
            <a:r>
              <a:rPr lang="es-419" b="1" i="1" dirty="0">
                <a:effectLst>
                  <a:outerShdw blurRad="38100" dist="38100" dir="2700000" algn="tl">
                    <a:srgbClr val="000000">
                      <a:alpha val="43137"/>
                    </a:srgbClr>
                  </a:outerShdw>
                </a:effectLst>
                <a:latin typeface="Bell MT" panose="02020503060305020303" pitchFamily="18" charset="0"/>
              </a:rPr>
              <a:t>1. </a:t>
            </a:r>
            <a:r>
              <a:rPr lang="es-419" b="1" i="1" dirty="0" smtClean="0">
                <a:effectLst>
                  <a:outerShdw blurRad="38100" dist="38100" dir="2700000" algn="tl">
                    <a:srgbClr val="000000">
                      <a:alpha val="43137"/>
                    </a:srgbClr>
                  </a:outerShdw>
                </a:effectLst>
                <a:latin typeface="Bell MT" panose="02020503060305020303" pitchFamily="18" charset="0"/>
              </a:rPr>
              <a:t>Flexibilidad</a:t>
            </a:r>
            <a:r>
              <a:rPr lang="en" b="1" i="1" dirty="0" smtClean="0">
                <a:effectLst>
                  <a:outerShdw blurRad="38100" dist="38100" dir="2700000" algn="tl">
                    <a:srgbClr val="000000">
                      <a:alpha val="43137"/>
                    </a:srgbClr>
                  </a:outerShdw>
                </a:effectLst>
                <a:latin typeface="Bell MT" panose="02020503060305020303" pitchFamily="18" charset="0"/>
              </a:rPr>
              <a:t>!</a:t>
            </a:r>
            <a:endParaRPr b="1" i="1" dirty="0">
              <a:effectLst>
                <a:outerShdw blurRad="38100" dist="38100" dir="2700000" algn="tl">
                  <a:srgbClr val="000000">
                    <a:alpha val="43137"/>
                  </a:srgbClr>
                </a:outerShdw>
              </a:effectLst>
              <a:latin typeface="Bell MT" panose="02020503060305020303" pitchFamily="18" charset="0"/>
            </a:endParaRPr>
          </a:p>
        </p:txBody>
      </p:sp>
      <p:sp>
        <p:nvSpPr>
          <p:cNvPr id="1684" name="Google Shape;1684;p40"/>
          <p:cNvSpPr txBox="1">
            <a:spLocks noGrp="1"/>
          </p:cNvSpPr>
          <p:nvPr>
            <p:ph type="subTitle" idx="1"/>
          </p:nvPr>
        </p:nvSpPr>
        <p:spPr>
          <a:xfrm>
            <a:off x="1962149" y="1352550"/>
            <a:ext cx="5876925" cy="2876550"/>
          </a:xfrm>
          <a:prstGeom prst="rect">
            <a:avLst/>
          </a:prstGeom>
        </p:spPr>
        <p:txBody>
          <a:bodyPr spcFirstLastPara="1" wrap="square" lIns="0" tIns="0" rIns="0" bIns="0" anchor="ctr" anchorCtr="0">
            <a:noAutofit/>
          </a:bodyPr>
          <a:lstStyle/>
          <a:p>
            <a:pPr marL="0" indent="0" algn="ctr">
              <a:buNone/>
            </a:pPr>
            <a:r>
              <a:rPr lang="es-419" sz="1600" dirty="0">
                <a:latin typeface="+mn-lt"/>
              </a:rPr>
              <a:t>El tiempo limitado es un obstáculo común que enfrentan los empleados cuando forman parte de un entrenamiento continuo, pero el aula invertida ayuda a eliminar la necesidad de clases presenciales largas y que consuman mucho tiempo. En cambio, los cursos online pueden ocupar el lugar de un instructor como la mayor fuente de información. Los cursos online llevan mucho menos tiempo que el aprendizaje presencial porque son más fáciles de introducir entre otras tareas diarias y se pueden realizar desde cualquier lugar y en cualquier momento. Por esta razón, también es el estilo de aprendizaje preferido de muchos </a:t>
            </a:r>
            <a:r>
              <a:rPr lang="es-419" sz="1600" dirty="0" smtClean="0">
                <a:latin typeface="+mn-lt"/>
              </a:rPr>
              <a:t>empleados.</a:t>
            </a:r>
            <a:endParaRPr lang="es-419" sz="1600" dirty="0">
              <a:latin typeface="+mn-lt"/>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i="1" dirty="0">
                <a:effectLst>
                  <a:outerShdw blurRad="38100" dist="38100" dir="2700000" algn="tl">
                    <a:srgbClr val="000000">
                      <a:alpha val="43137"/>
                    </a:srgbClr>
                  </a:outerShdw>
                </a:effectLst>
                <a:latin typeface="Bell MT" panose="02020503060305020303" pitchFamily="18" charset="0"/>
              </a:rPr>
              <a:t>2. </a:t>
            </a:r>
            <a:r>
              <a:rPr lang="es-419" b="1" i="1" dirty="0" smtClean="0">
                <a:effectLst>
                  <a:outerShdw blurRad="38100" dist="38100" dir="2700000" algn="tl">
                    <a:srgbClr val="000000">
                      <a:alpha val="43137"/>
                    </a:srgbClr>
                  </a:outerShdw>
                </a:effectLst>
                <a:latin typeface="Bell MT" panose="02020503060305020303" pitchFamily="18" charset="0"/>
              </a:rPr>
              <a:t>Personalizado!</a:t>
            </a:r>
            <a:endParaRPr lang="es-419" b="1" i="1" dirty="0">
              <a:effectLst>
                <a:outerShdw blurRad="38100" dist="38100" dir="2700000" algn="tl">
                  <a:srgbClr val="000000">
                    <a:alpha val="43137"/>
                  </a:srgbClr>
                </a:outerShdw>
              </a:effectLst>
              <a:latin typeface="Bell MT" panose="02020503060305020303" pitchFamily="18" charset="0"/>
            </a:endParaRPr>
          </a:p>
        </p:txBody>
      </p:sp>
      <p:sp>
        <p:nvSpPr>
          <p:cNvPr id="3" name="Subtítulo 2"/>
          <p:cNvSpPr>
            <a:spLocks noGrp="1"/>
          </p:cNvSpPr>
          <p:nvPr>
            <p:ph type="subTitle" idx="1"/>
          </p:nvPr>
        </p:nvSpPr>
        <p:spPr>
          <a:xfrm>
            <a:off x="1894901" y="1233889"/>
            <a:ext cx="6015210" cy="2985571"/>
          </a:xfrm>
        </p:spPr>
        <p:txBody>
          <a:bodyPr/>
          <a:lstStyle/>
          <a:p>
            <a:pPr marL="139700" indent="0" algn="ctr">
              <a:buNone/>
            </a:pPr>
            <a:r>
              <a:rPr lang="es-419" sz="1800" dirty="0">
                <a:latin typeface="+mn-lt"/>
              </a:rPr>
              <a:t>El aula invertida puede ayudarle a despegar al programa de educación continua de tu organización al darle a tus empleados el poder de pasar más tiempo en donde más necesiten. En una clase presencial, los empleados tienen que moverse a la misma velocidad que todos y no pueden seleccionar y elegir en qué enfocarse. Cuando consideras que el empleado promedio tiene sólo 24 minutos por semana para dedicarle al entrenamiento, es especialmente importante que maximicen ese </a:t>
            </a:r>
            <a:r>
              <a:rPr lang="es-419" sz="1800" dirty="0" smtClean="0">
                <a:latin typeface="+mn-lt"/>
              </a:rPr>
              <a:t>tiempo</a:t>
            </a:r>
            <a:r>
              <a:rPr lang="es-419" sz="1600" dirty="0" smtClean="0">
                <a:latin typeface="+mn-lt"/>
              </a:rPr>
              <a:t>.</a:t>
            </a:r>
            <a:endParaRPr lang="es-419" sz="1600" dirty="0">
              <a:latin typeface="+mn-lt"/>
            </a:endParaRPr>
          </a:p>
        </p:txBody>
      </p:sp>
    </p:spTree>
    <p:extLst>
      <p:ext uri="{BB962C8B-B14F-4D97-AF65-F5344CB8AC3E}">
        <p14:creationId xmlns:p14="http://schemas.microsoft.com/office/powerpoint/2010/main" val="3157744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i="1" dirty="0">
                <a:effectLst>
                  <a:outerShdw blurRad="38100" dist="38100" dir="2700000" algn="tl">
                    <a:srgbClr val="000000">
                      <a:alpha val="43137"/>
                    </a:srgbClr>
                  </a:outerShdw>
                </a:effectLst>
                <a:latin typeface="Bell MT" panose="02020503060305020303" pitchFamily="18" charset="0"/>
              </a:rPr>
              <a:t>3. Alienta al aprendizaje </a:t>
            </a:r>
            <a:r>
              <a:rPr lang="es-419" b="1" i="1" dirty="0" smtClean="0">
                <a:effectLst>
                  <a:outerShdw blurRad="38100" dist="38100" dir="2700000" algn="tl">
                    <a:srgbClr val="000000">
                      <a:alpha val="43137"/>
                    </a:srgbClr>
                  </a:outerShdw>
                </a:effectLst>
                <a:latin typeface="Bell MT" panose="02020503060305020303" pitchFamily="18" charset="0"/>
              </a:rPr>
              <a:t>activo!</a:t>
            </a:r>
            <a:endParaRPr lang="es-419" b="1" i="1" dirty="0">
              <a:effectLst>
                <a:outerShdw blurRad="38100" dist="38100" dir="2700000" algn="tl">
                  <a:srgbClr val="000000">
                    <a:alpha val="43137"/>
                  </a:srgbClr>
                </a:outerShdw>
              </a:effectLst>
              <a:latin typeface="Bell MT" panose="02020503060305020303" pitchFamily="18" charset="0"/>
            </a:endParaRPr>
          </a:p>
        </p:txBody>
      </p:sp>
      <p:sp>
        <p:nvSpPr>
          <p:cNvPr id="3" name="Subtítulo 2"/>
          <p:cNvSpPr>
            <a:spLocks noGrp="1"/>
          </p:cNvSpPr>
          <p:nvPr>
            <p:ph type="subTitle" idx="1"/>
          </p:nvPr>
        </p:nvSpPr>
        <p:spPr>
          <a:xfrm>
            <a:off x="1883883" y="1156771"/>
            <a:ext cx="6026227" cy="3128790"/>
          </a:xfrm>
        </p:spPr>
        <p:txBody>
          <a:bodyPr/>
          <a:lstStyle/>
          <a:p>
            <a:pPr marL="139700" indent="0" algn="ctr">
              <a:buNone/>
            </a:pPr>
            <a:r>
              <a:rPr lang="es-419" sz="1600" dirty="0">
                <a:latin typeface="+mn-lt"/>
              </a:rPr>
              <a:t>El aula invertida ayuda a los empleados a tomar un rol activo. En entornos tradicionales, es responsabilidad del entrenador decidir qué conocimiento compartir y asegurarse que se transfiera. Como consecuencia, es fácil que los empleados no se comprometan durante las clases. El aula invertida pone a los empleados en el asiento del conductor. Ahora depende de ellos que detecten por sí mismos lo que necesitan saber. Mover el contenido de aprendizaje de las clases a los cursos online no sólo es más conveniente, sino que las investigaciones también muestran que aumenta la toma de notas y disminuye la </a:t>
            </a:r>
            <a:r>
              <a:rPr lang="es-419" sz="1600" dirty="0" smtClean="0">
                <a:latin typeface="+mn-lt"/>
              </a:rPr>
              <a:t>distracción.</a:t>
            </a:r>
            <a:endParaRPr lang="es-419" sz="1600" dirty="0">
              <a:latin typeface="+mn-lt"/>
            </a:endParaRPr>
          </a:p>
        </p:txBody>
      </p:sp>
    </p:spTree>
    <p:extLst>
      <p:ext uri="{BB962C8B-B14F-4D97-AF65-F5344CB8AC3E}">
        <p14:creationId xmlns:p14="http://schemas.microsoft.com/office/powerpoint/2010/main" val="2560841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169" y="542450"/>
            <a:ext cx="8035431" cy="475200"/>
          </a:xfrm>
        </p:spPr>
        <p:txBody>
          <a:bodyPr/>
          <a:lstStyle/>
          <a:p>
            <a:r>
              <a:rPr lang="es-419" b="1" i="1" dirty="0">
                <a:effectLst>
                  <a:outerShdw blurRad="38100" dist="38100" dir="2700000" algn="tl">
                    <a:srgbClr val="000000">
                      <a:alpha val="43137"/>
                    </a:srgbClr>
                  </a:outerShdw>
                </a:effectLst>
                <a:latin typeface="Bell MT" panose="02020503060305020303" pitchFamily="18" charset="0"/>
              </a:rPr>
              <a:t>4. Promueve el aprendizaje basado en la </a:t>
            </a:r>
            <a:r>
              <a:rPr lang="es-419" b="1" i="1" dirty="0" smtClean="0">
                <a:effectLst>
                  <a:outerShdw blurRad="38100" dist="38100" dir="2700000" algn="tl">
                    <a:srgbClr val="000000">
                      <a:alpha val="43137"/>
                    </a:srgbClr>
                  </a:outerShdw>
                </a:effectLst>
                <a:latin typeface="Bell MT" panose="02020503060305020303" pitchFamily="18" charset="0"/>
              </a:rPr>
              <a:t>práctica!</a:t>
            </a:r>
            <a:endParaRPr lang="es-419" b="1" i="1" dirty="0">
              <a:effectLst>
                <a:outerShdw blurRad="38100" dist="38100" dir="2700000" algn="tl">
                  <a:srgbClr val="000000">
                    <a:alpha val="43137"/>
                  </a:srgbClr>
                </a:outerShdw>
              </a:effectLst>
              <a:latin typeface="Bell MT" panose="02020503060305020303" pitchFamily="18" charset="0"/>
            </a:endParaRPr>
          </a:p>
        </p:txBody>
      </p:sp>
      <p:sp>
        <p:nvSpPr>
          <p:cNvPr id="3" name="Subtítulo 2"/>
          <p:cNvSpPr>
            <a:spLocks noGrp="1"/>
          </p:cNvSpPr>
          <p:nvPr>
            <p:ph type="subTitle" idx="1"/>
          </p:nvPr>
        </p:nvSpPr>
        <p:spPr>
          <a:xfrm>
            <a:off x="1839817" y="1244906"/>
            <a:ext cx="6114361" cy="3128790"/>
          </a:xfrm>
        </p:spPr>
        <p:txBody>
          <a:bodyPr/>
          <a:lstStyle/>
          <a:p>
            <a:pPr marL="139700" indent="0" algn="ctr">
              <a:buNone/>
            </a:pPr>
            <a:r>
              <a:rPr lang="es-419" sz="1600" dirty="0">
                <a:latin typeface="+mn-lt"/>
              </a:rPr>
              <a:t>El aula invertida usa el tiempo de contacto con los instructores y compañeros como una oportunidad de aplicar lo que han aprendido de forma práctica. El conocimiento teórico se refiere a los hechos, teorías y razonamiento. Pero el conocimiento práctico está basado en actividades y tareas activas. El aula invertida significa que los empleados utilizan este tiempo de práctica para trabajar en estas habilidades prácticas en lugar de sentarse en una clase. Por ejemplo, alguien se auto enseña el lado basado en el conocimiento del fútbol, como su historia y las reglas del juego en sí mismas. Pero luego, ¡pasarán tiempo con su entrenador y equipo para realmente practicar el deporte! Por lo tanto, el aula invertida se asegura que lo que aprendan termine siendo aplicado en su trabajo diario.</a:t>
            </a:r>
          </a:p>
          <a:p>
            <a:pPr marL="139700" indent="0">
              <a:buNone/>
            </a:pPr>
            <a:endParaRPr lang="es-419" dirty="0"/>
          </a:p>
        </p:txBody>
      </p:sp>
    </p:spTree>
    <p:extLst>
      <p:ext uri="{BB962C8B-B14F-4D97-AF65-F5344CB8AC3E}">
        <p14:creationId xmlns:p14="http://schemas.microsoft.com/office/powerpoint/2010/main" val="1348759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i="1" dirty="0">
                <a:effectLst>
                  <a:outerShdw blurRad="38100" dist="38100" dir="2700000" algn="tl">
                    <a:srgbClr val="000000">
                      <a:alpha val="43137"/>
                    </a:srgbClr>
                  </a:outerShdw>
                </a:effectLst>
                <a:latin typeface="Bell MT" panose="02020503060305020303" pitchFamily="18" charset="0"/>
              </a:rPr>
              <a:t>5. Reduce </a:t>
            </a:r>
            <a:r>
              <a:rPr lang="es-419" b="1" i="1" dirty="0" smtClean="0">
                <a:effectLst>
                  <a:outerShdw blurRad="38100" dist="38100" dir="2700000" algn="tl">
                    <a:srgbClr val="000000">
                      <a:alpha val="43137"/>
                    </a:srgbClr>
                  </a:outerShdw>
                </a:effectLst>
                <a:latin typeface="Bell MT" panose="02020503060305020303" pitchFamily="18" charset="0"/>
              </a:rPr>
              <a:t>costos!</a:t>
            </a:r>
            <a:endParaRPr lang="es-419" b="1" i="1" dirty="0">
              <a:effectLst>
                <a:outerShdw blurRad="38100" dist="38100" dir="2700000" algn="tl">
                  <a:srgbClr val="000000">
                    <a:alpha val="43137"/>
                  </a:srgbClr>
                </a:outerShdw>
              </a:effectLst>
              <a:latin typeface="Bell MT" panose="02020503060305020303" pitchFamily="18" charset="0"/>
            </a:endParaRPr>
          </a:p>
        </p:txBody>
      </p:sp>
      <p:sp>
        <p:nvSpPr>
          <p:cNvPr id="3" name="Subtítulo 2"/>
          <p:cNvSpPr>
            <a:spLocks noGrp="1"/>
          </p:cNvSpPr>
          <p:nvPr>
            <p:ph type="subTitle" idx="1"/>
          </p:nvPr>
        </p:nvSpPr>
        <p:spPr>
          <a:xfrm>
            <a:off x="1784733" y="1145753"/>
            <a:ext cx="6169445" cy="3139807"/>
          </a:xfrm>
        </p:spPr>
        <p:txBody>
          <a:bodyPr/>
          <a:lstStyle/>
          <a:p>
            <a:pPr marL="139700" indent="0" algn="ctr">
              <a:buNone/>
            </a:pPr>
            <a:r>
              <a:rPr lang="es-419" sz="1800" dirty="0">
                <a:latin typeface="+mn-lt"/>
              </a:rPr>
              <a:t>Transmitir conocimiento a través del entrenamiento presencial es más costoso que a través del aula invertida. El entrenamiento presencial tiene costos adicionales de contratar un entrenador externo, costos de viaje (si tienen que trasladarse desde diferentes ubicaciones), horas no trabajadas y una ubicación en donde alojarlo. Los empleados hacen la mayoría del trabajo por sí mismos en el aula invertida entonces, ¡todos estos costos son altamente reducidos!</a:t>
            </a:r>
          </a:p>
          <a:p>
            <a:pPr marL="139700" indent="0">
              <a:buNone/>
            </a:pPr>
            <a:endParaRPr lang="es-419" dirty="0"/>
          </a:p>
        </p:txBody>
      </p:sp>
    </p:spTree>
    <p:extLst>
      <p:ext uri="{BB962C8B-B14F-4D97-AF65-F5344CB8AC3E}">
        <p14:creationId xmlns:p14="http://schemas.microsoft.com/office/powerpoint/2010/main" val="1801111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stel Brancy by Slidesgo">
  <a:themeElements>
    <a:clrScheme name="Simple Light">
      <a:dk1>
        <a:srgbClr val="3A333B"/>
      </a:dk1>
      <a:lt1>
        <a:srgbClr val="3A333B"/>
      </a:lt1>
      <a:dk2>
        <a:srgbClr val="3A333B"/>
      </a:dk2>
      <a:lt2>
        <a:srgbClr val="EDE962"/>
      </a:lt2>
      <a:accent1>
        <a:srgbClr val="CFAFD4"/>
      </a:accent1>
      <a:accent2>
        <a:srgbClr val="A3CEC6"/>
      </a:accent2>
      <a:accent3>
        <a:srgbClr val="FCCFB8"/>
      </a:accent3>
      <a:accent4>
        <a:srgbClr val="F4EFEA"/>
      </a:accent4>
      <a:accent5>
        <a:srgbClr val="3A333B"/>
      </a:accent5>
      <a:accent6>
        <a:srgbClr val="FECD56"/>
      </a:accent6>
      <a:hlink>
        <a:srgbClr val="3A33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903</Words>
  <Application>Microsoft Office PowerPoint</Application>
  <PresentationFormat>Presentación en pantalla (16:9)</PresentationFormat>
  <Paragraphs>39</Paragraphs>
  <Slides>15</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Montserrat Medium</vt:lpstr>
      <vt:lpstr>Montserrat</vt:lpstr>
      <vt:lpstr>Times New Roman</vt:lpstr>
      <vt:lpstr>Bell MT</vt:lpstr>
      <vt:lpstr>Anton</vt:lpstr>
      <vt:lpstr>Pastel Brancy by Slidesgo</vt:lpstr>
      <vt:lpstr>¡VENTAJAS Y DESVENTAJAS DEL AULA INVERTIDA!</vt:lpstr>
      <vt:lpstr>AULA INVERTIDA!</vt:lpstr>
      <vt:lpstr>Presentación de PowerPoint</vt:lpstr>
      <vt:lpstr>VENTAJAS DEL AULA INVERTIDA!</vt:lpstr>
      <vt:lpstr>1. Flexibilidad!</vt:lpstr>
      <vt:lpstr>2. Personalizado!</vt:lpstr>
      <vt:lpstr>3. Alienta al aprendizaje activo!</vt:lpstr>
      <vt:lpstr>4. Promueve el aprendizaje basado en la práctica!</vt:lpstr>
      <vt:lpstr>5. Reduce costos!</vt:lpstr>
      <vt:lpstr>Presentación de PowerPoint</vt:lpstr>
      <vt:lpstr>DESVENTAJAS DEL AULA INVERTIDA!</vt:lpstr>
      <vt:lpstr>1. Requiere niveles más altos de auto-disciplina</vt:lpstr>
      <vt:lpstr>2. Dependencia de la tecnología </vt:lpstr>
      <vt:lpstr>   3. Resistencia al cambio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¡VENTAJAS Y DESVENTAJAS DEL AULA INVERTIDA!</dc:title>
  <dc:creator>SNTE</dc:creator>
  <cp:lastModifiedBy>SNTE</cp:lastModifiedBy>
  <cp:revision>11</cp:revision>
  <dcterms:modified xsi:type="dcterms:W3CDTF">2021-03-26T20:49:59Z</dcterms:modified>
</cp:coreProperties>
</file>