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1"/>
  </p:sldMasterIdLst>
  <p:notesMasterIdLst>
    <p:notesMasterId r:id="rId8"/>
  </p:notesMasterIdLst>
  <p:sldIdLst>
    <p:sldId id="257" r:id="rId2"/>
    <p:sldId id="260" r:id="rId3"/>
    <p:sldId id="259" r:id="rId4"/>
    <p:sldId id="264" r:id="rId5"/>
    <p:sldId id="308" r:id="rId6"/>
    <p:sldId id="309" r:id="rId7"/>
  </p:sldIdLst>
  <p:sldSz cx="9144000" cy="5143500" type="screen16x9"/>
  <p:notesSz cx="6858000" cy="9144000"/>
  <p:embeddedFontLst>
    <p:embeddedFont>
      <p:font typeface="Abel" panose="020B0604020202020204" charset="0"/>
      <p:regular r:id="rId9"/>
    </p:embeddedFont>
    <p:embeddedFont>
      <p:font typeface="Arial Rounded MT Bold" panose="020F0704030504030204" pitchFamily="34" charset="0"/>
      <p:regular r:id="rId10"/>
    </p:embeddedFont>
    <p:embeddedFont>
      <p:font typeface="Bevan" panose="020B0604020202020204" charset="0"/>
      <p:regular r:id="rId11"/>
    </p:embeddedFont>
    <p:embeddedFont>
      <p:font typeface="Quicksand Light" panose="020B0604020202020204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55410C-E9EF-47D8-AA81-92514724C12E}">
  <a:tblStyle styleId="{9D55410C-E9EF-47D8-AA81-92514724C1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Google Shape;67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0" name="Google Shape;68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bc0200a758_0_4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4" name="Google Shape;974;gbc0200a758_0_4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Google Shape;873;gbc0200a758_0_39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4" name="Google Shape;874;gbc0200a758_0_39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gbc0200a758_0_65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4" name="Google Shape;1314;gbc0200a758_0_65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3"/>
          <p:cNvGrpSpPr/>
          <p:nvPr/>
        </p:nvGrpSpPr>
        <p:grpSpPr>
          <a:xfrm>
            <a:off x="209375" y="211300"/>
            <a:ext cx="8725075" cy="4723350"/>
            <a:chOff x="209375" y="211300"/>
            <a:chExt cx="8725075" cy="4723350"/>
          </a:xfrm>
        </p:grpSpPr>
        <p:grpSp>
          <p:nvGrpSpPr>
            <p:cNvPr id="46" name="Google Shape;46;p3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47" name="Google Shape;47;p3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3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rgbClr val="F999AC">
                  <a:alpha val="217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49" name="Google Shape;49;p3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3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1" name="Google Shape;51;p3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3"/>
          <p:cNvSpPr txBox="1">
            <a:spLocks noGrp="1"/>
          </p:cNvSpPr>
          <p:nvPr>
            <p:ph type="title"/>
          </p:nvPr>
        </p:nvSpPr>
        <p:spPr>
          <a:xfrm>
            <a:off x="2391900" y="2934225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8" name="Google Shape;58;p3"/>
          <p:cNvSpPr txBox="1">
            <a:spLocks noGrp="1"/>
          </p:cNvSpPr>
          <p:nvPr>
            <p:ph type="title" idx="2" hasCustomPrompt="1"/>
          </p:nvPr>
        </p:nvSpPr>
        <p:spPr>
          <a:xfrm>
            <a:off x="2996550" y="1240575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9" name="Google Shape;59;p3"/>
          <p:cNvSpPr txBox="1">
            <a:spLocks noGrp="1"/>
          </p:cNvSpPr>
          <p:nvPr>
            <p:ph type="subTitle" idx="1"/>
          </p:nvPr>
        </p:nvSpPr>
        <p:spPr>
          <a:xfrm>
            <a:off x="2823500" y="3884175"/>
            <a:ext cx="3497100" cy="68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1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4"/>
          <p:cNvGrpSpPr/>
          <p:nvPr/>
        </p:nvGrpSpPr>
        <p:grpSpPr>
          <a:xfrm>
            <a:off x="209375" y="211300"/>
            <a:ext cx="8725075" cy="4723350"/>
            <a:chOff x="209375" y="211300"/>
            <a:chExt cx="8725075" cy="4723350"/>
          </a:xfrm>
        </p:grpSpPr>
        <p:grpSp>
          <p:nvGrpSpPr>
            <p:cNvPr id="62" name="Google Shape;62;p4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63" name="Google Shape;63;p4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4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65" name="Google Shape;65;p4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" name="Google Shape;66;p4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7" name="Google Shape;67;p4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4"/>
          <p:cNvSpPr txBox="1">
            <a:spLocks noGrp="1"/>
          </p:cNvSpPr>
          <p:nvPr>
            <p:ph type="title"/>
          </p:nvPr>
        </p:nvSpPr>
        <p:spPr>
          <a:xfrm>
            <a:off x="720000" y="409898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"/>
          <p:cNvSpPr txBox="1">
            <a:spLocks noGrp="1"/>
          </p:cNvSpPr>
          <p:nvPr>
            <p:ph type="body" idx="1"/>
          </p:nvPr>
        </p:nvSpPr>
        <p:spPr>
          <a:xfrm>
            <a:off x="720000" y="1023869"/>
            <a:ext cx="7704000" cy="366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200">
                <a:solidFill>
                  <a:srgbClr val="434343"/>
                </a:solidFill>
              </a:defRPr>
            </a:lvl1pPr>
            <a:lvl2pPr marL="914400" lvl="1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302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6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75" name="Google Shape;75;p4"/>
          <p:cNvCxnSpPr/>
          <p:nvPr/>
        </p:nvCxnSpPr>
        <p:spPr>
          <a:xfrm>
            <a:off x="825925" y="1005050"/>
            <a:ext cx="1209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6"/>
          <p:cNvGrpSpPr/>
          <p:nvPr/>
        </p:nvGrpSpPr>
        <p:grpSpPr>
          <a:xfrm>
            <a:off x="209375" y="211300"/>
            <a:ext cx="8725075" cy="4723350"/>
            <a:chOff x="209375" y="211300"/>
            <a:chExt cx="8725075" cy="4723350"/>
          </a:xfrm>
        </p:grpSpPr>
        <p:grpSp>
          <p:nvGrpSpPr>
            <p:cNvPr id="97" name="Google Shape;97;p6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98" name="Google Shape;98;p6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6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00" name="Google Shape;100;p6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6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02" name="Google Shape;102;p6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6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6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6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6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6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" name="Google Shape;108;p6"/>
          <p:cNvSpPr txBox="1">
            <a:spLocks noGrp="1"/>
          </p:cNvSpPr>
          <p:nvPr>
            <p:ph type="title"/>
          </p:nvPr>
        </p:nvSpPr>
        <p:spPr>
          <a:xfrm>
            <a:off x="720000" y="4099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109" name="Google Shape;109;p6"/>
          <p:cNvCxnSpPr/>
          <p:nvPr/>
        </p:nvCxnSpPr>
        <p:spPr>
          <a:xfrm>
            <a:off x="825925" y="1005050"/>
            <a:ext cx="1209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2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bg>
      <p:bgPr>
        <a:solidFill>
          <a:schemeClr val="dk1"/>
        </a:solidFill>
        <a:effectLst/>
      </p:bgPr>
    </p:bg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Google Shape;224;p16"/>
          <p:cNvGrpSpPr/>
          <p:nvPr/>
        </p:nvGrpSpPr>
        <p:grpSpPr>
          <a:xfrm>
            <a:off x="209375" y="211300"/>
            <a:ext cx="8725075" cy="4723350"/>
            <a:chOff x="209375" y="211300"/>
            <a:chExt cx="8725075" cy="4723350"/>
          </a:xfrm>
        </p:grpSpPr>
        <p:grpSp>
          <p:nvGrpSpPr>
            <p:cNvPr id="225" name="Google Shape;225;p16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226" name="Google Shape;226;p16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6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28" name="Google Shape;228;p16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9" name="Google Shape;229;p16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30" name="Google Shape;230;p16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6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6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6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6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6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1816700" y="1775725"/>
            <a:ext cx="25572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37" name="Google Shape;237;p16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728325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38" name="Google Shape;238;p16"/>
          <p:cNvSpPr txBox="1">
            <a:spLocks noGrp="1"/>
          </p:cNvSpPr>
          <p:nvPr>
            <p:ph type="subTitle" idx="1"/>
          </p:nvPr>
        </p:nvSpPr>
        <p:spPr>
          <a:xfrm>
            <a:off x="1816700" y="2270600"/>
            <a:ext cx="23772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39" name="Google Shape;239;p16"/>
          <p:cNvSpPr txBox="1">
            <a:spLocks noGrp="1"/>
          </p:cNvSpPr>
          <p:nvPr>
            <p:ph type="title" idx="3"/>
          </p:nvPr>
        </p:nvSpPr>
        <p:spPr>
          <a:xfrm>
            <a:off x="720000" y="4099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0" name="Google Shape;240;p16"/>
          <p:cNvSpPr txBox="1">
            <a:spLocks noGrp="1"/>
          </p:cNvSpPr>
          <p:nvPr>
            <p:ph type="title" idx="4"/>
          </p:nvPr>
        </p:nvSpPr>
        <p:spPr>
          <a:xfrm>
            <a:off x="1816700" y="3289050"/>
            <a:ext cx="25572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1" name="Google Shape;241;p16"/>
          <p:cNvSpPr txBox="1">
            <a:spLocks noGrp="1"/>
          </p:cNvSpPr>
          <p:nvPr>
            <p:ph type="title" idx="5" hasCustomPrompt="1"/>
          </p:nvPr>
        </p:nvSpPr>
        <p:spPr>
          <a:xfrm>
            <a:off x="7200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42" name="Google Shape;242;p16"/>
          <p:cNvSpPr txBox="1">
            <a:spLocks noGrp="1"/>
          </p:cNvSpPr>
          <p:nvPr>
            <p:ph type="subTitle" idx="6"/>
          </p:nvPr>
        </p:nvSpPr>
        <p:spPr>
          <a:xfrm>
            <a:off x="1816700" y="3783925"/>
            <a:ext cx="23772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16"/>
          <p:cNvSpPr txBox="1">
            <a:spLocks noGrp="1"/>
          </p:cNvSpPr>
          <p:nvPr>
            <p:ph type="title" idx="7"/>
          </p:nvPr>
        </p:nvSpPr>
        <p:spPr>
          <a:xfrm>
            <a:off x="6046800" y="1775725"/>
            <a:ext cx="23772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4" name="Google Shape;244;p16"/>
          <p:cNvSpPr txBox="1">
            <a:spLocks noGrp="1"/>
          </p:cNvSpPr>
          <p:nvPr>
            <p:ph type="title" idx="8" hasCustomPrompt="1"/>
          </p:nvPr>
        </p:nvSpPr>
        <p:spPr>
          <a:xfrm>
            <a:off x="4950100" y="1728325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45" name="Google Shape;245;p16"/>
          <p:cNvSpPr txBox="1">
            <a:spLocks noGrp="1"/>
          </p:cNvSpPr>
          <p:nvPr>
            <p:ph type="subTitle" idx="9"/>
          </p:nvPr>
        </p:nvSpPr>
        <p:spPr>
          <a:xfrm>
            <a:off x="6046800" y="2270600"/>
            <a:ext cx="23772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16"/>
          <p:cNvSpPr txBox="1">
            <a:spLocks noGrp="1"/>
          </p:cNvSpPr>
          <p:nvPr>
            <p:ph type="title" idx="13"/>
          </p:nvPr>
        </p:nvSpPr>
        <p:spPr>
          <a:xfrm>
            <a:off x="6046800" y="3289050"/>
            <a:ext cx="2377200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7" name="Google Shape;247;p16"/>
          <p:cNvSpPr txBox="1">
            <a:spLocks noGrp="1"/>
          </p:cNvSpPr>
          <p:nvPr>
            <p:ph type="title" idx="14" hasCustomPrompt="1"/>
          </p:nvPr>
        </p:nvSpPr>
        <p:spPr>
          <a:xfrm>
            <a:off x="49501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248" name="Google Shape;248;p16"/>
          <p:cNvSpPr txBox="1">
            <a:spLocks noGrp="1"/>
          </p:cNvSpPr>
          <p:nvPr>
            <p:ph type="subTitle" idx="15"/>
          </p:nvPr>
        </p:nvSpPr>
        <p:spPr>
          <a:xfrm>
            <a:off x="6046800" y="3783925"/>
            <a:ext cx="2377200" cy="56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cxnSp>
        <p:nvCxnSpPr>
          <p:cNvPr id="249" name="Google Shape;249;p16"/>
          <p:cNvCxnSpPr/>
          <p:nvPr/>
        </p:nvCxnSpPr>
        <p:spPr>
          <a:xfrm>
            <a:off x="825925" y="1005050"/>
            <a:ext cx="1209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1"/>
        </a:solidFill>
        <a:effectLst/>
      </p:bgPr>
    </p:bg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2">
    <p:bg>
      <p:bgPr>
        <a:solidFill>
          <a:schemeClr val="dk1"/>
        </a:solidFill>
        <a:effectLst/>
      </p:bgPr>
    </p:bg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dk1"/>
        </a:solidFill>
        <a:effectLst/>
      </p:bgPr>
    </p:bg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" name="Google Shape;450;p28"/>
          <p:cNvGrpSpPr/>
          <p:nvPr/>
        </p:nvGrpSpPr>
        <p:grpSpPr>
          <a:xfrm>
            <a:off x="209375" y="211300"/>
            <a:ext cx="8725075" cy="4723350"/>
            <a:chOff x="209375" y="211300"/>
            <a:chExt cx="8725075" cy="4723350"/>
          </a:xfrm>
        </p:grpSpPr>
        <p:grpSp>
          <p:nvGrpSpPr>
            <p:cNvPr id="451" name="Google Shape;451;p28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452" name="Google Shape;452;p28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8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454" name="Google Shape;454;p28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5" name="Google Shape;455;p28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56" name="Google Shape;456;p28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8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8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8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8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1"/>
        </a:solidFill>
        <a:effectLst/>
      </p:bgPr>
    </p:bg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3" name="Google Shape;463;p29"/>
          <p:cNvGrpSpPr/>
          <p:nvPr/>
        </p:nvGrpSpPr>
        <p:grpSpPr>
          <a:xfrm>
            <a:off x="209375" y="211300"/>
            <a:ext cx="8725075" cy="4723350"/>
            <a:chOff x="209375" y="211300"/>
            <a:chExt cx="8725075" cy="4723350"/>
          </a:xfrm>
        </p:grpSpPr>
        <p:grpSp>
          <p:nvGrpSpPr>
            <p:cNvPr id="464" name="Google Shape;464;p29"/>
            <p:cNvGrpSpPr/>
            <p:nvPr/>
          </p:nvGrpSpPr>
          <p:grpSpPr>
            <a:xfrm>
              <a:off x="209375" y="211300"/>
              <a:ext cx="8725075" cy="4720800"/>
              <a:chOff x="209375" y="211300"/>
              <a:chExt cx="8725075" cy="4720800"/>
            </a:xfrm>
          </p:grpSpPr>
          <p:sp>
            <p:nvSpPr>
              <p:cNvPr id="465" name="Google Shape;465;p29"/>
              <p:cNvSpPr/>
              <p:nvPr/>
            </p:nvSpPr>
            <p:spPr>
              <a:xfrm>
                <a:off x="209550" y="211300"/>
                <a:ext cx="8724900" cy="4720800"/>
              </a:xfrm>
              <a:prstGeom prst="rect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29"/>
              <p:cNvSpPr/>
              <p:nvPr/>
            </p:nvSpPr>
            <p:spPr>
              <a:xfrm>
                <a:off x="209375" y="211350"/>
                <a:ext cx="8725035" cy="4720703"/>
              </a:xfrm>
              <a:custGeom>
                <a:avLst/>
                <a:gdLst/>
                <a:ahLst/>
                <a:cxnLst/>
                <a:rect l="l" t="t" r="r" b="b"/>
                <a:pathLst>
                  <a:path w="275216" h="156509" extrusionOk="0">
                    <a:moveTo>
                      <a:pt x="6251" y="311"/>
                    </a:moveTo>
                    <a:lnTo>
                      <a:pt x="6251" y="6247"/>
                    </a:lnTo>
                    <a:lnTo>
                      <a:pt x="315" y="6247"/>
                    </a:lnTo>
                    <a:lnTo>
                      <a:pt x="315" y="311"/>
                    </a:lnTo>
                    <a:close/>
                    <a:moveTo>
                      <a:pt x="12498" y="311"/>
                    </a:moveTo>
                    <a:lnTo>
                      <a:pt x="12498" y="6247"/>
                    </a:lnTo>
                    <a:lnTo>
                      <a:pt x="6562" y="6247"/>
                    </a:lnTo>
                    <a:lnTo>
                      <a:pt x="6562" y="311"/>
                    </a:lnTo>
                    <a:close/>
                    <a:moveTo>
                      <a:pt x="18745" y="311"/>
                    </a:moveTo>
                    <a:lnTo>
                      <a:pt x="18745" y="6247"/>
                    </a:lnTo>
                    <a:lnTo>
                      <a:pt x="12810" y="6247"/>
                    </a:lnTo>
                    <a:lnTo>
                      <a:pt x="12810" y="311"/>
                    </a:lnTo>
                    <a:close/>
                    <a:moveTo>
                      <a:pt x="24992" y="311"/>
                    </a:moveTo>
                    <a:lnTo>
                      <a:pt x="24992" y="6247"/>
                    </a:lnTo>
                    <a:lnTo>
                      <a:pt x="19058" y="6247"/>
                    </a:lnTo>
                    <a:lnTo>
                      <a:pt x="19058" y="311"/>
                    </a:lnTo>
                    <a:close/>
                    <a:moveTo>
                      <a:pt x="31241" y="311"/>
                    </a:moveTo>
                    <a:lnTo>
                      <a:pt x="31241" y="6247"/>
                    </a:lnTo>
                    <a:lnTo>
                      <a:pt x="25305" y="6247"/>
                    </a:lnTo>
                    <a:lnTo>
                      <a:pt x="25305" y="311"/>
                    </a:lnTo>
                    <a:close/>
                    <a:moveTo>
                      <a:pt x="37489" y="311"/>
                    </a:moveTo>
                    <a:lnTo>
                      <a:pt x="37489" y="6247"/>
                    </a:lnTo>
                    <a:lnTo>
                      <a:pt x="31553" y="6247"/>
                    </a:lnTo>
                    <a:lnTo>
                      <a:pt x="31553" y="311"/>
                    </a:lnTo>
                    <a:close/>
                    <a:moveTo>
                      <a:pt x="43737" y="311"/>
                    </a:moveTo>
                    <a:lnTo>
                      <a:pt x="43737" y="6247"/>
                    </a:lnTo>
                    <a:lnTo>
                      <a:pt x="37802" y="6247"/>
                    </a:lnTo>
                    <a:lnTo>
                      <a:pt x="37802" y="311"/>
                    </a:lnTo>
                    <a:close/>
                    <a:moveTo>
                      <a:pt x="49985" y="311"/>
                    </a:moveTo>
                    <a:lnTo>
                      <a:pt x="49985" y="6247"/>
                    </a:lnTo>
                    <a:lnTo>
                      <a:pt x="44049" y="6247"/>
                    </a:lnTo>
                    <a:lnTo>
                      <a:pt x="44049" y="311"/>
                    </a:lnTo>
                    <a:close/>
                    <a:moveTo>
                      <a:pt x="56232" y="311"/>
                    </a:moveTo>
                    <a:lnTo>
                      <a:pt x="56232" y="6247"/>
                    </a:lnTo>
                    <a:lnTo>
                      <a:pt x="50296" y="6247"/>
                    </a:lnTo>
                    <a:lnTo>
                      <a:pt x="50296" y="311"/>
                    </a:lnTo>
                    <a:close/>
                    <a:moveTo>
                      <a:pt x="62480" y="311"/>
                    </a:moveTo>
                    <a:lnTo>
                      <a:pt x="62480" y="6247"/>
                    </a:lnTo>
                    <a:lnTo>
                      <a:pt x="56545" y="6247"/>
                    </a:lnTo>
                    <a:lnTo>
                      <a:pt x="56545" y="311"/>
                    </a:lnTo>
                    <a:close/>
                    <a:moveTo>
                      <a:pt x="68727" y="311"/>
                    </a:moveTo>
                    <a:lnTo>
                      <a:pt x="68727" y="6247"/>
                    </a:lnTo>
                    <a:lnTo>
                      <a:pt x="62792" y="6247"/>
                    </a:lnTo>
                    <a:lnTo>
                      <a:pt x="62792" y="311"/>
                    </a:lnTo>
                    <a:close/>
                    <a:moveTo>
                      <a:pt x="74975" y="311"/>
                    </a:moveTo>
                    <a:lnTo>
                      <a:pt x="74975" y="6247"/>
                    </a:lnTo>
                    <a:lnTo>
                      <a:pt x="69039" y="6247"/>
                    </a:lnTo>
                    <a:lnTo>
                      <a:pt x="69039" y="311"/>
                    </a:lnTo>
                    <a:close/>
                    <a:moveTo>
                      <a:pt x="81223" y="311"/>
                    </a:moveTo>
                    <a:lnTo>
                      <a:pt x="81223" y="6247"/>
                    </a:lnTo>
                    <a:lnTo>
                      <a:pt x="75286" y="6247"/>
                    </a:lnTo>
                    <a:lnTo>
                      <a:pt x="75286" y="311"/>
                    </a:lnTo>
                    <a:close/>
                    <a:moveTo>
                      <a:pt x="87470" y="311"/>
                    </a:moveTo>
                    <a:lnTo>
                      <a:pt x="87470" y="6247"/>
                    </a:lnTo>
                    <a:lnTo>
                      <a:pt x="81535" y="6247"/>
                    </a:lnTo>
                    <a:lnTo>
                      <a:pt x="81535" y="311"/>
                    </a:lnTo>
                    <a:close/>
                    <a:moveTo>
                      <a:pt x="93720" y="311"/>
                    </a:moveTo>
                    <a:lnTo>
                      <a:pt x="93720" y="6247"/>
                    </a:lnTo>
                    <a:lnTo>
                      <a:pt x="87784" y="6247"/>
                    </a:lnTo>
                    <a:lnTo>
                      <a:pt x="87784" y="311"/>
                    </a:lnTo>
                    <a:close/>
                    <a:moveTo>
                      <a:pt x="99967" y="311"/>
                    </a:moveTo>
                    <a:lnTo>
                      <a:pt x="99967" y="6247"/>
                    </a:lnTo>
                    <a:lnTo>
                      <a:pt x="94031" y="6247"/>
                    </a:lnTo>
                    <a:lnTo>
                      <a:pt x="94031" y="311"/>
                    </a:lnTo>
                    <a:close/>
                    <a:moveTo>
                      <a:pt x="106214" y="311"/>
                    </a:moveTo>
                    <a:lnTo>
                      <a:pt x="106214" y="6247"/>
                    </a:lnTo>
                    <a:lnTo>
                      <a:pt x="100280" y="6247"/>
                    </a:lnTo>
                    <a:lnTo>
                      <a:pt x="100280" y="311"/>
                    </a:lnTo>
                    <a:close/>
                    <a:moveTo>
                      <a:pt x="112461" y="311"/>
                    </a:moveTo>
                    <a:lnTo>
                      <a:pt x="112461" y="6247"/>
                    </a:lnTo>
                    <a:lnTo>
                      <a:pt x="106527" y="6247"/>
                    </a:lnTo>
                    <a:lnTo>
                      <a:pt x="106527" y="311"/>
                    </a:lnTo>
                    <a:close/>
                    <a:moveTo>
                      <a:pt x="118710" y="311"/>
                    </a:moveTo>
                    <a:lnTo>
                      <a:pt x="118710" y="6247"/>
                    </a:lnTo>
                    <a:lnTo>
                      <a:pt x="112774" y="6247"/>
                    </a:lnTo>
                    <a:lnTo>
                      <a:pt x="112774" y="311"/>
                    </a:lnTo>
                    <a:close/>
                    <a:moveTo>
                      <a:pt x="124957" y="311"/>
                    </a:moveTo>
                    <a:lnTo>
                      <a:pt x="124957" y="6247"/>
                    </a:lnTo>
                    <a:lnTo>
                      <a:pt x="119021" y="6247"/>
                    </a:lnTo>
                    <a:lnTo>
                      <a:pt x="119021" y="311"/>
                    </a:lnTo>
                    <a:close/>
                    <a:moveTo>
                      <a:pt x="131204" y="311"/>
                    </a:moveTo>
                    <a:lnTo>
                      <a:pt x="131204" y="6247"/>
                    </a:lnTo>
                    <a:lnTo>
                      <a:pt x="125270" y="6247"/>
                    </a:lnTo>
                    <a:lnTo>
                      <a:pt x="125270" y="311"/>
                    </a:lnTo>
                    <a:close/>
                    <a:moveTo>
                      <a:pt x="137451" y="311"/>
                    </a:moveTo>
                    <a:lnTo>
                      <a:pt x="137451" y="6247"/>
                    </a:lnTo>
                    <a:lnTo>
                      <a:pt x="131517" y="6247"/>
                    </a:lnTo>
                    <a:lnTo>
                      <a:pt x="131517" y="311"/>
                    </a:lnTo>
                    <a:close/>
                    <a:moveTo>
                      <a:pt x="143702" y="311"/>
                    </a:moveTo>
                    <a:lnTo>
                      <a:pt x="143702" y="6247"/>
                    </a:lnTo>
                    <a:lnTo>
                      <a:pt x="137766" y="6247"/>
                    </a:lnTo>
                    <a:lnTo>
                      <a:pt x="137766" y="311"/>
                    </a:lnTo>
                    <a:close/>
                    <a:moveTo>
                      <a:pt x="149949" y="311"/>
                    </a:moveTo>
                    <a:lnTo>
                      <a:pt x="149949" y="6247"/>
                    </a:lnTo>
                    <a:lnTo>
                      <a:pt x="144015" y="6247"/>
                    </a:lnTo>
                    <a:lnTo>
                      <a:pt x="144015" y="311"/>
                    </a:lnTo>
                    <a:close/>
                    <a:moveTo>
                      <a:pt x="156196" y="311"/>
                    </a:moveTo>
                    <a:lnTo>
                      <a:pt x="156196" y="6247"/>
                    </a:lnTo>
                    <a:lnTo>
                      <a:pt x="150262" y="6247"/>
                    </a:lnTo>
                    <a:lnTo>
                      <a:pt x="150262" y="311"/>
                    </a:lnTo>
                    <a:close/>
                    <a:moveTo>
                      <a:pt x="162445" y="311"/>
                    </a:moveTo>
                    <a:lnTo>
                      <a:pt x="162445" y="6247"/>
                    </a:lnTo>
                    <a:lnTo>
                      <a:pt x="156509" y="6247"/>
                    </a:lnTo>
                    <a:lnTo>
                      <a:pt x="156509" y="311"/>
                    </a:lnTo>
                    <a:close/>
                    <a:moveTo>
                      <a:pt x="168692" y="311"/>
                    </a:moveTo>
                    <a:lnTo>
                      <a:pt x="168692" y="6247"/>
                    </a:lnTo>
                    <a:lnTo>
                      <a:pt x="162756" y="6247"/>
                    </a:lnTo>
                    <a:lnTo>
                      <a:pt x="162756" y="311"/>
                    </a:lnTo>
                    <a:close/>
                    <a:moveTo>
                      <a:pt x="174939" y="311"/>
                    </a:moveTo>
                    <a:lnTo>
                      <a:pt x="174939" y="6247"/>
                    </a:lnTo>
                    <a:lnTo>
                      <a:pt x="169005" y="6247"/>
                    </a:lnTo>
                    <a:lnTo>
                      <a:pt x="169005" y="311"/>
                    </a:lnTo>
                    <a:close/>
                    <a:moveTo>
                      <a:pt x="181186" y="311"/>
                    </a:moveTo>
                    <a:lnTo>
                      <a:pt x="181186" y="6247"/>
                    </a:lnTo>
                    <a:lnTo>
                      <a:pt x="175252" y="6247"/>
                    </a:lnTo>
                    <a:lnTo>
                      <a:pt x="175252" y="311"/>
                    </a:lnTo>
                    <a:close/>
                    <a:moveTo>
                      <a:pt x="187435" y="311"/>
                    </a:moveTo>
                    <a:lnTo>
                      <a:pt x="187435" y="6247"/>
                    </a:lnTo>
                    <a:lnTo>
                      <a:pt x="181499" y="6247"/>
                    </a:lnTo>
                    <a:lnTo>
                      <a:pt x="181499" y="311"/>
                    </a:lnTo>
                    <a:close/>
                    <a:moveTo>
                      <a:pt x="193684" y="311"/>
                    </a:moveTo>
                    <a:lnTo>
                      <a:pt x="193684" y="6247"/>
                    </a:lnTo>
                    <a:lnTo>
                      <a:pt x="187749" y="6247"/>
                    </a:lnTo>
                    <a:lnTo>
                      <a:pt x="187749" y="311"/>
                    </a:lnTo>
                    <a:close/>
                    <a:moveTo>
                      <a:pt x="199931" y="311"/>
                    </a:moveTo>
                    <a:lnTo>
                      <a:pt x="199931" y="6247"/>
                    </a:lnTo>
                    <a:lnTo>
                      <a:pt x="193996" y="6247"/>
                    </a:lnTo>
                    <a:lnTo>
                      <a:pt x="193996" y="311"/>
                    </a:lnTo>
                    <a:close/>
                    <a:moveTo>
                      <a:pt x="206180" y="311"/>
                    </a:moveTo>
                    <a:lnTo>
                      <a:pt x="206180" y="6247"/>
                    </a:lnTo>
                    <a:lnTo>
                      <a:pt x="200244" y="6247"/>
                    </a:lnTo>
                    <a:lnTo>
                      <a:pt x="200244" y="311"/>
                    </a:lnTo>
                    <a:close/>
                    <a:moveTo>
                      <a:pt x="212427" y="311"/>
                    </a:moveTo>
                    <a:lnTo>
                      <a:pt x="212427" y="6247"/>
                    </a:lnTo>
                    <a:lnTo>
                      <a:pt x="206491" y="6247"/>
                    </a:lnTo>
                    <a:lnTo>
                      <a:pt x="206491" y="311"/>
                    </a:lnTo>
                    <a:close/>
                    <a:moveTo>
                      <a:pt x="218674" y="311"/>
                    </a:moveTo>
                    <a:lnTo>
                      <a:pt x="218674" y="6247"/>
                    </a:lnTo>
                    <a:lnTo>
                      <a:pt x="212739" y="6247"/>
                    </a:lnTo>
                    <a:lnTo>
                      <a:pt x="212739" y="311"/>
                    </a:lnTo>
                    <a:close/>
                    <a:moveTo>
                      <a:pt x="224921" y="311"/>
                    </a:moveTo>
                    <a:lnTo>
                      <a:pt x="224921" y="6247"/>
                    </a:lnTo>
                    <a:lnTo>
                      <a:pt x="218987" y="6247"/>
                    </a:lnTo>
                    <a:lnTo>
                      <a:pt x="218987" y="311"/>
                    </a:lnTo>
                    <a:close/>
                    <a:moveTo>
                      <a:pt x="231170" y="311"/>
                    </a:moveTo>
                    <a:lnTo>
                      <a:pt x="231170" y="6247"/>
                    </a:lnTo>
                    <a:lnTo>
                      <a:pt x="225234" y="6247"/>
                    </a:lnTo>
                    <a:lnTo>
                      <a:pt x="225234" y="311"/>
                    </a:lnTo>
                    <a:close/>
                    <a:moveTo>
                      <a:pt x="237417" y="311"/>
                    </a:moveTo>
                    <a:lnTo>
                      <a:pt x="237417" y="6247"/>
                    </a:lnTo>
                    <a:lnTo>
                      <a:pt x="231481" y="6247"/>
                    </a:lnTo>
                    <a:lnTo>
                      <a:pt x="231481" y="311"/>
                    </a:lnTo>
                    <a:close/>
                    <a:moveTo>
                      <a:pt x="243664" y="311"/>
                    </a:moveTo>
                    <a:lnTo>
                      <a:pt x="243664" y="6247"/>
                    </a:lnTo>
                    <a:lnTo>
                      <a:pt x="237729" y="6247"/>
                    </a:lnTo>
                    <a:lnTo>
                      <a:pt x="237729" y="311"/>
                    </a:lnTo>
                    <a:close/>
                    <a:moveTo>
                      <a:pt x="249914" y="311"/>
                    </a:moveTo>
                    <a:lnTo>
                      <a:pt x="249914" y="6247"/>
                    </a:lnTo>
                    <a:lnTo>
                      <a:pt x="243978" y="6247"/>
                    </a:lnTo>
                    <a:lnTo>
                      <a:pt x="243978" y="311"/>
                    </a:lnTo>
                    <a:close/>
                    <a:moveTo>
                      <a:pt x="256161" y="311"/>
                    </a:moveTo>
                    <a:lnTo>
                      <a:pt x="256161" y="6247"/>
                    </a:lnTo>
                    <a:lnTo>
                      <a:pt x="250225" y="6247"/>
                    </a:lnTo>
                    <a:lnTo>
                      <a:pt x="250225" y="311"/>
                    </a:lnTo>
                    <a:close/>
                    <a:moveTo>
                      <a:pt x="262409" y="311"/>
                    </a:moveTo>
                    <a:lnTo>
                      <a:pt x="262409" y="6247"/>
                    </a:lnTo>
                    <a:lnTo>
                      <a:pt x="256474" y="6247"/>
                    </a:lnTo>
                    <a:lnTo>
                      <a:pt x="256474" y="311"/>
                    </a:lnTo>
                    <a:close/>
                    <a:moveTo>
                      <a:pt x="268656" y="311"/>
                    </a:moveTo>
                    <a:lnTo>
                      <a:pt x="268656" y="6247"/>
                    </a:lnTo>
                    <a:lnTo>
                      <a:pt x="262721" y="6247"/>
                    </a:lnTo>
                    <a:lnTo>
                      <a:pt x="262721" y="311"/>
                    </a:lnTo>
                    <a:close/>
                    <a:moveTo>
                      <a:pt x="274904" y="311"/>
                    </a:moveTo>
                    <a:lnTo>
                      <a:pt x="274904" y="6247"/>
                    </a:lnTo>
                    <a:lnTo>
                      <a:pt x="268968" y="6247"/>
                    </a:lnTo>
                    <a:lnTo>
                      <a:pt x="268968" y="311"/>
                    </a:lnTo>
                    <a:close/>
                    <a:moveTo>
                      <a:pt x="6251" y="6560"/>
                    </a:moveTo>
                    <a:lnTo>
                      <a:pt x="6251" y="12494"/>
                    </a:lnTo>
                    <a:lnTo>
                      <a:pt x="315" y="12494"/>
                    </a:lnTo>
                    <a:lnTo>
                      <a:pt x="315" y="6560"/>
                    </a:lnTo>
                    <a:close/>
                    <a:moveTo>
                      <a:pt x="12498" y="6560"/>
                    </a:moveTo>
                    <a:lnTo>
                      <a:pt x="12498" y="12494"/>
                    </a:lnTo>
                    <a:lnTo>
                      <a:pt x="6562" y="12494"/>
                    </a:lnTo>
                    <a:lnTo>
                      <a:pt x="6562" y="6560"/>
                    </a:lnTo>
                    <a:close/>
                    <a:moveTo>
                      <a:pt x="18745" y="6560"/>
                    </a:moveTo>
                    <a:lnTo>
                      <a:pt x="18745" y="12494"/>
                    </a:lnTo>
                    <a:lnTo>
                      <a:pt x="12810" y="12494"/>
                    </a:lnTo>
                    <a:lnTo>
                      <a:pt x="12810" y="6560"/>
                    </a:lnTo>
                    <a:close/>
                    <a:moveTo>
                      <a:pt x="24992" y="6560"/>
                    </a:moveTo>
                    <a:lnTo>
                      <a:pt x="24992" y="12494"/>
                    </a:lnTo>
                    <a:lnTo>
                      <a:pt x="19058" y="12494"/>
                    </a:lnTo>
                    <a:lnTo>
                      <a:pt x="19058" y="6560"/>
                    </a:lnTo>
                    <a:close/>
                    <a:moveTo>
                      <a:pt x="31241" y="6560"/>
                    </a:moveTo>
                    <a:lnTo>
                      <a:pt x="31241" y="12494"/>
                    </a:lnTo>
                    <a:lnTo>
                      <a:pt x="25305" y="12494"/>
                    </a:lnTo>
                    <a:lnTo>
                      <a:pt x="25305" y="6560"/>
                    </a:lnTo>
                    <a:close/>
                    <a:moveTo>
                      <a:pt x="37489" y="6560"/>
                    </a:moveTo>
                    <a:lnTo>
                      <a:pt x="37489" y="12494"/>
                    </a:lnTo>
                    <a:lnTo>
                      <a:pt x="31553" y="12494"/>
                    </a:lnTo>
                    <a:lnTo>
                      <a:pt x="31553" y="6560"/>
                    </a:lnTo>
                    <a:close/>
                    <a:moveTo>
                      <a:pt x="43737" y="6560"/>
                    </a:moveTo>
                    <a:lnTo>
                      <a:pt x="43737" y="12494"/>
                    </a:lnTo>
                    <a:lnTo>
                      <a:pt x="37802" y="12494"/>
                    </a:lnTo>
                    <a:lnTo>
                      <a:pt x="37802" y="6560"/>
                    </a:lnTo>
                    <a:close/>
                    <a:moveTo>
                      <a:pt x="49985" y="6560"/>
                    </a:moveTo>
                    <a:lnTo>
                      <a:pt x="49985" y="12494"/>
                    </a:lnTo>
                    <a:lnTo>
                      <a:pt x="44049" y="12494"/>
                    </a:lnTo>
                    <a:lnTo>
                      <a:pt x="44049" y="6560"/>
                    </a:lnTo>
                    <a:close/>
                    <a:moveTo>
                      <a:pt x="56232" y="6560"/>
                    </a:moveTo>
                    <a:lnTo>
                      <a:pt x="56232" y="12494"/>
                    </a:lnTo>
                    <a:lnTo>
                      <a:pt x="50296" y="12494"/>
                    </a:lnTo>
                    <a:lnTo>
                      <a:pt x="50296" y="6560"/>
                    </a:lnTo>
                    <a:close/>
                    <a:moveTo>
                      <a:pt x="62480" y="6560"/>
                    </a:moveTo>
                    <a:lnTo>
                      <a:pt x="62480" y="12494"/>
                    </a:lnTo>
                    <a:lnTo>
                      <a:pt x="56545" y="12494"/>
                    </a:lnTo>
                    <a:lnTo>
                      <a:pt x="56545" y="6560"/>
                    </a:lnTo>
                    <a:close/>
                    <a:moveTo>
                      <a:pt x="68727" y="6560"/>
                    </a:moveTo>
                    <a:lnTo>
                      <a:pt x="68727" y="12494"/>
                    </a:lnTo>
                    <a:lnTo>
                      <a:pt x="62792" y="12494"/>
                    </a:lnTo>
                    <a:lnTo>
                      <a:pt x="62792" y="6560"/>
                    </a:lnTo>
                    <a:close/>
                    <a:moveTo>
                      <a:pt x="74975" y="6560"/>
                    </a:moveTo>
                    <a:lnTo>
                      <a:pt x="74975" y="12494"/>
                    </a:lnTo>
                    <a:lnTo>
                      <a:pt x="69039" y="12494"/>
                    </a:lnTo>
                    <a:lnTo>
                      <a:pt x="69039" y="6560"/>
                    </a:lnTo>
                    <a:close/>
                    <a:moveTo>
                      <a:pt x="81223" y="6560"/>
                    </a:moveTo>
                    <a:lnTo>
                      <a:pt x="81223" y="12494"/>
                    </a:lnTo>
                    <a:lnTo>
                      <a:pt x="75286" y="12494"/>
                    </a:lnTo>
                    <a:lnTo>
                      <a:pt x="75286" y="6560"/>
                    </a:lnTo>
                    <a:close/>
                    <a:moveTo>
                      <a:pt x="87470" y="6560"/>
                    </a:moveTo>
                    <a:lnTo>
                      <a:pt x="87470" y="12494"/>
                    </a:lnTo>
                    <a:lnTo>
                      <a:pt x="81535" y="12494"/>
                    </a:lnTo>
                    <a:lnTo>
                      <a:pt x="81535" y="6560"/>
                    </a:lnTo>
                    <a:close/>
                    <a:moveTo>
                      <a:pt x="93720" y="6560"/>
                    </a:moveTo>
                    <a:lnTo>
                      <a:pt x="93720" y="12494"/>
                    </a:lnTo>
                    <a:lnTo>
                      <a:pt x="87784" y="12494"/>
                    </a:lnTo>
                    <a:lnTo>
                      <a:pt x="87784" y="6560"/>
                    </a:lnTo>
                    <a:close/>
                    <a:moveTo>
                      <a:pt x="99967" y="6560"/>
                    </a:moveTo>
                    <a:lnTo>
                      <a:pt x="99967" y="12494"/>
                    </a:lnTo>
                    <a:lnTo>
                      <a:pt x="94031" y="12494"/>
                    </a:lnTo>
                    <a:lnTo>
                      <a:pt x="94031" y="6560"/>
                    </a:lnTo>
                    <a:close/>
                    <a:moveTo>
                      <a:pt x="106214" y="6560"/>
                    </a:moveTo>
                    <a:lnTo>
                      <a:pt x="106214" y="12494"/>
                    </a:lnTo>
                    <a:lnTo>
                      <a:pt x="100280" y="12494"/>
                    </a:lnTo>
                    <a:lnTo>
                      <a:pt x="100280" y="6560"/>
                    </a:lnTo>
                    <a:close/>
                    <a:moveTo>
                      <a:pt x="112461" y="6560"/>
                    </a:moveTo>
                    <a:lnTo>
                      <a:pt x="112461" y="12494"/>
                    </a:lnTo>
                    <a:lnTo>
                      <a:pt x="106527" y="12494"/>
                    </a:lnTo>
                    <a:lnTo>
                      <a:pt x="106527" y="6560"/>
                    </a:lnTo>
                    <a:close/>
                    <a:moveTo>
                      <a:pt x="118710" y="6560"/>
                    </a:moveTo>
                    <a:lnTo>
                      <a:pt x="118710" y="12494"/>
                    </a:lnTo>
                    <a:lnTo>
                      <a:pt x="112774" y="12494"/>
                    </a:lnTo>
                    <a:lnTo>
                      <a:pt x="112774" y="6560"/>
                    </a:lnTo>
                    <a:close/>
                    <a:moveTo>
                      <a:pt x="124957" y="6560"/>
                    </a:moveTo>
                    <a:lnTo>
                      <a:pt x="124957" y="12494"/>
                    </a:lnTo>
                    <a:lnTo>
                      <a:pt x="119021" y="12494"/>
                    </a:lnTo>
                    <a:lnTo>
                      <a:pt x="119021" y="6560"/>
                    </a:lnTo>
                    <a:close/>
                    <a:moveTo>
                      <a:pt x="131204" y="6560"/>
                    </a:moveTo>
                    <a:lnTo>
                      <a:pt x="131204" y="12494"/>
                    </a:lnTo>
                    <a:lnTo>
                      <a:pt x="125270" y="12494"/>
                    </a:lnTo>
                    <a:lnTo>
                      <a:pt x="125270" y="6560"/>
                    </a:lnTo>
                    <a:close/>
                    <a:moveTo>
                      <a:pt x="137451" y="6560"/>
                    </a:moveTo>
                    <a:lnTo>
                      <a:pt x="137451" y="12494"/>
                    </a:lnTo>
                    <a:lnTo>
                      <a:pt x="131517" y="12494"/>
                    </a:lnTo>
                    <a:lnTo>
                      <a:pt x="131517" y="6560"/>
                    </a:lnTo>
                    <a:close/>
                    <a:moveTo>
                      <a:pt x="143702" y="6560"/>
                    </a:moveTo>
                    <a:lnTo>
                      <a:pt x="143702" y="12494"/>
                    </a:lnTo>
                    <a:lnTo>
                      <a:pt x="137766" y="12494"/>
                    </a:lnTo>
                    <a:lnTo>
                      <a:pt x="137766" y="6560"/>
                    </a:lnTo>
                    <a:close/>
                    <a:moveTo>
                      <a:pt x="149949" y="6560"/>
                    </a:moveTo>
                    <a:lnTo>
                      <a:pt x="149949" y="12494"/>
                    </a:lnTo>
                    <a:lnTo>
                      <a:pt x="144015" y="12494"/>
                    </a:lnTo>
                    <a:lnTo>
                      <a:pt x="144015" y="6560"/>
                    </a:lnTo>
                    <a:close/>
                    <a:moveTo>
                      <a:pt x="156196" y="6560"/>
                    </a:moveTo>
                    <a:lnTo>
                      <a:pt x="156196" y="12494"/>
                    </a:lnTo>
                    <a:lnTo>
                      <a:pt x="150262" y="12494"/>
                    </a:lnTo>
                    <a:lnTo>
                      <a:pt x="150262" y="6560"/>
                    </a:lnTo>
                    <a:close/>
                    <a:moveTo>
                      <a:pt x="162445" y="6560"/>
                    </a:moveTo>
                    <a:lnTo>
                      <a:pt x="162445" y="12494"/>
                    </a:lnTo>
                    <a:lnTo>
                      <a:pt x="156509" y="12494"/>
                    </a:lnTo>
                    <a:lnTo>
                      <a:pt x="156509" y="6560"/>
                    </a:lnTo>
                    <a:close/>
                    <a:moveTo>
                      <a:pt x="168692" y="6560"/>
                    </a:moveTo>
                    <a:lnTo>
                      <a:pt x="168692" y="12494"/>
                    </a:lnTo>
                    <a:lnTo>
                      <a:pt x="162756" y="12494"/>
                    </a:lnTo>
                    <a:lnTo>
                      <a:pt x="162756" y="6560"/>
                    </a:lnTo>
                    <a:close/>
                    <a:moveTo>
                      <a:pt x="174939" y="6560"/>
                    </a:moveTo>
                    <a:lnTo>
                      <a:pt x="174939" y="12494"/>
                    </a:lnTo>
                    <a:lnTo>
                      <a:pt x="169005" y="12494"/>
                    </a:lnTo>
                    <a:lnTo>
                      <a:pt x="169005" y="6560"/>
                    </a:lnTo>
                    <a:close/>
                    <a:moveTo>
                      <a:pt x="181186" y="6560"/>
                    </a:moveTo>
                    <a:lnTo>
                      <a:pt x="181186" y="12494"/>
                    </a:lnTo>
                    <a:lnTo>
                      <a:pt x="175252" y="12494"/>
                    </a:lnTo>
                    <a:lnTo>
                      <a:pt x="175252" y="6560"/>
                    </a:lnTo>
                    <a:close/>
                    <a:moveTo>
                      <a:pt x="187435" y="6560"/>
                    </a:moveTo>
                    <a:lnTo>
                      <a:pt x="187435" y="12494"/>
                    </a:lnTo>
                    <a:lnTo>
                      <a:pt x="181499" y="12494"/>
                    </a:lnTo>
                    <a:lnTo>
                      <a:pt x="181499" y="6560"/>
                    </a:lnTo>
                    <a:close/>
                    <a:moveTo>
                      <a:pt x="193684" y="6560"/>
                    </a:moveTo>
                    <a:lnTo>
                      <a:pt x="193684" y="12494"/>
                    </a:lnTo>
                    <a:lnTo>
                      <a:pt x="187749" y="12494"/>
                    </a:lnTo>
                    <a:lnTo>
                      <a:pt x="187749" y="6560"/>
                    </a:lnTo>
                    <a:close/>
                    <a:moveTo>
                      <a:pt x="199931" y="6560"/>
                    </a:moveTo>
                    <a:lnTo>
                      <a:pt x="199931" y="12494"/>
                    </a:lnTo>
                    <a:lnTo>
                      <a:pt x="193996" y="12494"/>
                    </a:lnTo>
                    <a:lnTo>
                      <a:pt x="193996" y="6560"/>
                    </a:lnTo>
                    <a:close/>
                    <a:moveTo>
                      <a:pt x="206180" y="6560"/>
                    </a:moveTo>
                    <a:lnTo>
                      <a:pt x="206180" y="12494"/>
                    </a:lnTo>
                    <a:lnTo>
                      <a:pt x="200244" y="12494"/>
                    </a:lnTo>
                    <a:lnTo>
                      <a:pt x="200244" y="6560"/>
                    </a:lnTo>
                    <a:close/>
                    <a:moveTo>
                      <a:pt x="212427" y="6560"/>
                    </a:moveTo>
                    <a:lnTo>
                      <a:pt x="212427" y="12494"/>
                    </a:lnTo>
                    <a:lnTo>
                      <a:pt x="206491" y="12494"/>
                    </a:lnTo>
                    <a:lnTo>
                      <a:pt x="206491" y="6560"/>
                    </a:lnTo>
                    <a:close/>
                    <a:moveTo>
                      <a:pt x="218674" y="6560"/>
                    </a:moveTo>
                    <a:lnTo>
                      <a:pt x="218674" y="12494"/>
                    </a:lnTo>
                    <a:lnTo>
                      <a:pt x="212739" y="12494"/>
                    </a:lnTo>
                    <a:lnTo>
                      <a:pt x="212739" y="6560"/>
                    </a:lnTo>
                    <a:close/>
                    <a:moveTo>
                      <a:pt x="224921" y="6560"/>
                    </a:moveTo>
                    <a:lnTo>
                      <a:pt x="224921" y="12494"/>
                    </a:lnTo>
                    <a:lnTo>
                      <a:pt x="218987" y="12494"/>
                    </a:lnTo>
                    <a:lnTo>
                      <a:pt x="218987" y="6560"/>
                    </a:lnTo>
                    <a:close/>
                    <a:moveTo>
                      <a:pt x="231170" y="6560"/>
                    </a:moveTo>
                    <a:lnTo>
                      <a:pt x="231170" y="12494"/>
                    </a:lnTo>
                    <a:lnTo>
                      <a:pt x="225234" y="12494"/>
                    </a:lnTo>
                    <a:lnTo>
                      <a:pt x="225234" y="6560"/>
                    </a:lnTo>
                    <a:close/>
                    <a:moveTo>
                      <a:pt x="237417" y="6560"/>
                    </a:moveTo>
                    <a:lnTo>
                      <a:pt x="237417" y="12494"/>
                    </a:lnTo>
                    <a:lnTo>
                      <a:pt x="231481" y="12494"/>
                    </a:lnTo>
                    <a:lnTo>
                      <a:pt x="231481" y="6560"/>
                    </a:lnTo>
                    <a:close/>
                    <a:moveTo>
                      <a:pt x="243664" y="6560"/>
                    </a:moveTo>
                    <a:lnTo>
                      <a:pt x="243664" y="12494"/>
                    </a:lnTo>
                    <a:lnTo>
                      <a:pt x="237729" y="12494"/>
                    </a:lnTo>
                    <a:lnTo>
                      <a:pt x="237729" y="6560"/>
                    </a:lnTo>
                    <a:close/>
                    <a:moveTo>
                      <a:pt x="249914" y="6560"/>
                    </a:moveTo>
                    <a:lnTo>
                      <a:pt x="249914" y="12494"/>
                    </a:lnTo>
                    <a:lnTo>
                      <a:pt x="243978" y="12494"/>
                    </a:lnTo>
                    <a:lnTo>
                      <a:pt x="243978" y="6560"/>
                    </a:lnTo>
                    <a:close/>
                    <a:moveTo>
                      <a:pt x="256161" y="6560"/>
                    </a:moveTo>
                    <a:lnTo>
                      <a:pt x="256161" y="12494"/>
                    </a:lnTo>
                    <a:lnTo>
                      <a:pt x="250225" y="12494"/>
                    </a:lnTo>
                    <a:lnTo>
                      <a:pt x="250225" y="6560"/>
                    </a:lnTo>
                    <a:close/>
                    <a:moveTo>
                      <a:pt x="262409" y="6560"/>
                    </a:moveTo>
                    <a:lnTo>
                      <a:pt x="262409" y="12494"/>
                    </a:lnTo>
                    <a:lnTo>
                      <a:pt x="256474" y="12494"/>
                    </a:lnTo>
                    <a:lnTo>
                      <a:pt x="256474" y="6560"/>
                    </a:lnTo>
                    <a:close/>
                    <a:moveTo>
                      <a:pt x="268656" y="6560"/>
                    </a:moveTo>
                    <a:lnTo>
                      <a:pt x="268656" y="12494"/>
                    </a:lnTo>
                    <a:lnTo>
                      <a:pt x="262721" y="12494"/>
                    </a:lnTo>
                    <a:lnTo>
                      <a:pt x="262721" y="6560"/>
                    </a:lnTo>
                    <a:close/>
                    <a:moveTo>
                      <a:pt x="274904" y="6560"/>
                    </a:moveTo>
                    <a:lnTo>
                      <a:pt x="274904" y="12494"/>
                    </a:lnTo>
                    <a:lnTo>
                      <a:pt x="268968" y="12494"/>
                    </a:lnTo>
                    <a:lnTo>
                      <a:pt x="268968" y="6560"/>
                    </a:lnTo>
                    <a:close/>
                    <a:moveTo>
                      <a:pt x="6251" y="12807"/>
                    </a:moveTo>
                    <a:lnTo>
                      <a:pt x="6251" y="18742"/>
                    </a:lnTo>
                    <a:lnTo>
                      <a:pt x="315" y="18742"/>
                    </a:lnTo>
                    <a:lnTo>
                      <a:pt x="315" y="12807"/>
                    </a:lnTo>
                    <a:close/>
                    <a:moveTo>
                      <a:pt x="12498" y="12807"/>
                    </a:moveTo>
                    <a:lnTo>
                      <a:pt x="12498" y="18742"/>
                    </a:lnTo>
                    <a:lnTo>
                      <a:pt x="6562" y="18742"/>
                    </a:lnTo>
                    <a:lnTo>
                      <a:pt x="6562" y="12807"/>
                    </a:lnTo>
                    <a:close/>
                    <a:moveTo>
                      <a:pt x="18745" y="12807"/>
                    </a:moveTo>
                    <a:lnTo>
                      <a:pt x="18745" y="18742"/>
                    </a:lnTo>
                    <a:lnTo>
                      <a:pt x="12810" y="18742"/>
                    </a:lnTo>
                    <a:lnTo>
                      <a:pt x="12810" y="12807"/>
                    </a:lnTo>
                    <a:close/>
                    <a:moveTo>
                      <a:pt x="24992" y="12807"/>
                    </a:moveTo>
                    <a:lnTo>
                      <a:pt x="24992" y="18742"/>
                    </a:lnTo>
                    <a:lnTo>
                      <a:pt x="19058" y="18742"/>
                    </a:lnTo>
                    <a:lnTo>
                      <a:pt x="19058" y="12807"/>
                    </a:lnTo>
                    <a:close/>
                    <a:moveTo>
                      <a:pt x="31241" y="12807"/>
                    </a:moveTo>
                    <a:lnTo>
                      <a:pt x="31241" y="18742"/>
                    </a:lnTo>
                    <a:lnTo>
                      <a:pt x="25305" y="18742"/>
                    </a:lnTo>
                    <a:lnTo>
                      <a:pt x="25305" y="12807"/>
                    </a:lnTo>
                    <a:close/>
                    <a:moveTo>
                      <a:pt x="37489" y="12807"/>
                    </a:moveTo>
                    <a:lnTo>
                      <a:pt x="37489" y="18742"/>
                    </a:lnTo>
                    <a:lnTo>
                      <a:pt x="31553" y="18742"/>
                    </a:lnTo>
                    <a:lnTo>
                      <a:pt x="31553" y="12807"/>
                    </a:lnTo>
                    <a:close/>
                    <a:moveTo>
                      <a:pt x="43737" y="12807"/>
                    </a:moveTo>
                    <a:lnTo>
                      <a:pt x="43737" y="18742"/>
                    </a:lnTo>
                    <a:lnTo>
                      <a:pt x="37802" y="18742"/>
                    </a:lnTo>
                    <a:lnTo>
                      <a:pt x="37802" y="12807"/>
                    </a:lnTo>
                    <a:close/>
                    <a:moveTo>
                      <a:pt x="49985" y="12807"/>
                    </a:moveTo>
                    <a:lnTo>
                      <a:pt x="49985" y="18742"/>
                    </a:lnTo>
                    <a:lnTo>
                      <a:pt x="44049" y="18742"/>
                    </a:lnTo>
                    <a:lnTo>
                      <a:pt x="44049" y="12807"/>
                    </a:lnTo>
                    <a:close/>
                    <a:moveTo>
                      <a:pt x="56232" y="12807"/>
                    </a:moveTo>
                    <a:lnTo>
                      <a:pt x="56232" y="18742"/>
                    </a:lnTo>
                    <a:lnTo>
                      <a:pt x="50296" y="18742"/>
                    </a:lnTo>
                    <a:lnTo>
                      <a:pt x="50296" y="12807"/>
                    </a:lnTo>
                    <a:close/>
                    <a:moveTo>
                      <a:pt x="62480" y="12807"/>
                    </a:moveTo>
                    <a:lnTo>
                      <a:pt x="62480" y="18742"/>
                    </a:lnTo>
                    <a:lnTo>
                      <a:pt x="56545" y="18742"/>
                    </a:lnTo>
                    <a:lnTo>
                      <a:pt x="56545" y="12807"/>
                    </a:lnTo>
                    <a:close/>
                    <a:moveTo>
                      <a:pt x="68727" y="12807"/>
                    </a:moveTo>
                    <a:lnTo>
                      <a:pt x="68727" y="18742"/>
                    </a:lnTo>
                    <a:lnTo>
                      <a:pt x="62792" y="18742"/>
                    </a:lnTo>
                    <a:lnTo>
                      <a:pt x="62792" y="12807"/>
                    </a:lnTo>
                    <a:close/>
                    <a:moveTo>
                      <a:pt x="74975" y="12807"/>
                    </a:moveTo>
                    <a:lnTo>
                      <a:pt x="74975" y="18742"/>
                    </a:lnTo>
                    <a:lnTo>
                      <a:pt x="69039" y="18742"/>
                    </a:lnTo>
                    <a:lnTo>
                      <a:pt x="69039" y="12807"/>
                    </a:lnTo>
                    <a:close/>
                    <a:moveTo>
                      <a:pt x="81223" y="12807"/>
                    </a:moveTo>
                    <a:lnTo>
                      <a:pt x="81223" y="18742"/>
                    </a:lnTo>
                    <a:lnTo>
                      <a:pt x="75286" y="18742"/>
                    </a:lnTo>
                    <a:lnTo>
                      <a:pt x="75286" y="12807"/>
                    </a:lnTo>
                    <a:close/>
                    <a:moveTo>
                      <a:pt x="87470" y="12807"/>
                    </a:moveTo>
                    <a:lnTo>
                      <a:pt x="87470" y="18742"/>
                    </a:lnTo>
                    <a:lnTo>
                      <a:pt x="81535" y="18742"/>
                    </a:lnTo>
                    <a:lnTo>
                      <a:pt x="81535" y="12807"/>
                    </a:lnTo>
                    <a:close/>
                    <a:moveTo>
                      <a:pt x="93720" y="12807"/>
                    </a:moveTo>
                    <a:lnTo>
                      <a:pt x="93720" y="18742"/>
                    </a:lnTo>
                    <a:lnTo>
                      <a:pt x="87784" y="18742"/>
                    </a:lnTo>
                    <a:lnTo>
                      <a:pt x="87784" y="12807"/>
                    </a:lnTo>
                    <a:close/>
                    <a:moveTo>
                      <a:pt x="99967" y="12807"/>
                    </a:moveTo>
                    <a:lnTo>
                      <a:pt x="99967" y="18742"/>
                    </a:lnTo>
                    <a:lnTo>
                      <a:pt x="94031" y="18742"/>
                    </a:lnTo>
                    <a:lnTo>
                      <a:pt x="94031" y="12807"/>
                    </a:lnTo>
                    <a:close/>
                    <a:moveTo>
                      <a:pt x="106214" y="12807"/>
                    </a:moveTo>
                    <a:lnTo>
                      <a:pt x="106214" y="18742"/>
                    </a:lnTo>
                    <a:lnTo>
                      <a:pt x="100280" y="18742"/>
                    </a:lnTo>
                    <a:lnTo>
                      <a:pt x="100280" y="12807"/>
                    </a:lnTo>
                    <a:close/>
                    <a:moveTo>
                      <a:pt x="112461" y="12807"/>
                    </a:moveTo>
                    <a:lnTo>
                      <a:pt x="112461" y="18742"/>
                    </a:lnTo>
                    <a:lnTo>
                      <a:pt x="106527" y="18742"/>
                    </a:lnTo>
                    <a:lnTo>
                      <a:pt x="106527" y="12807"/>
                    </a:lnTo>
                    <a:close/>
                    <a:moveTo>
                      <a:pt x="118710" y="12807"/>
                    </a:moveTo>
                    <a:lnTo>
                      <a:pt x="118710" y="18742"/>
                    </a:lnTo>
                    <a:lnTo>
                      <a:pt x="112774" y="18742"/>
                    </a:lnTo>
                    <a:lnTo>
                      <a:pt x="112774" y="12807"/>
                    </a:lnTo>
                    <a:close/>
                    <a:moveTo>
                      <a:pt x="124957" y="12807"/>
                    </a:moveTo>
                    <a:lnTo>
                      <a:pt x="124957" y="18742"/>
                    </a:lnTo>
                    <a:lnTo>
                      <a:pt x="119021" y="18742"/>
                    </a:lnTo>
                    <a:lnTo>
                      <a:pt x="119021" y="12807"/>
                    </a:lnTo>
                    <a:close/>
                    <a:moveTo>
                      <a:pt x="131204" y="12807"/>
                    </a:moveTo>
                    <a:lnTo>
                      <a:pt x="131204" y="18742"/>
                    </a:lnTo>
                    <a:lnTo>
                      <a:pt x="125270" y="18742"/>
                    </a:lnTo>
                    <a:lnTo>
                      <a:pt x="125270" y="12807"/>
                    </a:lnTo>
                    <a:close/>
                    <a:moveTo>
                      <a:pt x="137451" y="12807"/>
                    </a:moveTo>
                    <a:lnTo>
                      <a:pt x="137451" y="18742"/>
                    </a:lnTo>
                    <a:lnTo>
                      <a:pt x="131517" y="18742"/>
                    </a:lnTo>
                    <a:lnTo>
                      <a:pt x="131517" y="12807"/>
                    </a:lnTo>
                    <a:close/>
                    <a:moveTo>
                      <a:pt x="143702" y="12807"/>
                    </a:moveTo>
                    <a:lnTo>
                      <a:pt x="143702" y="18742"/>
                    </a:lnTo>
                    <a:lnTo>
                      <a:pt x="137766" y="18742"/>
                    </a:lnTo>
                    <a:lnTo>
                      <a:pt x="137766" y="12807"/>
                    </a:lnTo>
                    <a:close/>
                    <a:moveTo>
                      <a:pt x="149949" y="12807"/>
                    </a:moveTo>
                    <a:lnTo>
                      <a:pt x="149949" y="18742"/>
                    </a:lnTo>
                    <a:lnTo>
                      <a:pt x="144015" y="18742"/>
                    </a:lnTo>
                    <a:lnTo>
                      <a:pt x="144015" y="12807"/>
                    </a:lnTo>
                    <a:close/>
                    <a:moveTo>
                      <a:pt x="156196" y="12807"/>
                    </a:moveTo>
                    <a:lnTo>
                      <a:pt x="156196" y="18742"/>
                    </a:lnTo>
                    <a:lnTo>
                      <a:pt x="150262" y="18742"/>
                    </a:lnTo>
                    <a:lnTo>
                      <a:pt x="150262" y="12807"/>
                    </a:lnTo>
                    <a:close/>
                    <a:moveTo>
                      <a:pt x="162445" y="12807"/>
                    </a:moveTo>
                    <a:lnTo>
                      <a:pt x="162445" y="18742"/>
                    </a:lnTo>
                    <a:lnTo>
                      <a:pt x="156509" y="18742"/>
                    </a:lnTo>
                    <a:lnTo>
                      <a:pt x="156509" y="12807"/>
                    </a:lnTo>
                    <a:close/>
                    <a:moveTo>
                      <a:pt x="168692" y="12807"/>
                    </a:moveTo>
                    <a:lnTo>
                      <a:pt x="168692" y="18742"/>
                    </a:lnTo>
                    <a:lnTo>
                      <a:pt x="162756" y="18742"/>
                    </a:lnTo>
                    <a:lnTo>
                      <a:pt x="162756" y="12807"/>
                    </a:lnTo>
                    <a:close/>
                    <a:moveTo>
                      <a:pt x="174939" y="12807"/>
                    </a:moveTo>
                    <a:lnTo>
                      <a:pt x="174939" y="18742"/>
                    </a:lnTo>
                    <a:lnTo>
                      <a:pt x="169005" y="18742"/>
                    </a:lnTo>
                    <a:lnTo>
                      <a:pt x="169005" y="12807"/>
                    </a:lnTo>
                    <a:close/>
                    <a:moveTo>
                      <a:pt x="181186" y="12807"/>
                    </a:moveTo>
                    <a:lnTo>
                      <a:pt x="181186" y="18742"/>
                    </a:lnTo>
                    <a:lnTo>
                      <a:pt x="175252" y="18742"/>
                    </a:lnTo>
                    <a:lnTo>
                      <a:pt x="175252" y="12807"/>
                    </a:lnTo>
                    <a:close/>
                    <a:moveTo>
                      <a:pt x="187435" y="12807"/>
                    </a:moveTo>
                    <a:lnTo>
                      <a:pt x="187435" y="18742"/>
                    </a:lnTo>
                    <a:lnTo>
                      <a:pt x="181499" y="18742"/>
                    </a:lnTo>
                    <a:lnTo>
                      <a:pt x="181499" y="12807"/>
                    </a:lnTo>
                    <a:close/>
                    <a:moveTo>
                      <a:pt x="193684" y="12807"/>
                    </a:moveTo>
                    <a:lnTo>
                      <a:pt x="193684" y="18742"/>
                    </a:lnTo>
                    <a:lnTo>
                      <a:pt x="187749" y="18742"/>
                    </a:lnTo>
                    <a:lnTo>
                      <a:pt x="187749" y="12807"/>
                    </a:lnTo>
                    <a:close/>
                    <a:moveTo>
                      <a:pt x="199931" y="12807"/>
                    </a:moveTo>
                    <a:lnTo>
                      <a:pt x="199931" y="18742"/>
                    </a:lnTo>
                    <a:lnTo>
                      <a:pt x="193996" y="18742"/>
                    </a:lnTo>
                    <a:lnTo>
                      <a:pt x="193996" y="12807"/>
                    </a:lnTo>
                    <a:close/>
                    <a:moveTo>
                      <a:pt x="206180" y="12807"/>
                    </a:moveTo>
                    <a:lnTo>
                      <a:pt x="206180" y="18742"/>
                    </a:lnTo>
                    <a:lnTo>
                      <a:pt x="200244" y="18742"/>
                    </a:lnTo>
                    <a:lnTo>
                      <a:pt x="200244" y="12807"/>
                    </a:lnTo>
                    <a:close/>
                    <a:moveTo>
                      <a:pt x="212427" y="12807"/>
                    </a:moveTo>
                    <a:lnTo>
                      <a:pt x="212427" y="18742"/>
                    </a:lnTo>
                    <a:lnTo>
                      <a:pt x="206491" y="18742"/>
                    </a:lnTo>
                    <a:lnTo>
                      <a:pt x="206491" y="12807"/>
                    </a:lnTo>
                    <a:close/>
                    <a:moveTo>
                      <a:pt x="218674" y="12807"/>
                    </a:moveTo>
                    <a:lnTo>
                      <a:pt x="218674" y="18742"/>
                    </a:lnTo>
                    <a:lnTo>
                      <a:pt x="212739" y="18742"/>
                    </a:lnTo>
                    <a:lnTo>
                      <a:pt x="212739" y="12807"/>
                    </a:lnTo>
                    <a:close/>
                    <a:moveTo>
                      <a:pt x="224921" y="12807"/>
                    </a:moveTo>
                    <a:lnTo>
                      <a:pt x="224921" y="18742"/>
                    </a:lnTo>
                    <a:lnTo>
                      <a:pt x="218987" y="18742"/>
                    </a:lnTo>
                    <a:lnTo>
                      <a:pt x="218987" y="12807"/>
                    </a:lnTo>
                    <a:close/>
                    <a:moveTo>
                      <a:pt x="231170" y="12807"/>
                    </a:moveTo>
                    <a:lnTo>
                      <a:pt x="231170" y="18742"/>
                    </a:lnTo>
                    <a:lnTo>
                      <a:pt x="225234" y="18742"/>
                    </a:lnTo>
                    <a:lnTo>
                      <a:pt x="225234" y="12807"/>
                    </a:lnTo>
                    <a:close/>
                    <a:moveTo>
                      <a:pt x="237417" y="12807"/>
                    </a:moveTo>
                    <a:lnTo>
                      <a:pt x="237417" y="18742"/>
                    </a:lnTo>
                    <a:lnTo>
                      <a:pt x="231481" y="18742"/>
                    </a:lnTo>
                    <a:lnTo>
                      <a:pt x="231481" y="12807"/>
                    </a:lnTo>
                    <a:close/>
                    <a:moveTo>
                      <a:pt x="243664" y="12807"/>
                    </a:moveTo>
                    <a:lnTo>
                      <a:pt x="243664" y="18742"/>
                    </a:lnTo>
                    <a:lnTo>
                      <a:pt x="237729" y="18742"/>
                    </a:lnTo>
                    <a:lnTo>
                      <a:pt x="237729" y="12807"/>
                    </a:lnTo>
                    <a:close/>
                    <a:moveTo>
                      <a:pt x="249914" y="12807"/>
                    </a:moveTo>
                    <a:lnTo>
                      <a:pt x="249914" y="18742"/>
                    </a:lnTo>
                    <a:lnTo>
                      <a:pt x="243978" y="18742"/>
                    </a:lnTo>
                    <a:lnTo>
                      <a:pt x="243978" y="12807"/>
                    </a:lnTo>
                    <a:close/>
                    <a:moveTo>
                      <a:pt x="256161" y="12807"/>
                    </a:moveTo>
                    <a:lnTo>
                      <a:pt x="256161" y="18742"/>
                    </a:lnTo>
                    <a:lnTo>
                      <a:pt x="250225" y="18742"/>
                    </a:lnTo>
                    <a:lnTo>
                      <a:pt x="250225" y="12807"/>
                    </a:lnTo>
                    <a:close/>
                    <a:moveTo>
                      <a:pt x="262409" y="12807"/>
                    </a:moveTo>
                    <a:lnTo>
                      <a:pt x="262409" y="18742"/>
                    </a:lnTo>
                    <a:lnTo>
                      <a:pt x="256474" y="18742"/>
                    </a:lnTo>
                    <a:lnTo>
                      <a:pt x="256474" y="12807"/>
                    </a:lnTo>
                    <a:close/>
                    <a:moveTo>
                      <a:pt x="268656" y="12807"/>
                    </a:moveTo>
                    <a:lnTo>
                      <a:pt x="268656" y="18742"/>
                    </a:lnTo>
                    <a:lnTo>
                      <a:pt x="262721" y="18742"/>
                    </a:lnTo>
                    <a:lnTo>
                      <a:pt x="262721" y="12807"/>
                    </a:lnTo>
                    <a:close/>
                    <a:moveTo>
                      <a:pt x="274904" y="12807"/>
                    </a:moveTo>
                    <a:lnTo>
                      <a:pt x="274904" y="18742"/>
                    </a:lnTo>
                    <a:lnTo>
                      <a:pt x="268968" y="18742"/>
                    </a:lnTo>
                    <a:lnTo>
                      <a:pt x="268968" y="12807"/>
                    </a:lnTo>
                    <a:close/>
                    <a:moveTo>
                      <a:pt x="6251" y="19054"/>
                    </a:moveTo>
                    <a:lnTo>
                      <a:pt x="6251" y="24990"/>
                    </a:lnTo>
                    <a:lnTo>
                      <a:pt x="315" y="24990"/>
                    </a:lnTo>
                    <a:lnTo>
                      <a:pt x="315" y="19054"/>
                    </a:lnTo>
                    <a:close/>
                    <a:moveTo>
                      <a:pt x="12498" y="19054"/>
                    </a:moveTo>
                    <a:lnTo>
                      <a:pt x="12498" y="24990"/>
                    </a:lnTo>
                    <a:lnTo>
                      <a:pt x="6562" y="24990"/>
                    </a:lnTo>
                    <a:lnTo>
                      <a:pt x="6562" y="19054"/>
                    </a:lnTo>
                    <a:close/>
                    <a:moveTo>
                      <a:pt x="18745" y="19054"/>
                    </a:moveTo>
                    <a:lnTo>
                      <a:pt x="18745" y="24990"/>
                    </a:lnTo>
                    <a:lnTo>
                      <a:pt x="12810" y="24990"/>
                    </a:lnTo>
                    <a:lnTo>
                      <a:pt x="12810" y="19054"/>
                    </a:lnTo>
                    <a:close/>
                    <a:moveTo>
                      <a:pt x="24992" y="19054"/>
                    </a:moveTo>
                    <a:lnTo>
                      <a:pt x="24992" y="24990"/>
                    </a:lnTo>
                    <a:lnTo>
                      <a:pt x="19058" y="24990"/>
                    </a:lnTo>
                    <a:lnTo>
                      <a:pt x="19058" y="19054"/>
                    </a:lnTo>
                    <a:close/>
                    <a:moveTo>
                      <a:pt x="31241" y="19054"/>
                    </a:moveTo>
                    <a:lnTo>
                      <a:pt x="31241" y="24990"/>
                    </a:lnTo>
                    <a:lnTo>
                      <a:pt x="25305" y="24990"/>
                    </a:lnTo>
                    <a:lnTo>
                      <a:pt x="25305" y="19054"/>
                    </a:lnTo>
                    <a:close/>
                    <a:moveTo>
                      <a:pt x="37489" y="19054"/>
                    </a:moveTo>
                    <a:lnTo>
                      <a:pt x="37489" y="24990"/>
                    </a:lnTo>
                    <a:lnTo>
                      <a:pt x="31553" y="24990"/>
                    </a:lnTo>
                    <a:lnTo>
                      <a:pt x="31553" y="19054"/>
                    </a:lnTo>
                    <a:close/>
                    <a:moveTo>
                      <a:pt x="43737" y="19054"/>
                    </a:moveTo>
                    <a:lnTo>
                      <a:pt x="43737" y="24990"/>
                    </a:lnTo>
                    <a:lnTo>
                      <a:pt x="37802" y="24990"/>
                    </a:lnTo>
                    <a:lnTo>
                      <a:pt x="37802" y="19054"/>
                    </a:lnTo>
                    <a:close/>
                    <a:moveTo>
                      <a:pt x="49985" y="19054"/>
                    </a:moveTo>
                    <a:lnTo>
                      <a:pt x="49985" y="24990"/>
                    </a:lnTo>
                    <a:lnTo>
                      <a:pt x="44049" y="24990"/>
                    </a:lnTo>
                    <a:lnTo>
                      <a:pt x="44049" y="19054"/>
                    </a:lnTo>
                    <a:close/>
                    <a:moveTo>
                      <a:pt x="56232" y="19054"/>
                    </a:moveTo>
                    <a:lnTo>
                      <a:pt x="56232" y="24990"/>
                    </a:lnTo>
                    <a:lnTo>
                      <a:pt x="50296" y="24990"/>
                    </a:lnTo>
                    <a:lnTo>
                      <a:pt x="50296" y="19054"/>
                    </a:lnTo>
                    <a:close/>
                    <a:moveTo>
                      <a:pt x="62480" y="19054"/>
                    </a:moveTo>
                    <a:lnTo>
                      <a:pt x="62480" y="24990"/>
                    </a:lnTo>
                    <a:lnTo>
                      <a:pt x="56545" y="24990"/>
                    </a:lnTo>
                    <a:lnTo>
                      <a:pt x="56545" y="19054"/>
                    </a:lnTo>
                    <a:close/>
                    <a:moveTo>
                      <a:pt x="68727" y="19054"/>
                    </a:moveTo>
                    <a:lnTo>
                      <a:pt x="68727" y="24990"/>
                    </a:lnTo>
                    <a:lnTo>
                      <a:pt x="62792" y="24990"/>
                    </a:lnTo>
                    <a:lnTo>
                      <a:pt x="62792" y="19054"/>
                    </a:lnTo>
                    <a:close/>
                    <a:moveTo>
                      <a:pt x="74975" y="19054"/>
                    </a:moveTo>
                    <a:lnTo>
                      <a:pt x="74975" y="24990"/>
                    </a:lnTo>
                    <a:lnTo>
                      <a:pt x="69039" y="24990"/>
                    </a:lnTo>
                    <a:lnTo>
                      <a:pt x="69039" y="19054"/>
                    </a:lnTo>
                    <a:close/>
                    <a:moveTo>
                      <a:pt x="81223" y="19054"/>
                    </a:moveTo>
                    <a:lnTo>
                      <a:pt x="81223" y="24990"/>
                    </a:lnTo>
                    <a:lnTo>
                      <a:pt x="75286" y="24990"/>
                    </a:lnTo>
                    <a:lnTo>
                      <a:pt x="75286" y="19054"/>
                    </a:lnTo>
                    <a:close/>
                    <a:moveTo>
                      <a:pt x="87470" y="19054"/>
                    </a:moveTo>
                    <a:lnTo>
                      <a:pt x="87470" y="24990"/>
                    </a:lnTo>
                    <a:lnTo>
                      <a:pt x="81535" y="24990"/>
                    </a:lnTo>
                    <a:lnTo>
                      <a:pt x="81535" y="19054"/>
                    </a:lnTo>
                    <a:close/>
                    <a:moveTo>
                      <a:pt x="93720" y="19054"/>
                    </a:moveTo>
                    <a:lnTo>
                      <a:pt x="93720" y="24990"/>
                    </a:lnTo>
                    <a:lnTo>
                      <a:pt x="87784" y="24990"/>
                    </a:lnTo>
                    <a:lnTo>
                      <a:pt x="87784" y="19054"/>
                    </a:lnTo>
                    <a:close/>
                    <a:moveTo>
                      <a:pt x="99967" y="19054"/>
                    </a:moveTo>
                    <a:lnTo>
                      <a:pt x="99967" y="24990"/>
                    </a:lnTo>
                    <a:lnTo>
                      <a:pt x="94031" y="24990"/>
                    </a:lnTo>
                    <a:lnTo>
                      <a:pt x="94031" y="19054"/>
                    </a:lnTo>
                    <a:close/>
                    <a:moveTo>
                      <a:pt x="106214" y="19054"/>
                    </a:moveTo>
                    <a:lnTo>
                      <a:pt x="106214" y="24990"/>
                    </a:lnTo>
                    <a:lnTo>
                      <a:pt x="100280" y="24990"/>
                    </a:lnTo>
                    <a:lnTo>
                      <a:pt x="100280" y="19054"/>
                    </a:lnTo>
                    <a:close/>
                    <a:moveTo>
                      <a:pt x="112461" y="19054"/>
                    </a:moveTo>
                    <a:lnTo>
                      <a:pt x="112461" y="24990"/>
                    </a:lnTo>
                    <a:lnTo>
                      <a:pt x="106527" y="24990"/>
                    </a:lnTo>
                    <a:lnTo>
                      <a:pt x="106527" y="19054"/>
                    </a:lnTo>
                    <a:close/>
                    <a:moveTo>
                      <a:pt x="118710" y="19054"/>
                    </a:moveTo>
                    <a:lnTo>
                      <a:pt x="118710" y="24990"/>
                    </a:lnTo>
                    <a:lnTo>
                      <a:pt x="112774" y="24990"/>
                    </a:lnTo>
                    <a:lnTo>
                      <a:pt x="112774" y="19054"/>
                    </a:lnTo>
                    <a:close/>
                    <a:moveTo>
                      <a:pt x="124957" y="19054"/>
                    </a:moveTo>
                    <a:lnTo>
                      <a:pt x="124957" y="24990"/>
                    </a:lnTo>
                    <a:lnTo>
                      <a:pt x="119021" y="24990"/>
                    </a:lnTo>
                    <a:lnTo>
                      <a:pt x="119021" y="19054"/>
                    </a:lnTo>
                    <a:close/>
                    <a:moveTo>
                      <a:pt x="131204" y="19054"/>
                    </a:moveTo>
                    <a:lnTo>
                      <a:pt x="131204" y="24990"/>
                    </a:lnTo>
                    <a:lnTo>
                      <a:pt x="125270" y="24990"/>
                    </a:lnTo>
                    <a:lnTo>
                      <a:pt x="125270" y="19054"/>
                    </a:lnTo>
                    <a:close/>
                    <a:moveTo>
                      <a:pt x="137451" y="19054"/>
                    </a:moveTo>
                    <a:lnTo>
                      <a:pt x="137451" y="24990"/>
                    </a:lnTo>
                    <a:lnTo>
                      <a:pt x="131517" y="24990"/>
                    </a:lnTo>
                    <a:lnTo>
                      <a:pt x="131517" y="19054"/>
                    </a:lnTo>
                    <a:close/>
                    <a:moveTo>
                      <a:pt x="143702" y="19054"/>
                    </a:moveTo>
                    <a:lnTo>
                      <a:pt x="143702" y="24990"/>
                    </a:lnTo>
                    <a:lnTo>
                      <a:pt x="137766" y="24990"/>
                    </a:lnTo>
                    <a:lnTo>
                      <a:pt x="137766" y="19054"/>
                    </a:lnTo>
                    <a:close/>
                    <a:moveTo>
                      <a:pt x="149949" y="19054"/>
                    </a:moveTo>
                    <a:lnTo>
                      <a:pt x="149949" y="24990"/>
                    </a:lnTo>
                    <a:lnTo>
                      <a:pt x="144015" y="24990"/>
                    </a:lnTo>
                    <a:lnTo>
                      <a:pt x="144015" y="19054"/>
                    </a:lnTo>
                    <a:close/>
                    <a:moveTo>
                      <a:pt x="156196" y="19054"/>
                    </a:moveTo>
                    <a:lnTo>
                      <a:pt x="156196" y="24990"/>
                    </a:lnTo>
                    <a:lnTo>
                      <a:pt x="150262" y="24990"/>
                    </a:lnTo>
                    <a:lnTo>
                      <a:pt x="150262" y="19054"/>
                    </a:lnTo>
                    <a:close/>
                    <a:moveTo>
                      <a:pt x="162445" y="19054"/>
                    </a:moveTo>
                    <a:lnTo>
                      <a:pt x="162445" y="24990"/>
                    </a:lnTo>
                    <a:lnTo>
                      <a:pt x="156509" y="24990"/>
                    </a:lnTo>
                    <a:lnTo>
                      <a:pt x="156509" y="19054"/>
                    </a:lnTo>
                    <a:close/>
                    <a:moveTo>
                      <a:pt x="168692" y="19054"/>
                    </a:moveTo>
                    <a:lnTo>
                      <a:pt x="168692" y="24990"/>
                    </a:lnTo>
                    <a:lnTo>
                      <a:pt x="162756" y="24990"/>
                    </a:lnTo>
                    <a:lnTo>
                      <a:pt x="162756" y="19054"/>
                    </a:lnTo>
                    <a:close/>
                    <a:moveTo>
                      <a:pt x="174939" y="19054"/>
                    </a:moveTo>
                    <a:lnTo>
                      <a:pt x="174939" y="24990"/>
                    </a:lnTo>
                    <a:lnTo>
                      <a:pt x="169005" y="24990"/>
                    </a:lnTo>
                    <a:lnTo>
                      <a:pt x="169005" y="19054"/>
                    </a:lnTo>
                    <a:close/>
                    <a:moveTo>
                      <a:pt x="181186" y="19054"/>
                    </a:moveTo>
                    <a:lnTo>
                      <a:pt x="181186" y="24990"/>
                    </a:lnTo>
                    <a:lnTo>
                      <a:pt x="175252" y="24990"/>
                    </a:lnTo>
                    <a:lnTo>
                      <a:pt x="175252" y="19054"/>
                    </a:lnTo>
                    <a:close/>
                    <a:moveTo>
                      <a:pt x="187435" y="19054"/>
                    </a:moveTo>
                    <a:lnTo>
                      <a:pt x="187435" y="24990"/>
                    </a:lnTo>
                    <a:lnTo>
                      <a:pt x="181499" y="24990"/>
                    </a:lnTo>
                    <a:lnTo>
                      <a:pt x="181499" y="19054"/>
                    </a:lnTo>
                    <a:close/>
                    <a:moveTo>
                      <a:pt x="193684" y="19054"/>
                    </a:moveTo>
                    <a:lnTo>
                      <a:pt x="193684" y="24990"/>
                    </a:lnTo>
                    <a:lnTo>
                      <a:pt x="187749" y="24990"/>
                    </a:lnTo>
                    <a:lnTo>
                      <a:pt x="187749" y="19054"/>
                    </a:lnTo>
                    <a:close/>
                    <a:moveTo>
                      <a:pt x="199931" y="19054"/>
                    </a:moveTo>
                    <a:lnTo>
                      <a:pt x="199931" y="24990"/>
                    </a:lnTo>
                    <a:lnTo>
                      <a:pt x="193996" y="24990"/>
                    </a:lnTo>
                    <a:lnTo>
                      <a:pt x="193996" y="19054"/>
                    </a:lnTo>
                    <a:close/>
                    <a:moveTo>
                      <a:pt x="206180" y="19054"/>
                    </a:moveTo>
                    <a:lnTo>
                      <a:pt x="206180" y="24990"/>
                    </a:lnTo>
                    <a:lnTo>
                      <a:pt x="200244" y="24990"/>
                    </a:lnTo>
                    <a:lnTo>
                      <a:pt x="200244" y="19054"/>
                    </a:lnTo>
                    <a:close/>
                    <a:moveTo>
                      <a:pt x="212427" y="19054"/>
                    </a:moveTo>
                    <a:lnTo>
                      <a:pt x="212427" y="24990"/>
                    </a:lnTo>
                    <a:lnTo>
                      <a:pt x="206491" y="24990"/>
                    </a:lnTo>
                    <a:lnTo>
                      <a:pt x="206491" y="19054"/>
                    </a:lnTo>
                    <a:close/>
                    <a:moveTo>
                      <a:pt x="218674" y="19054"/>
                    </a:moveTo>
                    <a:lnTo>
                      <a:pt x="218674" y="24990"/>
                    </a:lnTo>
                    <a:lnTo>
                      <a:pt x="212739" y="24990"/>
                    </a:lnTo>
                    <a:lnTo>
                      <a:pt x="212739" y="19054"/>
                    </a:lnTo>
                    <a:close/>
                    <a:moveTo>
                      <a:pt x="224921" y="19054"/>
                    </a:moveTo>
                    <a:lnTo>
                      <a:pt x="224921" y="24990"/>
                    </a:lnTo>
                    <a:lnTo>
                      <a:pt x="218987" y="24990"/>
                    </a:lnTo>
                    <a:lnTo>
                      <a:pt x="218987" y="19054"/>
                    </a:lnTo>
                    <a:close/>
                    <a:moveTo>
                      <a:pt x="231170" y="19054"/>
                    </a:moveTo>
                    <a:lnTo>
                      <a:pt x="231170" y="24990"/>
                    </a:lnTo>
                    <a:lnTo>
                      <a:pt x="225234" y="24990"/>
                    </a:lnTo>
                    <a:lnTo>
                      <a:pt x="225234" y="19054"/>
                    </a:lnTo>
                    <a:close/>
                    <a:moveTo>
                      <a:pt x="237417" y="19054"/>
                    </a:moveTo>
                    <a:lnTo>
                      <a:pt x="237417" y="24990"/>
                    </a:lnTo>
                    <a:lnTo>
                      <a:pt x="231481" y="24990"/>
                    </a:lnTo>
                    <a:lnTo>
                      <a:pt x="231481" y="19054"/>
                    </a:lnTo>
                    <a:close/>
                    <a:moveTo>
                      <a:pt x="243664" y="19054"/>
                    </a:moveTo>
                    <a:lnTo>
                      <a:pt x="243664" y="24990"/>
                    </a:lnTo>
                    <a:lnTo>
                      <a:pt x="237729" y="24990"/>
                    </a:lnTo>
                    <a:lnTo>
                      <a:pt x="237729" y="19054"/>
                    </a:lnTo>
                    <a:close/>
                    <a:moveTo>
                      <a:pt x="249911" y="19054"/>
                    </a:moveTo>
                    <a:lnTo>
                      <a:pt x="249911" y="24990"/>
                    </a:lnTo>
                    <a:lnTo>
                      <a:pt x="243977" y="24990"/>
                    </a:lnTo>
                    <a:lnTo>
                      <a:pt x="243977" y="19054"/>
                    </a:lnTo>
                    <a:close/>
                    <a:moveTo>
                      <a:pt x="256161" y="19054"/>
                    </a:moveTo>
                    <a:lnTo>
                      <a:pt x="256161" y="24990"/>
                    </a:lnTo>
                    <a:lnTo>
                      <a:pt x="250225" y="24990"/>
                    </a:lnTo>
                    <a:lnTo>
                      <a:pt x="250225" y="19054"/>
                    </a:lnTo>
                    <a:close/>
                    <a:moveTo>
                      <a:pt x="262409" y="19054"/>
                    </a:moveTo>
                    <a:lnTo>
                      <a:pt x="262409" y="24990"/>
                    </a:lnTo>
                    <a:lnTo>
                      <a:pt x="256474" y="24990"/>
                    </a:lnTo>
                    <a:lnTo>
                      <a:pt x="256474" y="19054"/>
                    </a:lnTo>
                    <a:close/>
                    <a:moveTo>
                      <a:pt x="268656" y="19054"/>
                    </a:moveTo>
                    <a:lnTo>
                      <a:pt x="268656" y="24990"/>
                    </a:lnTo>
                    <a:lnTo>
                      <a:pt x="262721" y="24990"/>
                    </a:lnTo>
                    <a:lnTo>
                      <a:pt x="262721" y="19054"/>
                    </a:lnTo>
                    <a:close/>
                    <a:moveTo>
                      <a:pt x="274904" y="19054"/>
                    </a:moveTo>
                    <a:lnTo>
                      <a:pt x="274904" y="24990"/>
                    </a:lnTo>
                    <a:lnTo>
                      <a:pt x="268968" y="24990"/>
                    </a:lnTo>
                    <a:lnTo>
                      <a:pt x="268968" y="19054"/>
                    </a:lnTo>
                    <a:close/>
                    <a:moveTo>
                      <a:pt x="6251" y="25301"/>
                    </a:moveTo>
                    <a:lnTo>
                      <a:pt x="6251" y="31237"/>
                    </a:lnTo>
                    <a:lnTo>
                      <a:pt x="315" y="31237"/>
                    </a:lnTo>
                    <a:lnTo>
                      <a:pt x="315" y="25301"/>
                    </a:lnTo>
                    <a:close/>
                    <a:moveTo>
                      <a:pt x="12498" y="25301"/>
                    </a:moveTo>
                    <a:lnTo>
                      <a:pt x="12498" y="31237"/>
                    </a:lnTo>
                    <a:lnTo>
                      <a:pt x="6562" y="31237"/>
                    </a:lnTo>
                    <a:lnTo>
                      <a:pt x="6562" y="25301"/>
                    </a:lnTo>
                    <a:close/>
                    <a:moveTo>
                      <a:pt x="18745" y="25301"/>
                    </a:moveTo>
                    <a:lnTo>
                      <a:pt x="18745" y="31237"/>
                    </a:lnTo>
                    <a:lnTo>
                      <a:pt x="12810" y="31237"/>
                    </a:lnTo>
                    <a:lnTo>
                      <a:pt x="12810" y="25301"/>
                    </a:lnTo>
                    <a:close/>
                    <a:moveTo>
                      <a:pt x="24992" y="25301"/>
                    </a:moveTo>
                    <a:lnTo>
                      <a:pt x="24992" y="31237"/>
                    </a:lnTo>
                    <a:lnTo>
                      <a:pt x="19058" y="31237"/>
                    </a:lnTo>
                    <a:lnTo>
                      <a:pt x="19058" y="25301"/>
                    </a:lnTo>
                    <a:close/>
                    <a:moveTo>
                      <a:pt x="31241" y="25301"/>
                    </a:moveTo>
                    <a:lnTo>
                      <a:pt x="31241" y="31237"/>
                    </a:lnTo>
                    <a:lnTo>
                      <a:pt x="25305" y="31237"/>
                    </a:lnTo>
                    <a:lnTo>
                      <a:pt x="25305" y="25301"/>
                    </a:lnTo>
                    <a:close/>
                    <a:moveTo>
                      <a:pt x="37489" y="25301"/>
                    </a:moveTo>
                    <a:lnTo>
                      <a:pt x="37489" y="31237"/>
                    </a:lnTo>
                    <a:lnTo>
                      <a:pt x="31553" y="31237"/>
                    </a:lnTo>
                    <a:lnTo>
                      <a:pt x="31553" y="25301"/>
                    </a:lnTo>
                    <a:close/>
                    <a:moveTo>
                      <a:pt x="43737" y="25301"/>
                    </a:moveTo>
                    <a:lnTo>
                      <a:pt x="43737" y="31237"/>
                    </a:lnTo>
                    <a:lnTo>
                      <a:pt x="37802" y="31237"/>
                    </a:lnTo>
                    <a:lnTo>
                      <a:pt x="37802" y="25301"/>
                    </a:lnTo>
                    <a:close/>
                    <a:moveTo>
                      <a:pt x="49985" y="25301"/>
                    </a:moveTo>
                    <a:lnTo>
                      <a:pt x="49985" y="31237"/>
                    </a:lnTo>
                    <a:lnTo>
                      <a:pt x="44049" y="31237"/>
                    </a:lnTo>
                    <a:lnTo>
                      <a:pt x="44049" y="25301"/>
                    </a:lnTo>
                    <a:close/>
                    <a:moveTo>
                      <a:pt x="56232" y="25301"/>
                    </a:moveTo>
                    <a:lnTo>
                      <a:pt x="56232" y="31237"/>
                    </a:lnTo>
                    <a:lnTo>
                      <a:pt x="50296" y="31237"/>
                    </a:lnTo>
                    <a:lnTo>
                      <a:pt x="50296" y="25301"/>
                    </a:lnTo>
                    <a:close/>
                    <a:moveTo>
                      <a:pt x="62480" y="25301"/>
                    </a:moveTo>
                    <a:lnTo>
                      <a:pt x="62480" y="31237"/>
                    </a:lnTo>
                    <a:lnTo>
                      <a:pt x="56545" y="31237"/>
                    </a:lnTo>
                    <a:lnTo>
                      <a:pt x="56545" y="25301"/>
                    </a:lnTo>
                    <a:close/>
                    <a:moveTo>
                      <a:pt x="68727" y="25301"/>
                    </a:moveTo>
                    <a:lnTo>
                      <a:pt x="68727" y="31237"/>
                    </a:lnTo>
                    <a:lnTo>
                      <a:pt x="62792" y="31237"/>
                    </a:lnTo>
                    <a:lnTo>
                      <a:pt x="62792" y="25301"/>
                    </a:lnTo>
                    <a:close/>
                    <a:moveTo>
                      <a:pt x="74975" y="25301"/>
                    </a:moveTo>
                    <a:lnTo>
                      <a:pt x="74975" y="31237"/>
                    </a:lnTo>
                    <a:lnTo>
                      <a:pt x="69039" y="31237"/>
                    </a:lnTo>
                    <a:lnTo>
                      <a:pt x="69039" y="25301"/>
                    </a:lnTo>
                    <a:close/>
                    <a:moveTo>
                      <a:pt x="81223" y="25301"/>
                    </a:moveTo>
                    <a:lnTo>
                      <a:pt x="81223" y="31237"/>
                    </a:lnTo>
                    <a:lnTo>
                      <a:pt x="75286" y="31237"/>
                    </a:lnTo>
                    <a:lnTo>
                      <a:pt x="75286" y="25301"/>
                    </a:lnTo>
                    <a:close/>
                    <a:moveTo>
                      <a:pt x="87470" y="25301"/>
                    </a:moveTo>
                    <a:lnTo>
                      <a:pt x="87470" y="31237"/>
                    </a:lnTo>
                    <a:lnTo>
                      <a:pt x="81535" y="31237"/>
                    </a:lnTo>
                    <a:lnTo>
                      <a:pt x="81535" y="25301"/>
                    </a:lnTo>
                    <a:close/>
                    <a:moveTo>
                      <a:pt x="93720" y="25301"/>
                    </a:moveTo>
                    <a:lnTo>
                      <a:pt x="93720" y="31237"/>
                    </a:lnTo>
                    <a:lnTo>
                      <a:pt x="87784" y="31237"/>
                    </a:lnTo>
                    <a:lnTo>
                      <a:pt x="87784" y="25301"/>
                    </a:lnTo>
                    <a:close/>
                    <a:moveTo>
                      <a:pt x="99967" y="25301"/>
                    </a:moveTo>
                    <a:lnTo>
                      <a:pt x="99967" y="31237"/>
                    </a:lnTo>
                    <a:lnTo>
                      <a:pt x="94031" y="31237"/>
                    </a:lnTo>
                    <a:lnTo>
                      <a:pt x="94031" y="25301"/>
                    </a:lnTo>
                    <a:close/>
                    <a:moveTo>
                      <a:pt x="106214" y="25301"/>
                    </a:moveTo>
                    <a:lnTo>
                      <a:pt x="106214" y="31237"/>
                    </a:lnTo>
                    <a:lnTo>
                      <a:pt x="100280" y="31237"/>
                    </a:lnTo>
                    <a:lnTo>
                      <a:pt x="100280" y="25301"/>
                    </a:lnTo>
                    <a:close/>
                    <a:moveTo>
                      <a:pt x="112461" y="25301"/>
                    </a:moveTo>
                    <a:lnTo>
                      <a:pt x="112461" y="31237"/>
                    </a:lnTo>
                    <a:lnTo>
                      <a:pt x="106527" y="31237"/>
                    </a:lnTo>
                    <a:lnTo>
                      <a:pt x="106527" y="25301"/>
                    </a:lnTo>
                    <a:close/>
                    <a:moveTo>
                      <a:pt x="118710" y="25301"/>
                    </a:moveTo>
                    <a:lnTo>
                      <a:pt x="118710" y="31237"/>
                    </a:lnTo>
                    <a:lnTo>
                      <a:pt x="112774" y="31237"/>
                    </a:lnTo>
                    <a:lnTo>
                      <a:pt x="112774" y="25301"/>
                    </a:lnTo>
                    <a:close/>
                    <a:moveTo>
                      <a:pt x="124957" y="25301"/>
                    </a:moveTo>
                    <a:lnTo>
                      <a:pt x="124957" y="31237"/>
                    </a:lnTo>
                    <a:lnTo>
                      <a:pt x="119021" y="31237"/>
                    </a:lnTo>
                    <a:lnTo>
                      <a:pt x="119021" y="25301"/>
                    </a:lnTo>
                    <a:close/>
                    <a:moveTo>
                      <a:pt x="131204" y="25301"/>
                    </a:moveTo>
                    <a:lnTo>
                      <a:pt x="131204" y="31237"/>
                    </a:lnTo>
                    <a:lnTo>
                      <a:pt x="125270" y="31237"/>
                    </a:lnTo>
                    <a:lnTo>
                      <a:pt x="125270" y="25301"/>
                    </a:lnTo>
                    <a:close/>
                    <a:moveTo>
                      <a:pt x="137451" y="25301"/>
                    </a:moveTo>
                    <a:lnTo>
                      <a:pt x="137451" y="31237"/>
                    </a:lnTo>
                    <a:lnTo>
                      <a:pt x="131517" y="31237"/>
                    </a:lnTo>
                    <a:lnTo>
                      <a:pt x="131517" y="25301"/>
                    </a:lnTo>
                    <a:close/>
                    <a:moveTo>
                      <a:pt x="143702" y="25301"/>
                    </a:moveTo>
                    <a:lnTo>
                      <a:pt x="143702" y="31237"/>
                    </a:lnTo>
                    <a:lnTo>
                      <a:pt x="137766" y="31237"/>
                    </a:lnTo>
                    <a:lnTo>
                      <a:pt x="137766" y="25301"/>
                    </a:lnTo>
                    <a:close/>
                    <a:moveTo>
                      <a:pt x="149949" y="25301"/>
                    </a:moveTo>
                    <a:lnTo>
                      <a:pt x="149949" y="31237"/>
                    </a:lnTo>
                    <a:lnTo>
                      <a:pt x="144015" y="31237"/>
                    </a:lnTo>
                    <a:lnTo>
                      <a:pt x="144015" y="25301"/>
                    </a:lnTo>
                    <a:close/>
                    <a:moveTo>
                      <a:pt x="156196" y="25301"/>
                    </a:moveTo>
                    <a:lnTo>
                      <a:pt x="156196" y="31237"/>
                    </a:lnTo>
                    <a:lnTo>
                      <a:pt x="150262" y="31237"/>
                    </a:lnTo>
                    <a:lnTo>
                      <a:pt x="150262" y="25301"/>
                    </a:lnTo>
                    <a:close/>
                    <a:moveTo>
                      <a:pt x="162445" y="25301"/>
                    </a:moveTo>
                    <a:lnTo>
                      <a:pt x="162445" y="31237"/>
                    </a:lnTo>
                    <a:lnTo>
                      <a:pt x="156509" y="31237"/>
                    </a:lnTo>
                    <a:lnTo>
                      <a:pt x="156509" y="25301"/>
                    </a:lnTo>
                    <a:close/>
                    <a:moveTo>
                      <a:pt x="168692" y="25301"/>
                    </a:moveTo>
                    <a:lnTo>
                      <a:pt x="168692" y="31237"/>
                    </a:lnTo>
                    <a:lnTo>
                      <a:pt x="162756" y="31237"/>
                    </a:lnTo>
                    <a:lnTo>
                      <a:pt x="162756" y="25301"/>
                    </a:lnTo>
                    <a:close/>
                    <a:moveTo>
                      <a:pt x="174939" y="25301"/>
                    </a:moveTo>
                    <a:lnTo>
                      <a:pt x="174939" y="31237"/>
                    </a:lnTo>
                    <a:lnTo>
                      <a:pt x="169005" y="31237"/>
                    </a:lnTo>
                    <a:lnTo>
                      <a:pt x="169005" y="25301"/>
                    </a:lnTo>
                    <a:close/>
                    <a:moveTo>
                      <a:pt x="181186" y="25301"/>
                    </a:moveTo>
                    <a:lnTo>
                      <a:pt x="181186" y="31237"/>
                    </a:lnTo>
                    <a:lnTo>
                      <a:pt x="175252" y="31237"/>
                    </a:lnTo>
                    <a:lnTo>
                      <a:pt x="175252" y="25301"/>
                    </a:lnTo>
                    <a:close/>
                    <a:moveTo>
                      <a:pt x="187435" y="25301"/>
                    </a:moveTo>
                    <a:lnTo>
                      <a:pt x="187435" y="31237"/>
                    </a:lnTo>
                    <a:lnTo>
                      <a:pt x="181499" y="31237"/>
                    </a:lnTo>
                    <a:lnTo>
                      <a:pt x="181499" y="25301"/>
                    </a:lnTo>
                    <a:close/>
                    <a:moveTo>
                      <a:pt x="193684" y="25301"/>
                    </a:moveTo>
                    <a:lnTo>
                      <a:pt x="193684" y="31237"/>
                    </a:lnTo>
                    <a:lnTo>
                      <a:pt x="187749" y="31237"/>
                    </a:lnTo>
                    <a:lnTo>
                      <a:pt x="187749" y="25301"/>
                    </a:lnTo>
                    <a:close/>
                    <a:moveTo>
                      <a:pt x="199931" y="25301"/>
                    </a:moveTo>
                    <a:lnTo>
                      <a:pt x="199931" y="31237"/>
                    </a:lnTo>
                    <a:lnTo>
                      <a:pt x="193996" y="31237"/>
                    </a:lnTo>
                    <a:lnTo>
                      <a:pt x="193996" y="25301"/>
                    </a:lnTo>
                    <a:close/>
                    <a:moveTo>
                      <a:pt x="206180" y="25301"/>
                    </a:moveTo>
                    <a:lnTo>
                      <a:pt x="206180" y="31237"/>
                    </a:lnTo>
                    <a:lnTo>
                      <a:pt x="200244" y="31237"/>
                    </a:lnTo>
                    <a:lnTo>
                      <a:pt x="200244" y="25301"/>
                    </a:lnTo>
                    <a:close/>
                    <a:moveTo>
                      <a:pt x="212427" y="25301"/>
                    </a:moveTo>
                    <a:lnTo>
                      <a:pt x="212427" y="31237"/>
                    </a:lnTo>
                    <a:lnTo>
                      <a:pt x="206491" y="31237"/>
                    </a:lnTo>
                    <a:lnTo>
                      <a:pt x="206491" y="25301"/>
                    </a:lnTo>
                    <a:close/>
                    <a:moveTo>
                      <a:pt x="218674" y="25301"/>
                    </a:moveTo>
                    <a:lnTo>
                      <a:pt x="218674" y="31237"/>
                    </a:lnTo>
                    <a:lnTo>
                      <a:pt x="212739" y="31237"/>
                    </a:lnTo>
                    <a:lnTo>
                      <a:pt x="212739" y="25301"/>
                    </a:lnTo>
                    <a:close/>
                    <a:moveTo>
                      <a:pt x="224921" y="25301"/>
                    </a:moveTo>
                    <a:lnTo>
                      <a:pt x="224921" y="31237"/>
                    </a:lnTo>
                    <a:lnTo>
                      <a:pt x="218987" y="31237"/>
                    </a:lnTo>
                    <a:lnTo>
                      <a:pt x="218987" y="25301"/>
                    </a:lnTo>
                    <a:close/>
                    <a:moveTo>
                      <a:pt x="231170" y="25301"/>
                    </a:moveTo>
                    <a:lnTo>
                      <a:pt x="231170" y="31237"/>
                    </a:lnTo>
                    <a:lnTo>
                      <a:pt x="225234" y="31237"/>
                    </a:lnTo>
                    <a:lnTo>
                      <a:pt x="225234" y="25301"/>
                    </a:lnTo>
                    <a:close/>
                    <a:moveTo>
                      <a:pt x="237417" y="25301"/>
                    </a:moveTo>
                    <a:lnTo>
                      <a:pt x="237417" y="31237"/>
                    </a:lnTo>
                    <a:lnTo>
                      <a:pt x="231481" y="31237"/>
                    </a:lnTo>
                    <a:lnTo>
                      <a:pt x="231481" y="25301"/>
                    </a:lnTo>
                    <a:close/>
                    <a:moveTo>
                      <a:pt x="243664" y="25301"/>
                    </a:moveTo>
                    <a:lnTo>
                      <a:pt x="243664" y="31237"/>
                    </a:lnTo>
                    <a:lnTo>
                      <a:pt x="237729" y="31237"/>
                    </a:lnTo>
                    <a:lnTo>
                      <a:pt x="237729" y="25301"/>
                    </a:lnTo>
                    <a:close/>
                    <a:moveTo>
                      <a:pt x="249911" y="25301"/>
                    </a:moveTo>
                    <a:lnTo>
                      <a:pt x="249911" y="31237"/>
                    </a:lnTo>
                    <a:lnTo>
                      <a:pt x="243977" y="31237"/>
                    </a:lnTo>
                    <a:lnTo>
                      <a:pt x="243977" y="25301"/>
                    </a:lnTo>
                    <a:close/>
                    <a:moveTo>
                      <a:pt x="256161" y="25301"/>
                    </a:moveTo>
                    <a:lnTo>
                      <a:pt x="256161" y="31237"/>
                    </a:lnTo>
                    <a:lnTo>
                      <a:pt x="250225" y="31237"/>
                    </a:lnTo>
                    <a:lnTo>
                      <a:pt x="250225" y="25301"/>
                    </a:lnTo>
                    <a:close/>
                    <a:moveTo>
                      <a:pt x="262409" y="25301"/>
                    </a:moveTo>
                    <a:lnTo>
                      <a:pt x="262409" y="31237"/>
                    </a:lnTo>
                    <a:lnTo>
                      <a:pt x="256474" y="31237"/>
                    </a:lnTo>
                    <a:lnTo>
                      <a:pt x="256474" y="25301"/>
                    </a:lnTo>
                    <a:close/>
                    <a:moveTo>
                      <a:pt x="268656" y="25301"/>
                    </a:moveTo>
                    <a:lnTo>
                      <a:pt x="268656" y="31237"/>
                    </a:lnTo>
                    <a:lnTo>
                      <a:pt x="262721" y="31237"/>
                    </a:lnTo>
                    <a:lnTo>
                      <a:pt x="262721" y="25301"/>
                    </a:lnTo>
                    <a:close/>
                    <a:moveTo>
                      <a:pt x="274904" y="25301"/>
                    </a:moveTo>
                    <a:lnTo>
                      <a:pt x="274904" y="31237"/>
                    </a:lnTo>
                    <a:lnTo>
                      <a:pt x="268968" y="31237"/>
                    </a:lnTo>
                    <a:lnTo>
                      <a:pt x="268968" y="25301"/>
                    </a:lnTo>
                    <a:close/>
                    <a:moveTo>
                      <a:pt x="6251" y="31548"/>
                    </a:moveTo>
                    <a:lnTo>
                      <a:pt x="6251" y="31550"/>
                    </a:lnTo>
                    <a:lnTo>
                      <a:pt x="6251" y="37484"/>
                    </a:lnTo>
                    <a:lnTo>
                      <a:pt x="315" y="37484"/>
                    </a:lnTo>
                    <a:lnTo>
                      <a:pt x="315" y="31548"/>
                    </a:lnTo>
                    <a:close/>
                    <a:moveTo>
                      <a:pt x="12498" y="31548"/>
                    </a:moveTo>
                    <a:lnTo>
                      <a:pt x="12498" y="31550"/>
                    </a:lnTo>
                    <a:lnTo>
                      <a:pt x="12498" y="37484"/>
                    </a:lnTo>
                    <a:lnTo>
                      <a:pt x="6562" y="37484"/>
                    </a:lnTo>
                    <a:lnTo>
                      <a:pt x="6562" y="31548"/>
                    </a:lnTo>
                    <a:close/>
                    <a:moveTo>
                      <a:pt x="18745" y="31548"/>
                    </a:moveTo>
                    <a:lnTo>
                      <a:pt x="18745" y="31550"/>
                    </a:lnTo>
                    <a:lnTo>
                      <a:pt x="18745" y="37484"/>
                    </a:lnTo>
                    <a:lnTo>
                      <a:pt x="12810" y="37484"/>
                    </a:lnTo>
                    <a:lnTo>
                      <a:pt x="12810" y="31548"/>
                    </a:lnTo>
                    <a:close/>
                    <a:moveTo>
                      <a:pt x="24992" y="31548"/>
                    </a:moveTo>
                    <a:lnTo>
                      <a:pt x="24992" y="31550"/>
                    </a:lnTo>
                    <a:lnTo>
                      <a:pt x="24992" y="37484"/>
                    </a:lnTo>
                    <a:lnTo>
                      <a:pt x="19058" y="37484"/>
                    </a:lnTo>
                    <a:lnTo>
                      <a:pt x="19058" y="31548"/>
                    </a:lnTo>
                    <a:close/>
                    <a:moveTo>
                      <a:pt x="31242" y="31548"/>
                    </a:moveTo>
                    <a:lnTo>
                      <a:pt x="31242" y="31550"/>
                    </a:lnTo>
                    <a:lnTo>
                      <a:pt x="31242" y="37484"/>
                    </a:lnTo>
                    <a:lnTo>
                      <a:pt x="25305" y="37484"/>
                    </a:lnTo>
                    <a:lnTo>
                      <a:pt x="25305" y="31548"/>
                    </a:lnTo>
                    <a:close/>
                    <a:moveTo>
                      <a:pt x="162445" y="31548"/>
                    </a:moveTo>
                    <a:lnTo>
                      <a:pt x="162445" y="31550"/>
                    </a:lnTo>
                    <a:lnTo>
                      <a:pt x="162445" y="37484"/>
                    </a:lnTo>
                    <a:lnTo>
                      <a:pt x="156509" y="37484"/>
                    </a:lnTo>
                    <a:lnTo>
                      <a:pt x="156509" y="31548"/>
                    </a:lnTo>
                    <a:close/>
                    <a:moveTo>
                      <a:pt x="168692" y="31548"/>
                    </a:moveTo>
                    <a:lnTo>
                      <a:pt x="168692" y="31550"/>
                    </a:lnTo>
                    <a:lnTo>
                      <a:pt x="168692" y="37484"/>
                    </a:lnTo>
                    <a:lnTo>
                      <a:pt x="162756" y="37484"/>
                    </a:lnTo>
                    <a:lnTo>
                      <a:pt x="162756" y="31548"/>
                    </a:lnTo>
                    <a:close/>
                    <a:moveTo>
                      <a:pt x="174939" y="31548"/>
                    </a:moveTo>
                    <a:lnTo>
                      <a:pt x="174939" y="31550"/>
                    </a:lnTo>
                    <a:lnTo>
                      <a:pt x="174939" y="37484"/>
                    </a:lnTo>
                    <a:lnTo>
                      <a:pt x="169005" y="37484"/>
                    </a:lnTo>
                    <a:lnTo>
                      <a:pt x="169005" y="31548"/>
                    </a:lnTo>
                    <a:close/>
                    <a:moveTo>
                      <a:pt x="181186" y="31548"/>
                    </a:moveTo>
                    <a:lnTo>
                      <a:pt x="181186" y="31550"/>
                    </a:lnTo>
                    <a:lnTo>
                      <a:pt x="181186" y="37484"/>
                    </a:lnTo>
                    <a:lnTo>
                      <a:pt x="175252" y="37484"/>
                    </a:lnTo>
                    <a:lnTo>
                      <a:pt x="175252" y="31548"/>
                    </a:lnTo>
                    <a:close/>
                    <a:moveTo>
                      <a:pt x="187435" y="31548"/>
                    </a:moveTo>
                    <a:lnTo>
                      <a:pt x="187435" y="31550"/>
                    </a:lnTo>
                    <a:lnTo>
                      <a:pt x="187435" y="37484"/>
                    </a:lnTo>
                    <a:lnTo>
                      <a:pt x="181499" y="37484"/>
                    </a:lnTo>
                    <a:lnTo>
                      <a:pt x="181499" y="31548"/>
                    </a:lnTo>
                    <a:close/>
                    <a:moveTo>
                      <a:pt x="37489" y="31552"/>
                    </a:moveTo>
                    <a:lnTo>
                      <a:pt x="37489" y="37486"/>
                    </a:lnTo>
                    <a:lnTo>
                      <a:pt x="31553" y="37486"/>
                    </a:lnTo>
                    <a:lnTo>
                      <a:pt x="31553" y="31552"/>
                    </a:lnTo>
                    <a:close/>
                    <a:moveTo>
                      <a:pt x="43737" y="31552"/>
                    </a:moveTo>
                    <a:lnTo>
                      <a:pt x="43737" y="37486"/>
                    </a:lnTo>
                    <a:lnTo>
                      <a:pt x="37802" y="37486"/>
                    </a:lnTo>
                    <a:lnTo>
                      <a:pt x="37802" y="31552"/>
                    </a:lnTo>
                    <a:close/>
                    <a:moveTo>
                      <a:pt x="49985" y="31552"/>
                    </a:moveTo>
                    <a:lnTo>
                      <a:pt x="49985" y="37486"/>
                    </a:lnTo>
                    <a:lnTo>
                      <a:pt x="44049" y="37486"/>
                    </a:lnTo>
                    <a:lnTo>
                      <a:pt x="44049" y="31552"/>
                    </a:lnTo>
                    <a:close/>
                    <a:moveTo>
                      <a:pt x="56232" y="31552"/>
                    </a:moveTo>
                    <a:lnTo>
                      <a:pt x="56232" y="37486"/>
                    </a:lnTo>
                    <a:lnTo>
                      <a:pt x="50296" y="37486"/>
                    </a:lnTo>
                    <a:lnTo>
                      <a:pt x="50296" y="31552"/>
                    </a:lnTo>
                    <a:close/>
                    <a:moveTo>
                      <a:pt x="62480" y="31552"/>
                    </a:moveTo>
                    <a:lnTo>
                      <a:pt x="62480" y="37486"/>
                    </a:lnTo>
                    <a:lnTo>
                      <a:pt x="56545" y="37486"/>
                    </a:lnTo>
                    <a:lnTo>
                      <a:pt x="56545" y="31552"/>
                    </a:lnTo>
                    <a:close/>
                    <a:moveTo>
                      <a:pt x="68727" y="31552"/>
                    </a:moveTo>
                    <a:lnTo>
                      <a:pt x="68727" y="37486"/>
                    </a:lnTo>
                    <a:lnTo>
                      <a:pt x="62792" y="37486"/>
                    </a:lnTo>
                    <a:lnTo>
                      <a:pt x="62792" y="31552"/>
                    </a:lnTo>
                    <a:close/>
                    <a:moveTo>
                      <a:pt x="74975" y="31552"/>
                    </a:moveTo>
                    <a:lnTo>
                      <a:pt x="74975" y="37486"/>
                    </a:lnTo>
                    <a:lnTo>
                      <a:pt x="69039" y="37486"/>
                    </a:lnTo>
                    <a:lnTo>
                      <a:pt x="69039" y="31552"/>
                    </a:lnTo>
                    <a:close/>
                    <a:moveTo>
                      <a:pt x="81223" y="31552"/>
                    </a:moveTo>
                    <a:lnTo>
                      <a:pt x="81223" y="37486"/>
                    </a:lnTo>
                    <a:lnTo>
                      <a:pt x="75286" y="37486"/>
                    </a:lnTo>
                    <a:lnTo>
                      <a:pt x="75286" y="31552"/>
                    </a:lnTo>
                    <a:close/>
                    <a:moveTo>
                      <a:pt x="87470" y="31552"/>
                    </a:moveTo>
                    <a:lnTo>
                      <a:pt x="87470" y="37486"/>
                    </a:lnTo>
                    <a:lnTo>
                      <a:pt x="81535" y="37486"/>
                    </a:lnTo>
                    <a:lnTo>
                      <a:pt x="81535" y="31552"/>
                    </a:lnTo>
                    <a:close/>
                    <a:moveTo>
                      <a:pt x="93720" y="31552"/>
                    </a:moveTo>
                    <a:lnTo>
                      <a:pt x="93720" y="37486"/>
                    </a:lnTo>
                    <a:lnTo>
                      <a:pt x="87784" y="37486"/>
                    </a:lnTo>
                    <a:lnTo>
                      <a:pt x="87784" y="31552"/>
                    </a:lnTo>
                    <a:close/>
                    <a:moveTo>
                      <a:pt x="99967" y="31552"/>
                    </a:moveTo>
                    <a:lnTo>
                      <a:pt x="99967" y="37486"/>
                    </a:lnTo>
                    <a:lnTo>
                      <a:pt x="94031" y="37486"/>
                    </a:lnTo>
                    <a:lnTo>
                      <a:pt x="94031" y="31552"/>
                    </a:lnTo>
                    <a:close/>
                    <a:moveTo>
                      <a:pt x="106214" y="31552"/>
                    </a:moveTo>
                    <a:lnTo>
                      <a:pt x="106214" y="37486"/>
                    </a:lnTo>
                    <a:lnTo>
                      <a:pt x="100280" y="37486"/>
                    </a:lnTo>
                    <a:lnTo>
                      <a:pt x="100280" y="31552"/>
                    </a:lnTo>
                    <a:close/>
                    <a:moveTo>
                      <a:pt x="112461" y="31552"/>
                    </a:moveTo>
                    <a:lnTo>
                      <a:pt x="112461" y="37486"/>
                    </a:lnTo>
                    <a:lnTo>
                      <a:pt x="106527" y="37486"/>
                    </a:lnTo>
                    <a:lnTo>
                      <a:pt x="106527" y="31552"/>
                    </a:lnTo>
                    <a:close/>
                    <a:moveTo>
                      <a:pt x="118710" y="31552"/>
                    </a:moveTo>
                    <a:lnTo>
                      <a:pt x="118710" y="37486"/>
                    </a:lnTo>
                    <a:lnTo>
                      <a:pt x="112774" y="37486"/>
                    </a:lnTo>
                    <a:lnTo>
                      <a:pt x="112774" y="31552"/>
                    </a:lnTo>
                    <a:close/>
                    <a:moveTo>
                      <a:pt x="124957" y="31552"/>
                    </a:moveTo>
                    <a:lnTo>
                      <a:pt x="124957" y="37486"/>
                    </a:lnTo>
                    <a:lnTo>
                      <a:pt x="119021" y="37486"/>
                    </a:lnTo>
                    <a:lnTo>
                      <a:pt x="119021" y="31552"/>
                    </a:lnTo>
                    <a:close/>
                    <a:moveTo>
                      <a:pt x="131204" y="31552"/>
                    </a:moveTo>
                    <a:lnTo>
                      <a:pt x="131204" y="37486"/>
                    </a:lnTo>
                    <a:lnTo>
                      <a:pt x="125270" y="37486"/>
                    </a:lnTo>
                    <a:lnTo>
                      <a:pt x="125270" y="31552"/>
                    </a:lnTo>
                    <a:close/>
                    <a:moveTo>
                      <a:pt x="137451" y="31552"/>
                    </a:moveTo>
                    <a:lnTo>
                      <a:pt x="137451" y="37486"/>
                    </a:lnTo>
                    <a:lnTo>
                      <a:pt x="131517" y="37486"/>
                    </a:lnTo>
                    <a:lnTo>
                      <a:pt x="131517" y="31552"/>
                    </a:lnTo>
                    <a:close/>
                    <a:moveTo>
                      <a:pt x="143702" y="31552"/>
                    </a:moveTo>
                    <a:lnTo>
                      <a:pt x="143702" y="37486"/>
                    </a:lnTo>
                    <a:lnTo>
                      <a:pt x="137766" y="37486"/>
                    </a:lnTo>
                    <a:lnTo>
                      <a:pt x="137766" y="31552"/>
                    </a:lnTo>
                    <a:close/>
                    <a:moveTo>
                      <a:pt x="149949" y="31552"/>
                    </a:moveTo>
                    <a:lnTo>
                      <a:pt x="149949" y="37486"/>
                    </a:lnTo>
                    <a:lnTo>
                      <a:pt x="144015" y="37486"/>
                    </a:lnTo>
                    <a:lnTo>
                      <a:pt x="144015" y="31552"/>
                    </a:lnTo>
                    <a:close/>
                    <a:moveTo>
                      <a:pt x="156196" y="31552"/>
                    </a:moveTo>
                    <a:lnTo>
                      <a:pt x="156196" y="37486"/>
                    </a:lnTo>
                    <a:lnTo>
                      <a:pt x="150262" y="37486"/>
                    </a:lnTo>
                    <a:lnTo>
                      <a:pt x="150262" y="31552"/>
                    </a:lnTo>
                    <a:close/>
                    <a:moveTo>
                      <a:pt x="193684" y="31552"/>
                    </a:moveTo>
                    <a:lnTo>
                      <a:pt x="193684" y="37486"/>
                    </a:lnTo>
                    <a:lnTo>
                      <a:pt x="187749" y="37486"/>
                    </a:lnTo>
                    <a:lnTo>
                      <a:pt x="187749" y="31552"/>
                    </a:lnTo>
                    <a:close/>
                    <a:moveTo>
                      <a:pt x="199931" y="31552"/>
                    </a:moveTo>
                    <a:lnTo>
                      <a:pt x="199931" y="37486"/>
                    </a:lnTo>
                    <a:lnTo>
                      <a:pt x="193996" y="37486"/>
                    </a:lnTo>
                    <a:lnTo>
                      <a:pt x="193996" y="31552"/>
                    </a:lnTo>
                    <a:close/>
                    <a:moveTo>
                      <a:pt x="206180" y="31552"/>
                    </a:moveTo>
                    <a:lnTo>
                      <a:pt x="206180" y="37486"/>
                    </a:lnTo>
                    <a:lnTo>
                      <a:pt x="200244" y="37486"/>
                    </a:lnTo>
                    <a:lnTo>
                      <a:pt x="200244" y="31552"/>
                    </a:lnTo>
                    <a:close/>
                    <a:moveTo>
                      <a:pt x="212427" y="31552"/>
                    </a:moveTo>
                    <a:lnTo>
                      <a:pt x="212427" y="37486"/>
                    </a:lnTo>
                    <a:lnTo>
                      <a:pt x="206491" y="37486"/>
                    </a:lnTo>
                    <a:lnTo>
                      <a:pt x="206491" y="31552"/>
                    </a:lnTo>
                    <a:close/>
                    <a:moveTo>
                      <a:pt x="218674" y="31552"/>
                    </a:moveTo>
                    <a:lnTo>
                      <a:pt x="218674" y="37486"/>
                    </a:lnTo>
                    <a:lnTo>
                      <a:pt x="212739" y="37486"/>
                    </a:lnTo>
                    <a:lnTo>
                      <a:pt x="212739" y="31552"/>
                    </a:lnTo>
                    <a:close/>
                    <a:moveTo>
                      <a:pt x="224921" y="31552"/>
                    </a:moveTo>
                    <a:lnTo>
                      <a:pt x="224921" y="37486"/>
                    </a:lnTo>
                    <a:lnTo>
                      <a:pt x="218987" y="37486"/>
                    </a:lnTo>
                    <a:lnTo>
                      <a:pt x="218987" y="31552"/>
                    </a:lnTo>
                    <a:close/>
                    <a:moveTo>
                      <a:pt x="231170" y="31552"/>
                    </a:moveTo>
                    <a:lnTo>
                      <a:pt x="231170" y="37486"/>
                    </a:lnTo>
                    <a:lnTo>
                      <a:pt x="225234" y="37486"/>
                    </a:lnTo>
                    <a:lnTo>
                      <a:pt x="225234" y="31552"/>
                    </a:lnTo>
                    <a:close/>
                    <a:moveTo>
                      <a:pt x="237417" y="31552"/>
                    </a:moveTo>
                    <a:lnTo>
                      <a:pt x="237417" y="37486"/>
                    </a:lnTo>
                    <a:lnTo>
                      <a:pt x="231481" y="37486"/>
                    </a:lnTo>
                    <a:lnTo>
                      <a:pt x="231481" y="31552"/>
                    </a:lnTo>
                    <a:close/>
                    <a:moveTo>
                      <a:pt x="243664" y="31552"/>
                    </a:moveTo>
                    <a:lnTo>
                      <a:pt x="243664" y="37486"/>
                    </a:lnTo>
                    <a:lnTo>
                      <a:pt x="237729" y="37486"/>
                    </a:lnTo>
                    <a:lnTo>
                      <a:pt x="237729" y="31552"/>
                    </a:lnTo>
                    <a:close/>
                    <a:moveTo>
                      <a:pt x="249911" y="31552"/>
                    </a:moveTo>
                    <a:lnTo>
                      <a:pt x="249911" y="37486"/>
                    </a:lnTo>
                    <a:lnTo>
                      <a:pt x="243977" y="37486"/>
                    </a:lnTo>
                    <a:lnTo>
                      <a:pt x="243977" y="31552"/>
                    </a:lnTo>
                    <a:close/>
                    <a:moveTo>
                      <a:pt x="256161" y="31552"/>
                    </a:moveTo>
                    <a:lnTo>
                      <a:pt x="256161" y="37486"/>
                    </a:lnTo>
                    <a:lnTo>
                      <a:pt x="250225" y="37486"/>
                    </a:lnTo>
                    <a:lnTo>
                      <a:pt x="250225" y="31552"/>
                    </a:lnTo>
                    <a:close/>
                    <a:moveTo>
                      <a:pt x="262409" y="31552"/>
                    </a:moveTo>
                    <a:lnTo>
                      <a:pt x="262409" y="37486"/>
                    </a:lnTo>
                    <a:lnTo>
                      <a:pt x="256474" y="37486"/>
                    </a:lnTo>
                    <a:lnTo>
                      <a:pt x="256474" y="31552"/>
                    </a:lnTo>
                    <a:close/>
                    <a:moveTo>
                      <a:pt x="268656" y="31552"/>
                    </a:moveTo>
                    <a:lnTo>
                      <a:pt x="268656" y="37486"/>
                    </a:lnTo>
                    <a:lnTo>
                      <a:pt x="262721" y="37486"/>
                    </a:lnTo>
                    <a:lnTo>
                      <a:pt x="262721" y="31552"/>
                    </a:lnTo>
                    <a:close/>
                    <a:moveTo>
                      <a:pt x="274904" y="31552"/>
                    </a:moveTo>
                    <a:lnTo>
                      <a:pt x="274904" y="37486"/>
                    </a:lnTo>
                    <a:lnTo>
                      <a:pt x="268968" y="37486"/>
                    </a:lnTo>
                    <a:lnTo>
                      <a:pt x="268968" y="31552"/>
                    </a:lnTo>
                    <a:close/>
                    <a:moveTo>
                      <a:pt x="6251" y="37799"/>
                    </a:moveTo>
                    <a:lnTo>
                      <a:pt x="6251" y="43735"/>
                    </a:lnTo>
                    <a:lnTo>
                      <a:pt x="315" y="43735"/>
                    </a:lnTo>
                    <a:lnTo>
                      <a:pt x="315" y="37799"/>
                    </a:lnTo>
                    <a:close/>
                    <a:moveTo>
                      <a:pt x="12498" y="37799"/>
                    </a:moveTo>
                    <a:lnTo>
                      <a:pt x="12498" y="43735"/>
                    </a:lnTo>
                    <a:lnTo>
                      <a:pt x="6562" y="43735"/>
                    </a:lnTo>
                    <a:lnTo>
                      <a:pt x="6562" y="37799"/>
                    </a:lnTo>
                    <a:close/>
                    <a:moveTo>
                      <a:pt x="18745" y="37799"/>
                    </a:moveTo>
                    <a:lnTo>
                      <a:pt x="18745" y="43735"/>
                    </a:lnTo>
                    <a:lnTo>
                      <a:pt x="12810" y="43735"/>
                    </a:lnTo>
                    <a:lnTo>
                      <a:pt x="12810" y="37799"/>
                    </a:lnTo>
                    <a:close/>
                    <a:moveTo>
                      <a:pt x="24992" y="37799"/>
                    </a:moveTo>
                    <a:lnTo>
                      <a:pt x="24992" y="43735"/>
                    </a:lnTo>
                    <a:lnTo>
                      <a:pt x="19058" y="43735"/>
                    </a:lnTo>
                    <a:lnTo>
                      <a:pt x="19058" y="37799"/>
                    </a:lnTo>
                    <a:close/>
                    <a:moveTo>
                      <a:pt x="31242" y="37799"/>
                    </a:moveTo>
                    <a:lnTo>
                      <a:pt x="31242" y="43735"/>
                    </a:lnTo>
                    <a:lnTo>
                      <a:pt x="25305" y="43735"/>
                    </a:lnTo>
                    <a:lnTo>
                      <a:pt x="25305" y="37799"/>
                    </a:lnTo>
                    <a:close/>
                    <a:moveTo>
                      <a:pt x="37489" y="37799"/>
                    </a:moveTo>
                    <a:lnTo>
                      <a:pt x="37489" y="43735"/>
                    </a:lnTo>
                    <a:lnTo>
                      <a:pt x="31553" y="43735"/>
                    </a:lnTo>
                    <a:lnTo>
                      <a:pt x="31553" y="37799"/>
                    </a:lnTo>
                    <a:close/>
                    <a:moveTo>
                      <a:pt x="43737" y="37799"/>
                    </a:moveTo>
                    <a:lnTo>
                      <a:pt x="43737" y="43735"/>
                    </a:lnTo>
                    <a:lnTo>
                      <a:pt x="37802" y="43735"/>
                    </a:lnTo>
                    <a:lnTo>
                      <a:pt x="37802" y="37799"/>
                    </a:lnTo>
                    <a:close/>
                    <a:moveTo>
                      <a:pt x="49985" y="37799"/>
                    </a:moveTo>
                    <a:lnTo>
                      <a:pt x="49985" y="43735"/>
                    </a:lnTo>
                    <a:lnTo>
                      <a:pt x="44049" y="43735"/>
                    </a:lnTo>
                    <a:lnTo>
                      <a:pt x="44049" y="37799"/>
                    </a:lnTo>
                    <a:close/>
                    <a:moveTo>
                      <a:pt x="56232" y="37799"/>
                    </a:moveTo>
                    <a:lnTo>
                      <a:pt x="56232" y="43735"/>
                    </a:lnTo>
                    <a:lnTo>
                      <a:pt x="50296" y="43735"/>
                    </a:lnTo>
                    <a:lnTo>
                      <a:pt x="50296" y="37799"/>
                    </a:lnTo>
                    <a:close/>
                    <a:moveTo>
                      <a:pt x="62480" y="37799"/>
                    </a:moveTo>
                    <a:lnTo>
                      <a:pt x="62480" y="43735"/>
                    </a:lnTo>
                    <a:lnTo>
                      <a:pt x="56545" y="43735"/>
                    </a:lnTo>
                    <a:lnTo>
                      <a:pt x="56545" y="37799"/>
                    </a:lnTo>
                    <a:close/>
                    <a:moveTo>
                      <a:pt x="68727" y="37799"/>
                    </a:moveTo>
                    <a:lnTo>
                      <a:pt x="68727" y="43735"/>
                    </a:lnTo>
                    <a:lnTo>
                      <a:pt x="62792" y="43735"/>
                    </a:lnTo>
                    <a:lnTo>
                      <a:pt x="62792" y="37799"/>
                    </a:lnTo>
                    <a:close/>
                    <a:moveTo>
                      <a:pt x="74975" y="37799"/>
                    </a:moveTo>
                    <a:lnTo>
                      <a:pt x="74975" y="43735"/>
                    </a:lnTo>
                    <a:lnTo>
                      <a:pt x="69039" y="43735"/>
                    </a:lnTo>
                    <a:lnTo>
                      <a:pt x="69039" y="37799"/>
                    </a:lnTo>
                    <a:close/>
                    <a:moveTo>
                      <a:pt x="81223" y="37799"/>
                    </a:moveTo>
                    <a:lnTo>
                      <a:pt x="81223" y="43735"/>
                    </a:lnTo>
                    <a:lnTo>
                      <a:pt x="75286" y="43735"/>
                    </a:lnTo>
                    <a:lnTo>
                      <a:pt x="75286" y="37799"/>
                    </a:lnTo>
                    <a:close/>
                    <a:moveTo>
                      <a:pt x="87470" y="37799"/>
                    </a:moveTo>
                    <a:lnTo>
                      <a:pt x="87470" y="43735"/>
                    </a:lnTo>
                    <a:lnTo>
                      <a:pt x="81535" y="43735"/>
                    </a:lnTo>
                    <a:lnTo>
                      <a:pt x="81535" y="37799"/>
                    </a:lnTo>
                    <a:close/>
                    <a:moveTo>
                      <a:pt x="93720" y="37799"/>
                    </a:moveTo>
                    <a:lnTo>
                      <a:pt x="93720" y="43735"/>
                    </a:lnTo>
                    <a:lnTo>
                      <a:pt x="87784" y="43735"/>
                    </a:lnTo>
                    <a:lnTo>
                      <a:pt x="87784" y="37799"/>
                    </a:lnTo>
                    <a:close/>
                    <a:moveTo>
                      <a:pt x="99967" y="37799"/>
                    </a:moveTo>
                    <a:lnTo>
                      <a:pt x="99967" y="43735"/>
                    </a:lnTo>
                    <a:lnTo>
                      <a:pt x="94031" y="43735"/>
                    </a:lnTo>
                    <a:lnTo>
                      <a:pt x="94031" y="37799"/>
                    </a:lnTo>
                    <a:close/>
                    <a:moveTo>
                      <a:pt x="106214" y="37799"/>
                    </a:moveTo>
                    <a:lnTo>
                      <a:pt x="106214" y="43735"/>
                    </a:lnTo>
                    <a:lnTo>
                      <a:pt x="100280" y="43735"/>
                    </a:lnTo>
                    <a:lnTo>
                      <a:pt x="100280" y="37799"/>
                    </a:lnTo>
                    <a:close/>
                    <a:moveTo>
                      <a:pt x="112461" y="37799"/>
                    </a:moveTo>
                    <a:lnTo>
                      <a:pt x="112461" y="43735"/>
                    </a:lnTo>
                    <a:lnTo>
                      <a:pt x="106527" y="43735"/>
                    </a:lnTo>
                    <a:lnTo>
                      <a:pt x="106527" y="37799"/>
                    </a:lnTo>
                    <a:close/>
                    <a:moveTo>
                      <a:pt x="118710" y="37799"/>
                    </a:moveTo>
                    <a:lnTo>
                      <a:pt x="118710" y="43735"/>
                    </a:lnTo>
                    <a:lnTo>
                      <a:pt x="112774" y="43735"/>
                    </a:lnTo>
                    <a:lnTo>
                      <a:pt x="112774" y="37799"/>
                    </a:lnTo>
                    <a:close/>
                    <a:moveTo>
                      <a:pt x="124957" y="37799"/>
                    </a:moveTo>
                    <a:lnTo>
                      <a:pt x="124957" y="43735"/>
                    </a:lnTo>
                    <a:lnTo>
                      <a:pt x="119021" y="43735"/>
                    </a:lnTo>
                    <a:lnTo>
                      <a:pt x="119021" y="37799"/>
                    </a:lnTo>
                    <a:close/>
                    <a:moveTo>
                      <a:pt x="131204" y="37799"/>
                    </a:moveTo>
                    <a:lnTo>
                      <a:pt x="131204" y="43735"/>
                    </a:lnTo>
                    <a:lnTo>
                      <a:pt x="125270" y="43735"/>
                    </a:lnTo>
                    <a:lnTo>
                      <a:pt x="125270" y="37799"/>
                    </a:lnTo>
                    <a:close/>
                    <a:moveTo>
                      <a:pt x="137451" y="37799"/>
                    </a:moveTo>
                    <a:lnTo>
                      <a:pt x="137451" y="43735"/>
                    </a:lnTo>
                    <a:lnTo>
                      <a:pt x="131517" y="43735"/>
                    </a:lnTo>
                    <a:lnTo>
                      <a:pt x="131517" y="37799"/>
                    </a:lnTo>
                    <a:close/>
                    <a:moveTo>
                      <a:pt x="143702" y="37799"/>
                    </a:moveTo>
                    <a:lnTo>
                      <a:pt x="143702" y="43735"/>
                    </a:lnTo>
                    <a:lnTo>
                      <a:pt x="137766" y="43735"/>
                    </a:lnTo>
                    <a:lnTo>
                      <a:pt x="137766" y="37799"/>
                    </a:lnTo>
                    <a:close/>
                    <a:moveTo>
                      <a:pt x="149949" y="37799"/>
                    </a:moveTo>
                    <a:lnTo>
                      <a:pt x="149949" y="43735"/>
                    </a:lnTo>
                    <a:lnTo>
                      <a:pt x="144015" y="43735"/>
                    </a:lnTo>
                    <a:lnTo>
                      <a:pt x="144015" y="37799"/>
                    </a:lnTo>
                    <a:close/>
                    <a:moveTo>
                      <a:pt x="156196" y="37799"/>
                    </a:moveTo>
                    <a:lnTo>
                      <a:pt x="156196" y="43735"/>
                    </a:lnTo>
                    <a:lnTo>
                      <a:pt x="150262" y="43735"/>
                    </a:lnTo>
                    <a:lnTo>
                      <a:pt x="150262" y="37799"/>
                    </a:lnTo>
                    <a:close/>
                    <a:moveTo>
                      <a:pt x="162445" y="37799"/>
                    </a:moveTo>
                    <a:lnTo>
                      <a:pt x="162445" y="43735"/>
                    </a:lnTo>
                    <a:lnTo>
                      <a:pt x="156509" y="43735"/>
                    </a:lnTo>
                    <a:lnTo>
                      <a:pt x="156509" y="37799"/>
                    </a:lnTo>
                    <a:close/>
                    <a:moveTo>
                      <a:pt x="168692" y="37799"/>
                    </a:moveTo>
                    <a:lnTo>
                      <a:pt x="168692" y="43735"/>
                    </a:lnTo>
                    <a:lnTo>
                      <a:pt x="162756" y="43735"/>
                    </a:lnTo>
                    <a:lnTo>
                      <a:pt x="162756" y="37799"/>
                    </a:lnTo>
                    <a:close/>
                    <a:moveTo>
                      <a:pt x="174939" y="37799"/>
                    </a:moveTo>
                    <a:lnTo>
                      <a:pt x="174939" y="43735"/>
                    </a:lnTo>
                    <a:lnTo>
                      <a:pt x="169005" y="43735"/>
                    </a:lnTo>
                    <a:lnTo>
                      <a:pt x="169005" y="37799"/>
                    </a:lnTo>
                    <a:close/>
                    <a:moveTo>
                      <a:pt x="181186" y="37799"/>
                    </a:moveTo>
                    <a:lnTo>
                      <a:pt x="181186" y="43735"/>
                    </a:lnTo>
                    <a:lnTo>
                      <a:pt x="175252" y="43735"/>
                    </a:lnTo>
                    <a:lnTo>
                      <a:pt x="175252" y="37799"/>
                    </a:lnTo>
                    <a:close/>
                    <a:moveTo>
                      <a:pt x="187435" y="37799"/>
                    </a:moveTo>
                    <a:lnTo>
                      <a:pt x="187435" y="43735"/>
                    </a:lnTo>
                    <a:lnTo>
                      <a:pt x="181499" y="43735"/>
                    </a:lnTo>
                    <a:lnTo>
                      <a:pt x="181499" y="37799"/>
                    </a:lnTo>
                    <a:close/>
                    <a:moveTo>
                      <a:pt x="193684" y="37799"/>
                    </a:moveTo>
                    <a:lnTo>
                      <a:pt x="193684" y="43735"/>
                    </a:lnTo>
                    <a:lnTo>
                      <a:pt x="187749" y="43735"/>
                    </a:lnTo>
                    <a:lnTo>
                      <a:pt x="187749" y="37799"/>
                    </a:lnTo>
                    <a:close/>
                    <a:moveTo>
                      <a:pt x="199931" y="37799"/>
                    </a:moveTo>
                    <a:lnTo>
                      <a:pt x="199931" y="43735"/>
                    </a:lnTo>
                    <a:lnTo>
                      <a:pt x="193996" y="43735"/>
                    </a:lnTo>
                    <a:lnTo>
                      <a:pt x="193996" y="37799"/>
                    </a:lnTo>
                    <a:close/>
                    <a:moveTo>
                      <a:pt x="206180" y="37799"/>
                    </a:moveTo>
                    <a:lnTo>
                      <a:pt x="206180" y="43735"/>
                    </a:lnTo>
                    <a:lnTo>
                      <a:pt x="200244" y="43735"/>
                    </a:lnTo>
                    <a:lnTo>
                      <a:pt x="200244" y="37799"/>
                    </a:lnTo>
                    <a:close/>
                    <a:moveTo>
                      <a:pt x="212427" y="37799"/>
                    </a:moveTo>
                    <a:lnTo>
                      <a:pt x="212427" y="43735"/>
                    </a:lnTo>
                    <a:lnTo>
                      <a:pt x="206491" y="43735"/>
                    </a:lnTo>
                    <a:lnTo>
                      <a:pt x="206491" y="37799"/>
                    </a:lnTo>
                    <a:close/>
                    <a:moveTo>
                      <a:pt x="218674" y="37799"/>
                    </a:moveTo>
                    <a:lnTo>
                      <a:pt x="218674" y="43735"/>
                    </a:lnTo>
                    <a:lnTo>
                      <a:pt x="212739" y="43735"/>
                    </a:lnTo>
                    <a:lnTo>
                      <a:pt x="212739" y="37799"/>
                    </a:lnTo>
                    <a:close/>
                    <a:moveTo>
                      <a:pt x="224921" y="37799"/>
                    </a:moveTo>
                    <a:lnTo>
                      <a:pt x="224921" y="43735"/>
                    </a:lnTo>
                    <a:lnTo>
                      <a:pt x="218987" y="43735"/>
                    </a:lnTo>
                    <a:lnTo>
                      <a:pt x="218987" y="37799"/>
                    </a:lnTo>
                    <a:close/>
                    <a:moveTo>
                      <a:pt x="231170" y="37799"/>
                    </a:moveTo>
                    <a:lnTo>
                      <a:pt x="231170" y="43735"/>
                    </a:lnTo>
                    <a:lnTo>
                      <a:pt x="225234" y="43735"/>
                    </a:lnTo>
                    <a:lnTo>
                      <a:pt x="225234" y="37799"/>
                    </a:lnTo>
                    <a:close/>
                    <a:moveTo>
                      <a:pt x="237417" y="37799"/>
                    </a:moveTo>
                    <a:lnTo>
                      <a:pt x="237417" y="43735"/>
                    </a:lnTo>
                    <a:lnTo>
                      <a:pt x="231481" y="43735"/>
                    </a:lnTo>
                    <a:lnTo>
                      <a:pt x="231481" y="37799"/>
                    </a:lnTo>
                    <a:close/>
                    <a:moveTo>
                      <a:pt x="243664" y="37799"/>
                    </a:moveTo>
                    <a:lnTo>
                      <a:pt x="243664" y="43735"/>
                    </a:lnTo>
                    <a:lnTo>
                      <a:pt x="237729" y="43735"/>
                    </a:lnTo>
                    <a:lnTo>
                      <a:pt x="237729" y="37799"/>
                    </a:lnTo>
                    <a:close/>
                    <a:moveTo>
                      <a:pt x="249911" y="37799"/>
                    </a:moveTo>
                    <a:lnTo>
                      <a:pt x="249911" y="43735"/>
                    </a:lnTo>
                    <a:lnTo>
                      <a:pt x="243977" y="43735"/>
                    </a:lnTo>
                    <a:lnTo>
                      <a:pt x="243977" y="37799"/>
                    </a:lnTo>
                    <a:close/>
                    <a:moveTo>
                      <a:pt x="256161" y="37799"/>
                    </a:moveTo>
                    <a:lnTo>
                      <a:pt x="256161" y="43735"/>
                    </a:lnTo>
                    <a:lnTo>
                      <a:pt x="250225" y="43735"/>
                    </a:lnTo>
                    <a:lnTo>
                      <a:pt x="250225" y="37799"/>
                    </a:lnTo>
                    <a:close/>
                    <a:moveTo>
                      <a:pt x="262409" y="37799"/>
                    </a:moveTo>
                    <a:lnTo>
                      <a:pt x="262409" y="43735"/>
                    </a:lnTo>
                    <a:lnTo>
                      <a:pt x="256474" y="43735"/>
                    </a:lnTo>
                    <a:lnTo>
                      <a:pt x="256474" y="37799"/>
                    </a:lnTo>
                    <a:close/>
                    <a:moveTo>
                      <a:pt x="268656" y="37799"/>
                    </a:moveTo>
                    <a:lnTo>
                      <a:pt x="268656" y="43735"/>
                    </a:lnTo>
                    <a:lnTo>
                      <a:pt x="262721" y="43735"/>
                    </a:lnTo>
                    <a:lnTo>
                      <a:pt x="262721" y="37799"/>
                    </a:lnTo>
                    <a:close/>
                    <a:moveTo>
                      <a:pt x="274904" y="37799"/>
                    </a:moveTo>
                    <a:lnTo>
                      <a:pt x="274904" y="43735"/>
                    </a:lnTo>
                    <a:lnTo>
                      <a:pt x="268968" y="43735"/>
                    </a:lnTo>
                    <a:lnTo>
                      <a:pt x="268968" y="37799"/>
                    </a:lnTo>
                    <a:close/>
                    <a:moveTo>
                      <a:pt x="6251" y="44046"/>
                    </a:moveTo>
                    <a:lnTo>
                      <a:pt x="6251" y="49982"/>
                    </a:lnTo>
                    <a:lnTo>
                      <a:pt x="315" y="49982"/>
                    </a:lnTo>
                    <a:lnTo>
                      <a:pt x="315" y="44046"/>
                    </a:lnTo>
                    <a:close/>
                    <a:moveTo>
                      <a:pt x="12498" y="44046"/>
                    </a:moveTo>
                    <a:lnTo>
                      <a:pt x="12498" y="49982"/>
                    </a:lnTo>
                    <a:lnTo>
                      <a:pt x="6562" y="49982"/>
                    </a:lnTo>
                    <a:lnTo>
                      <a:pt x="6562" y="44046"/>
                    </a:lnTo>
                    <a:close/>
                    <a:moveTo>
                      <a:pt x="18745" y="44046"/>
                    </a:moveTo>
                    <a:lnTo>
                      <a:pt x="18745" y="49982"/>
                    </a:lnTo>
                    <a:lnTo>
                      <a:pt x="12810" y="49982"/>
                    </a:lnTo>
                    <a:lnTo>
                      <a:pt x="12810" y="44046"/>
                    </a:lnTo>
                    <a:close/>
                    <a:moveTo>
                      <a:pt x="24992" y="44046"/>
                    </a:moveTo>
                    <a:lnTo>
                      <a:pt x="24992" y="49982"/>
                    </a:lnTo>
                    <a:lnTo>
                      <a:pt x="19058" y="49982"/>
                    </a:lnTo>
                    <a:lnTo>
                      <a:pt x="19058" y="44046"/>
                    </a:lnTo>
                    <a:close/>
                    <a:moveTo>
                      <a:pt x="31242" y="44046"/>
                    </a:moveTo>
                    <a:lnTo>
                      <a:pt x="31242" y="49982"/>
                    </a:lnTo>
                    <a:lnTo>
                      <a:pt x="25305" y="49982"/>
                    </a:lnTo>
                    <a:lnTo>
                      <a:pt x="25305" y="44046"/>
                    </a:lnTo>
                    <a:close/>
                    <a:moveTo>
                      <a:pt x="37489" y="44046"/>
                    </a:moveTo>
                    <a:lnTo>
                      <a:pt x="37489" y="49982"/>
                    </a:lnTo>
                    <a:lnTo>
                      <a:pt x="31553" y="49982"/>
                    </a:lnTo>
                    <a:lnTo>
                      <a:pt x="31553" y="44046"/>
                    </a:lnTo>
                    <a:close/>
                    <a:moveTo>
                      <a:pt x="43737" y="44046"/>
                    </a:moveTo>
                    <a:lnTo>
                      <a:pt x="43737" y="49982"/>
                    </a:lnTo>
                    <a:lnTo>
                      <a:pt x="37802" y="49982"/>
                    </a:lnTo>
                    <a:lnTo>
                      <a:pt x="37802" y="44046"/>
                    </a:lnTo>
                    <a:close/>
                    <a:moveTo>
                      <a:pt x="49985" y="44046"/>
                    </a:moveTo>
                    <a:lnTo>
                      <a:pt x="49985" y="49982"/>
                    </a:lnTo>
                    <a:lnTo>
                      <a:pt x="44049" y="49982"/>
                    </a:lnTo>
                    <a:lnTo>
                      <a:pt x="44049" y="44046"/>
                    </a:lnTo>
                    <a:close/>
                    <a:moveTo>
                      <a:pt x="56232" y="44046"/>
                    </a:moveTo>
                    <a:lnTo>
                      <a:pt x="56232" y="49982"/>
                    </a:lnTo>
                    <a:lnTo>
                      <a:pt x="50296" y="49982"/>
                    </a:lnTo>
                    <a:lnTo>
                      <a:pt x="50296" y="44046"/>
                    </a:lnTo>
                    <a:close/>
                    <a:moveTo>
                      <a:pt x="62480" y="44046"/>
                    </a:moveTo>
                    <a:lnTo>
                      <a:pt x="62480" y="49982"/>
                    </a:lnTo>
                    <a:lnTo>
                      <a:pt x="56545" y="49982"/>
                    </a:lnTo>
                    <a:lnTo>
                      <a:pt x="56545" y="44046"/>
                    </a:lnTo>
                    <a:close/>
                    <a:moveTo>
                      <a:pt x="68727" y="44046"/>
                    </a:moveTo>
                    <a:lnTo>
                      <a:pt x="68727" y="49982"/>
                    </a:lnTo>
                    <a:lnTo>
                      <a:pt x="62792" y="49982"/>
                    </a:lnTo>
                    <a:lnTo>
                      <a:pt x="62792" y="44046"/>
                    </a:lnTo>
                    <a:close/>
                    <a:moveTo>
                      <a:pt x="74975" y="44046"/>
                    </a:moveTo>
                    <a:lnTo>
                      <a:pt x="74975" y="49982"/>
                    </a:lnTo>
                    <a:lnTo>
                      <a:pt x="69039" y="49982"/>
                    </a:lnTo>
                    <a:lnTo>
                      <a:pt x="69039" y="44046"/>
                    </a:lnTo>
                    <a:close/>
                    <a:moveTo>
                      <a:pt x="81223" y="44046"/>
                    </a:moveTo>
                    <a:lnTo>
                      <a:pt x="81223" y="49982"/>
                    </a:lnTo>
                    <a:lnTo>
                      <a:pt x="75286" y="49982"/>
                    </a:lnTo>
                    <a:lnTo>
                      <a:pt x="75286" y="44046"/>
                    </a:lnTo>
                    <a:close/>
                    <a:moveTo>
                      <a:pt x="87470" y="44046"/>
                    </a:moveTo>
                    <a:lnTo>
                      <a:pt x="87470" y="49982"/>
                    </a:lnTo>
                    <a:lnTo>
                      <a:pt x="81535" y="49982"/>
                    </a:lnTo>
                    <a:lnTo>
                      <a:pt x="81535" y="44046"/>
                    </a:lnTo>
                    <a:close/>
                    <a:moveTo>
                      <a:pt x="93720" y="44046"/>
                    </a:moveTo>
                    <a:lnTo>
                      <a:pt x="93720" y="49982"/>
                    </a:lnTo>
                    <a:lnTo>
                      <a:pt x="87784" y="49982"/>
                    </a:lnTo>
                    <a:lnTo>
                      <a:pt x="87784" y="44046"/>
                    </a:lnTo>
                    <a:close/>
                    <a:moveTo>
                      <a:pt x="99967" y="44046"/>
                    </a:moveTo>
                    <a:lnTo>
                      <a:pt x="99967" y="49982"/>
                    </a:lnTo>
                    <a:lnTo>
                      <a:pt x="94031" y="49982"/>
                    </a:lnTo>
                    <a:lnTo>
                      <a:pt x="94031" y="44046"/>
                    </a:lnTo>
                    <a:close/>
                    <a:moveTo>
                      <a:pt x="106214" y="44046"/>
                    </a:moveTo>
                    <a:lnTo>
                      <a:pt x="106214" y="49982"/>
                    </a:lnTo>
                    <a:lnTo>
                      <a:pt x="100278" y="49982"/>
                    </a:lnTo>
                    <a:lnTo>
                      <a:pt x="100278" y="44046"/>
                    </a:lnTo>
                    <a:close/>
                    <a:moveTo>
                      <a:pt x="112461" y="44046"/>
                    </a:moveTo>
                    <a:lnTo>
                      <a:pt x="112461" y="49982"/>
                    </a:lnTo>
                    <a:lnTo>
                      <a:pt x="106527" y="49982"/>
                    </a:lnTo>
                    <a:lnTo>
                      <a:pt x="106527" y="44046"/>
                    </a:lnTo>
                    <a:close/>
                    <a:moveTo>
                      <a:pt x="118710" y="44046"/>
                    </a:moveTo>
                    <a:lnTo>
                      <a:pt x="118710" y="49982"/>
                    </a:lnTo>
                    <a:lnTo>
                      <a:pt x="112774" y="49982"/>
                    </a:lnTo>
                    <a:lnTo>
                      <a:pt x="112774" y="44046"/>
                    </a:lnTo>
                    <a:close/>
                    <a:moveTo>
                      <a:pt x="124957" y="44046"/>
                    </a:moveTo>
                    <a:lnTo>
                      <a:pt x="124957" y="49982"/>
                    </a:lnTo>
                    <a:lnTo>
                      <a:pt x="119021" y="49982"/>
                    </a:lnTo>
                    <a:lnTo>
                      <a:pt x="119021" y="44046"/>
                    </a:lnTo>
                    <a:close/>
                    <a:moveTo>
                      <a:pt x="131204" y="44046"/>
                    </a:moveTo>
                    <a:lnTo>
                      <a:pt x="131204" y="49982"/>
                    </a:lnTo>
                    <a:lnTo>
                      <a:pt x="125270" y="49982"/>
                    </a:lnTo>
                    <a:lnTo>
                      <a:pt x="125270" y="44046"/>
                    </a:lnTo>
                    <a:close/>
                    <a:moveTo>
                      <a:pt x="137451" y="44046"/>
                    </a:moveTo>
                    <a:lnTo>
                      <a:pt x="137451" y="49982"/>
                    </a:lnTo>
                    <a:lnTo>
                      <a:pt x="131517" y="49982"/>
                    </a:lnTo>
                    <a:lnTo>
                      <a:pt x="131517" y="44046"/>
                    </a:lnTo>
                    <a:close/>
                    <a:moveTo>
                      <a:pt x="143702" y="44046"/>
                    </a:moveTo>
                    <a:lnTo>
                      <a:pt x="143702" y="49982"/>
                    </a:lnTo>
                    <a:lnTo>
                      <a:pt x="137766" y="49982"/>
                    </a:lnTo>
                    <a:lnTo>
                      <a:pt x="137766" y="44046"/>
                    </a:lnTo>
                    <a:close/>
                    <a:moveTo>
                      <a:pt x="149949" y="44046"/>
                    </a:moveTo>
                    <a:lnTo>
                      <a:pt x="149949" y="49982"/>
                    </a:lnTo>
                    <a:lnTo>
                      <a:pt x="144015" y="49982"/>
                    </a:lnTo>
                    <a:lnTo>
                      <a:pt x="144015" y="44046"/>
                    </a:lnTo>
                    <a:close/>
                    <a:moveTo>
                      <a:pt x="156196" y="44046"/>
                    </a:moveTo>
                    <a:lnTo>
                      <a:pt x="156196" y="49982"/>
                    </a:lnTo>
                    <a:lnTo>
                      <a:pt x="150262" y="49982"/>
                    </a:lnTo>
                    <a:lnTo>
                      <a:pt x="150262" y="44046"/>
                    </a:lnTo>
                    <a:close/>
                    <a:moveTo>
                      <a:pt x="162445" y="44046"/>
                    </a:moveTo>
                    <a:lnTo>
                      <a:pt x="162445" y="49982"/>
                    </a:lnTo>
                    <a:lnTo>
                      <a:pt x="156509" y="49982"/>
                    </a:lnTo>
                    <a:lnTo>
                      <a:pt x="156509" y="44046"/>
                    </a:lnTo>
                    <a:close/>
                    <a:moveTo>
                      <a:pt x="168692" y="44046"/>
                    </a:moveTo>
                    <a:lnTo>
                      <a:pt x="168692" y="49982"/>
                    </a:lnTo>
                    <a:lnTo>
                      <a:pt x="162756" y="49982"/>
                    </a:lnTo>
                    <a:lnTo>
                      <a:pt x="162756" y="44046"/>
                    </a:lnTo>
                    <a:close/>
                    <a:moveTo>
                      <a:pt x="174939" y="44046"/>
                    </a:moveTo>
                    <a:lnTo>
                      <a:pt x="174939" y="49982"/>
                    </a:lnTo>
                    <a:lnTo>
                      <a:pt x="169005" y="49982"/>
                    </a:lnTo>
                    <a:lnTo>
                      <a:pt x="169005" y="44046"/>
                    </a:lnTo>
                    <a:close/>
                    <a:moveTo>
                      <a:pt x="181186" y="44046"/>
                    </a:moveTo>
                    <a:lnTo>
                      <a:pt x="181186" y="49982"/>
                    </a:lnTo>
                    <a:lnTo>
                      <a:pt x="175252" y="49982"/>
                    </a:lnTo>
                    <a:lnTo>
                      <a:pt x="175252" y="44046"/>
                    </a:lnTo>
                    <a:close/>
                    <a:moveTo>
                      <a:pt x="187435" y="44046"/>
                    </a:moveTo>
                    <a:lnTo>
                      <a:pt x="187435" y="49982"/>
                    </a:lnTo>
                    <a:lnTo>
                      <a:pt x="181499" y="49982"/>
                    </a:lnTo>
                    <a:lnTo>
                      <a:pt x="181499" y="44046"/>
                    </a:lnTo>
                    <a:close/>
                    <a:moveTo>
                      <a:pt x="193684" y="44046"/>
                    </a:moveTo>
                    <a:lnTo>
                      <a:pt x="193684" y="49982"/>
                    </a:lnTo>
                    <a:lnTo>
                      <a:pt x="187749" y="49982"/>
                    </a:lnTo>
                    <a:lnTo>
                      <a:pt x="187749" y="44046"/>
                    </a:lnTo>
                    <a:close/>
                    <a:moveTo>
                      <a:pt x="199931" y="44046"/>
                    </a:moveTo>
                    <a:lnTo>
                      <a:pt x="199931" y="49982"/>
                    </a:lnTo>
                    <a:lnTo>
                      <a:pt x="193996" y="49982"/>
                    </a:lnTo>
                    <a:lnTo>
                      <a:pt x="193996" y="44046"/>
                    </a:lnTo>
                    <a:close/>
                    <a:moveTo>
                      <a:pt x="206180" y="44046"/>
                    </a:moveTo>
                    <a:lnTo>
                      <a:pt x="206180" y="49982"/>
                    </a:lnTo>
                    <a:lnTo>
                      <a:pt x="200244" y="49982"/>
                    </a:lnTo>
                    <a:lnTo>
                      <a:pt x="200244" y="44046"/>
                    </a:lnTo>
                    <a:close/>
                    <a:moveTo>
                      <a:pt x="212427" y="44046"/>
                    </a:moveTo>
                    <a:lnTo>
                      <a:pt x="212427" y="49982"/>
                    </a:lnTo>
                    <a:lnTo>
                      <a:pt x="206491" y="49982"/>
                    </a:lnTo>
                    <a:lnTo>
                      <a:pt x="206491" y="44046"/>
                    </a:lnTo>
                    <a:close/>
                    <a:moveTo>
                      <a:pt x="218674" y="44046"/>
                    </a:moveTo>
                    <a:lnTo>
                      <a:pt x="218674" y="49982"/>
                    </a:lnTo>
                    <a:lnTo>
                      <a:pt x="212739" y="49982"/>
                    </a:lnTo>
                    <a:lnTo>
                      <a:pt x="212739" y="44046"/>
                    </a:lnTo>
                    <a:close/>
                    <a:moveTo>
                      <a:pt x="224921" y="44046"/>
                    </a:moveTo>
                    <a:lnTo>
                      <a:pt x="224921" y="49982"/>
                    </a:lnTo>
                    <a:lnTo>
                      <a:pt x="218987" y="49982"/>
                    </a:lnTo>
                    <a:lnTo>
                      <a:pt x="218987" y="44046"/>
                    </a:lnTo>
                    <a:close/>
                    <a:moveTo>
                      <a:pt x="231170" y="44046"/>
                    </a:moveTo>
                    <a:lnTo>
                      <a:pt x="231170" y="49982"/>
                    </a:lnTo>
                    <a:lnTo>
                      <a:pt x="225234" y="49982"/>
                    </a:lnTo>
                    <a:lnTo>
                      <a:pt x="225234" y="44046"/>
                    </a:lnTo>
                    <a:close/>
                    <a:moveTo>
                      <a:pt x="237417" y="44046"/>
                    </a:moveTo>
                    <a:lnTo>
                      <a:pt x="237417" y="49982"/>
                    </a:lnTo>
                    <a:lnTo>
                      <a:pt x="231481" y="49982"/>
                    </a:lnTo>
                    <a:lnTo>
                      <a:pt x="231481" y="44046"/>
                    </a:lnTo>
                    <a:close/>
                    <a:moveTo>
                      <a:pt x="243664" y="44046"/>
                    </a:moveTo>
                    <a:lnTo>
                      <a:pt x="243664" y="49982"/>
                    </a:lnTo>
                    <a:lnTo>
                      <a:pt x="237729" y="49982"/>
                    </a:lnTo>
                    <a:lnTo>
                      <a:pt x="237729" y="44046"/>
                    </a:lnTo>
                    <a:close/>
                    <a:moveTo>
                      <a:pt x="249911" y="44046"/>
                    </a:moveTo>
                    <a:lnTo>
                      <a:pt x="249911" y="49982"/>
                    </a:lnTo>
                    <a:lnTo>
                      <a:pt x="243977" y="49982"/>
                    </a:lnTo>
                    <a:lnTo>
                      <a:pt x="243977" y="44046"/>
                    </a:lnTo>
                    <a:close/>
                    <a:moveTo>
                      <a:pt x="256161" y="44046"/>
                    </a:moveTo>
                    <a:lnTo>
                      <a:pt x="256161" y="49982"/>
                    </a:lnTo>
                    <a:lnTo>
                      <a:pt x="250225" y="49982"/>
                    </a:lnTo>
                    <a:lnTo>
                      <a:pt x="250225" y="44046"/>
                    </a:lnTo>
                    <a:close/>
                    <a:moveTo>
                      <a:pt x="262409" y="44046"/>
                    </a:moveTo>
                    <a:lnTo>
                      <a:pt x="262409" y="49982"/>
                    </a:lnTo>
                    <a:lnTo>
                      <a:pt x="256474" y="49982"/>
                    </a:lnTo>
                    <a:lnTo>
                      <a:pt x="256474" y="44046"/>
                    </a:lnTo>
                    <a:close/>
                    <a:moveTo>
                      <a:pt x="268656" y="44046"/>
                    </a:moveTo>
                    <a:lnTo>
                      <a:pt x="268656" y="49982"/>
                    </a:lnTo>
                    <a:lnTo>
                      <a:pt x="262721" y="49982"/>
                    </a:lnTo>
                    <a:lnTo>
                      <a:pt x="262721" y="44046"/>
                    </a:lnTo>
                    <a:close/>
                    <a:moveTo>
                      <a:pt x="274904" y="44046"/>
                    </a:moveTo>
                    <a:lnTo>
                      <a:pt x="274904" y="49982"/>
                    </a:lnTo>
                    <a:lnTo>
                      <a:pt x="268968" y="49982"/>
                    </a:lnTo>
                    <a:lnTo>
                      <a:pt x="268968" y="44046"/>
                    </a:lnTo>
                    <a:close/>
                    <a:moveTo>
                      <a:pt x="6251" y="50295"/>
                    </a:moveTo>
                    <a:lnTo>
                      <a:pt x="6251" y="56229"/>
                    </a:lnTo>
                    <a:lnTo>
                      <a:pt x="315" y="56229"/>
                    </a:lnTo>
                    <a:lnTo>
                      <a:pt x="315" y="50295"/>
                    </a:lnTo>
                    <a:close/>
                    <a:moveTo>
                      <a:pt x="12498" y="50295"/>
                    </a:moveTo>
                    <a:lnTo>
                      <a:pt x="12498" y="56229"/>
                    </a:lnTo>
                    <a:lnTo>
                      <a:pt x="6562" y="56229"/>
                    </a:lnTo>
                    <a:lnTo>
                      <a:pt x="6562" y="50295"/>
                    </a:lnTo>
                    <a:close/>
                    <a:moveTo>
                      <a:pt x="18745" y="50295"/>
                    </a:moveTo>
                    <a:lnTo>
                      <a:pt x="18745" y="56229"/>
                    </a:lnTo>
                    <a:lnTo>
                      <a:pt x="12810" y="56229"/>
                    </a:lnTo>
                    <a:lnTo>
                      <a:pt x="12810" y="50295"/>
                    </a:lnTo>
                    <a:close/>
                    <a:moveTo>
                      <a:pt x="24992" y="50295"/>
                    </a:moveTo>
                    <a:lnTo>
                      <a:pt x="24992" y="56229"/>
                    </a:lnTo>
                    <a:lnTo>
                      <a:pt x="19058" y="56229"/>
                    </a:lnTo>
                    <a:lnTo>
                      <a:pt x="19058" y="50295"/>
                    </a:lnTo>
                    <a:close/>
                    <a:moveTo>
                      <a:pt x="31242" y="50295"/>
                    </a:moveTo>
                    <a:lnTo>
                      <a:pt x="31242" y="56229"/>
                    </a:lnTo>
                    <a:lnTo>
                      <a:pt x="25305" y="56229"/>
                    </a:lnTo>
                    <a:lnTo>
                      <a:pt x="25305" y="50295"/>
                    </a:lnTo>
                    <a:close/>
                    <a:moveTo>
                      <a:pt x="37489" y="50295"/>
                    </a:moveTo>
                    <a:lnTo>
                      <a:pt x="37489" y="56229"/>
                    </a:lnTo>
                    <a:lnTo>
                      <a:pt x="31553" y="56229"/>
                    </a:lnTo>
                    <a:lnTo>
                      <a:pt x="31553" y="50295"/>
                    </a:lnTo>
                    <a:close/>
                    <a:moveTo>
                      <a:pt x="43737" y="50295"/>
                    </a:moveTo>
                    <a:lnTo>
                      <a:pt x="43737" y="56229"/>
                    </a:lnTo>
                    <a:lnTo>
                      <a:pt x="37802" y="56229"/>
                    </a:lnTo>
                    <a:lnTo>
                      <a:pt x="37802" y="50295"/>
                    </a:lnTo>
                    <a:close/>
                    <a:moveTo>
                      <a:pt x="49985" y="50295"/>
                    </a:moveTo>
                    <a:lnTo>
                      <a:pt x="49985" y="56229"/>
                    </a:lnTo>
                    <a:lnTo>
                      <a:pt x="44049" y="56229"/>
                    </a:lnTo>
                    <a:lnTo>
                      <a:pt x="44049" y="50295"/>
                    </a:lnTo>
                    <a:close/>
                    <a:moveTo>
                      <a:pt x="56232" y="50295"/>
                    </a:moveTo>
                    <a:lnTo>
                      <a:pt x="56232" y="56229"/>
                    </a:lnTo>
                    <a:lnTo>
                      <a:pt x="50296" y="56229"/>
                    </a:lnTo>
                    <a:lnTo>
                      <a:pt x="50296" y="50295"/>
                    </a:lnTo>
                    <a:close/>
                    <a:moveTo>
                      <a:pt x="62480" y="50295"/>
                    </a:moveTo>
                    <a:lnTo>
                      <a:pt x="62480" y="56229"/>
                    </a:lnTo>
                    <a:lnTo>
                      <a:pt x="56545" y="56229"/>
                    </a:lnTo>
                    <a:lnTo>
                      <a:pt x="56545" y="50295"/>
                    </a:lnTo>
                    <a:close/>
                    <a:moveTo>
                      <a:pt x="68727" y="50295"/>
                    </a:moveTo>
                    <a:lnTo>
                      <a:pt x="68727" y="56229"/>
                    </a:lnTo>
                    <a:lnTo>
                      <a:pt x="62792" y="56229"/>
                    </a:lnTo>
                    <a:lnTo>
                      <a:pt x="62792" y="50295"/>
                    </a:lnTo>
                    <a:close/>
                    <a:moveTo>
                      <a:pt x="74975" y="50295"/>
                    </a:moveTo>
                    <a:lnTo>
                      <a:pt x="74975" y="56229"/>
                    </a:lnTo>
                    <a:lnTo>
                      <a:pt x="69039" y="56229"/>
                    </a:lnTo>
                    <a:lnTo>
                      <a:pt x="69039" y="50295"/>
                    </a:lnTo>
                    <a:close/>
                    <a:moveTo>
                      <a:pt x="81223" y="50295"/>
                    </a:moveTo>
                    <a:lnTo>
                      <a:pt x="81223" y="56229"/>
                    </a:lnTo>
                    <a:lnTo>
                      <a:pt x="75286" y="56229"/>
                    </a:lnTo>
                    <a:lnTo>
                      <a:pt x="75286" y="50295"/>
                    </a:lnTo>
                    <a:close/>
                    <a:moveTo>
                      <a:pt x="87470" y="50295"/>
                    </a:moveTo>
                    <a:lnTo>
                      <a:pt x="87470" y="56229"/>
                    </a:lnTo>
                    <a:lnTo>
                      <a:pt x="81535" y="56229"/>
                    </a:lnTo>
                    <a:lnTo>
                      <a:pt x="81535" y="50295"/>
                    </a:lnTo>
                    <a:close/>
                    <a:moveTo>
                      <a:pt x="93720" y="50295"/>
                    </a:moveTo>
                    <a:lnTo>
                      <a:pt x="93720" y="56229"/>
                    </a:lnTo>
                    <a:lnTo>
                      <a:pt x="87784" y="56229"/>
                    </a:lnTo>
                    <a:lnTo>
                      <a:pt x="87784" y="50295"/>
                    </a:lnTo>
                    <a:close/>
                    <a:moveTo>
                      <a:pt x="99967" y="50295"/>
                    </a:moveTo>
                    <a:lnTo>
                      <a:pt x="99967" y="56229"/>
                    </a:lnTo>
                    <a:lnTo>
                      <a:pt x="94031" y="56229"/>
                    </a:lnTo>
                    <a:lnTo>
                      <a:pt x="94031" y="50295"/>
                    </a:lnTo>
                    <a:close/>
                    <a:moveTo>
                      <a:pt x="106214" y="50295"/>
                    </a:moveTo>
                    <a:lnTo>
                      <a:pt x="106214" y="56229"/>
                    </a:lnTo>
                    <a:lnTo>
                      <a:pt x="100278" y="56229"/>
                    </a:lnTo>
                    <a:lnTo>
                      <a:pt x="100278" y="50295"/>
                    </a:lnTo>
                    <a:close/>
                    <a:moveTo>
                      <a:pt x="112461" y="50295"/>
                    </a:moveTo>
                    <a:lnTo>
                      <a:pt x="112461" y="56229"/>
                    </a:lnTo>
                    <a:lnTo>
                      <a:pt x="106527" y="56229"/>
                    </a:lnTo>
                    <a:lnTo>
                      <a:pt x="106527" y="50295"/>
                    </a:lnTo>
                    <a:close/>
                    <a:moveTo>
                      <a:pt x="118710" y="50295"/>
                    </a:moveTo>
                    <a:lnTo>
                      <a:pt x="118710" y="56229"/>
                    </a:lnTo>
                    <a:lnTo>
                      <a:pt x="112774" y="56229"/>
                    </a:lnTo>
                    <a:lnTo>
                      <a:pt x="112774" y="50295"/>
                    </a:lnTo>
                    <a:close/>
                    <a:moveTo>
                      <a:pt x="124957" y="50295"/>
                    </a:moveTo>
                    <a:lnTo>
                      <a:pt x="124957" y="56229"/>
                    </a:lnTo>
                    <a:lnTo>
                      <a:pt x="119021" y="56229"/>
                    </a:lnTo>
                    <a:lnTo>
                      <a:pt x="119021" y="50295"/>
                    </a:lnTo>
                    <a:close/>
                    <a:moveTo>
                      <a:pt x="131204" y="50295"/>
                    </a:moveTo>
                    <a:lnTo>
                      <a:pt x="131204" y="56229"/>
                    </a:lnTo>
                    <a:lnTo>
                      <a:pt x="125270" y="56229"/>
                    </a:lnTo>
                    <a:lnTo>
                      <a:pt x="125270" y="50295"/>
                    </a:lnTo>
                    <a:close/>
                    <a:moveTo>
                      <a:pt x="137451" y="50295"/>
                    </a:moveTo>
                    <a:lnTo>
                      <a:pt x="137451" y="56229"/>
                    </a:lnTo>
                    <a:lnTo>
                      <a:pt x="131517" y="56229"/>
                    </a:lnTo>
                    <a:lnTo>
                      <a:pt x="131517" y="50295"/>
                    </a:lnTo>
                    <a:close/>
                    <a:moveTo>
                      <a:pt x="143702" y="50295"/>
                    </a:moveTo>
                    <a:lnTo>
                      <a:pt x="143702" y="56229"/>
                    </a:lnTo>
                    <a:lnTo>
                      <a:pt x="137766" y="56229"/>
                    </a:lnTo>
                    <a:lnTo>
                      <a:pt x="137766" y="50295"/>
                    </a:lnTo>
                    <a:close/>
                    <a:moveTo>
                      <a:pt x="149949" y="50295"/>
                    </a:moveTo>
                    <a:lnTo>
                      <a:pt x="149949" y="56229"/>
                    </a:lnTo>
                    <a:lnTo>
                      <a:pt x="144015" y="56229"/>
                    </a:lnTo>
                    <a:lnTo>
                      <a:pt x="144015" y="50295"/>
                    </a:lnTo>
                    <a:close/>
                    <a:moveTo>
                      <a:pt x="156196" y="50295"/>
                    </a:moveTo>
                    <a:lnTo>
                      <a:pt x="156196" y="56229"/>
                    </a:lnTo>
                    <a:lnTo>
                      <a:pt x="150262" y="56229"/>
                    </a:lnTo>
                    <a:lnTo>
                      <a:pt x="150262" y="50295"/>
                    </a:lnTo>
                    <a:close/>
                    <a:moveTo>
                      <a:pt x="162445" y="50295"/>
                    </a:moveTo>
                    <a:lnTo>
                      <a:pt x="162445" y="56229"/>
                    </a:lnTo>
                    <a:lnTo>
                      <a:pt x="156509" y="56229"/>
                    </a:lnTo>
                    <a:lnTo>
                      <a:pt x="156509" y="50295"/>
                    </a:lnTo>
                    <a:close/>
                    <a:moveTo>
                      <a:pt x="168692" y="50295"/>
                    </a:moveTo>
                    <a:lnTo>
                      <a:pt x="168692" y="56229"/>
                    </a:lnTo>
                    <a:lnTo>
                      <a:pt x="162756" y="56229"/>
                    </a:lnTo>
                    <a:lnTo>
                      <a:pt x="162756" y="50295"/>
                    </a:lnTo>
                    <a:close/>
                    <a:moveTo>
                      <a:pt x="174939" y="50295"/>
                    </a:moveTo>
                    <a:lnTo>
                      <a:pt x="174939" y="56229"/>
                    </a:lnTo>
                    <a:lnTo>
                      <a:pt x="169005" y="56229"/>
                    </a:lnTo>
                    <a:lnTo>
                      <a:pt x="169005" y="50295"/>
                    </a:lnTo>
                    <a:close/>
                    <a:moveTo>
                      <a:pt x="181186" y="50295"/>
                    </a:moveTo>
                    <a:lnTo>
                      <a:pt x="181186" y="56229"/>
                    </a:lnTo>
                    <a:lnTo>
                      <a:pt x="175252" y="56229"/>
                    </a:lnTo>
                    <a:lnTo>
                      <a:pt x="175252" y="50295"/>
                    </a:lnTo>
                    <a:close/>
                    <a:moveTo>
                      <a:pt x="187435" y="50295"/>
                    </a:moveTo>
                    <a:lnTo>
                      <a:pt x="187435" y="56229"/>
                    </a:lnTo>
                    <a:lnTo>
                      <a:pt x="181499" y="56229"/>
                    </a:lnTo>
                    <a:lnTo>
                      <a:pt x="181499" y="50295"/>
                    </a:lnTo>
                    <a:close/>
                    <a:moveTo>
                      <a:pt x="193684" y="50295"/>
                    </a:moveTo>
                    <a:lnTo>
                      <a:pt x="193684" y="56229"/>
                    </a:lnTo>
                    <a:lnTo>
                      <a:pt x="187749" y="56229"/>
                    </a:lnTo>
                    <a:lnTo>
                      <a:pt x="187749" y="50295"/>
                    </a:lnTo>
                    <a:close/>
                    <a:moveTo>
                      <a:pt x="199931" y="50295"/>
                    </a:moveTo>
                    <a:lnTo>
                      <a:pt x="199931" y="56229"/>
                    </a:lnTo>
                    <a:lnTo>
                      <a:pt x="193996" y="56229"/>
                    </a:lnTo>
                    <a:lnTo>
                      <a:pt x="193996" y="50295"/>
                    </a:lnTo>
                    <a:close/>
                    <a:moveTo>
                      <a:pt x="206180" y="50295"/>
                    </a:moveTo>
                    <a:lnTo>
                      <a:pt x="206180" y="56229"/>
                    </a:lnTo>
                    <a:lnTo>
                      <a:pt x="200244" y="56229"/>
                    </a:lnTo>
                    <a:lnTo>
                      <a:pt x="200244" y="50295"/>
                    </a:lnTo>
                    <a:close/>
                    <a:moveTo>
                      <a:pt x="212427" y="50295"/>
                    </a:moveTo>
                    <a:lnTo>
                      <a:pt x="212427" y="56229"/>
                    </a:lnTo>
                    <a:lnTo>
                      <a:pt x="206491" y="56229"/>
                    </a:lnTo>
                    <a:lnTo>
                      <a:pt x="206491" y="50295"/>
                    </a:lnTo>
                    <a:close/>
                    <a:moveTo>
                      <a:pt x="218674" y="50295"/>
                    </a:moveTo>
                    <a:lnTo>
                      <a:pt x="218674" y="56229"/>
                    </a:lnTo>
                    <a:lnTo>
                      <a:pt x="212739" y="56229"/>
                    </a:lnTo>
                    <a:lnTo>
                      <a:pt x="212739" y="50295"/>
                    </a:lnTo>
                    <a:close/>
                    <a:moveTo>
                      <a:pt x="224921" y="50295"/>
                    </a:moveTo>
                    <a:lnTo>
                      <a:pt x="224921" y="56229"/>
                    </a:lnTo>
                    <a:lnTo>
                      <a:pt x="218987" y="56229"/>
                    </a:lnTo>
                    <a:lnTo>
                      <a:pt x="218987" y="50295"/>
                    </a:lnTo>
                    <a:close/>
                    <a:moveTo>
                      <a:pt x="231170" y="50295"/>
                    </a:moveTo>
                    <a:lnTo>
                      <a:pt x="231170" y="56229"/>
                    </a:lnTo>
                    <a:lnTo>
                      <a:pt x="225234" y="56229"/>
                    </a:lnTo>
                    <a:lnTo>
                      <a:pt x="225234" y="50295"/>
                    </a:lnTo>
                    <a:close/>
                    <a:moveTo>
                      <a:pt x="237417" y="50295"/>
                    </a:moveTo>
                    <a:lnTo>
                      <a:pt x="237417" y="56229"/>
                    </a:lnTo>
                    <a:lnTo>
                      <a:pt x="231481" y="56229"/>
                    </a:lnTo>
                    <a:lnTo>
                      <a:pt x="231481" y="50295"/>
                    </a:lnTo>
                    <a:close/>
                    <a:moveTo>
                      <a:pt x="243664" y="50295"/>
                    </a:moveTo>
                    <a:lnTo>
                      <a:pt x="243664" y="56229"/>
                    </a:lnTo>
                    <a:lnTo>
                      <a:pt x="237729" y="56229"/>
                    </a:lnTo>
                    <a:lnTo>
                      <a:pt x="237729" y="50295"/>
                    </a:lnTo>
                    <a:close/>
                    <a:moveTo>
                      <a:pt x="249911" y="50295"/>
                    </a:moveTo>
                    <a:lnTo>
                      <a:pt x="249911" y="56229"/>
                    </a:lnTo>
                    <a:lnTo>
                      <a:pt x="243977" y="56229"/>
                    </a:lnTo>
                    <a:lnTo>
                      <a:pt x="243977" y="50295"/>
                    </a:lnTo>
                    <a:close/>
                    <a:moveTo>
                      <a:pt x="256161" y="50295"/>
                    </a:moveTo>
                    <a:lnTo>
                      <a:pt x="256161" y="56229"/>
                    </a:lnTo>
                    <a:lnTo>
                      <a:pt x="250225" y="56229"/>
                    </a:lnTo>
                    <a:lnTo>
                      <a:pt x="250225" y="50295"/>
                    </a:lnTo>
                    <a:close/>
                    <a:moveTo>
                      <a:pt x="262409" y="50295"/>
                    </a:moveTo>
                    <a:lnTo>
                      <a:pt x="262409" y="56229"/>
                    </a:lnTo>
                    <a:lnTo>
                      <a:pt x="256474" y="56229"/>
                    </a:lnTo>
                    <a:lnTo>
                      <a:pt x="256474" y="50295"/>
                    </a:lnTo>
                    <a:close/>
                    <a:moveTo>
                      <a:pt x="268656" y="50295"/>
                    </a:moveTo>
                    <a:lnTo>
                      <a:pt x="268656" y="56229"/>
                    </a:lnTo>
                    <a:lnTo>
                      <a:pt x="262721" y="56229"/>
                    </a:lnTo>
                    <a:lnTo>
                      <a:pt x="262721" y="50295"/>
                    </a:lnTo>
                    <a:close/>
                    <a:moveTo>
                      <a:pt x="274904" y="50295"/>
                    </a:moveTo>
                    <a:lnTo>
                      <a:pt x="274904" y="56229"/>
                    </a:lnTo>
                    <a:lnTo>
                      <a:pt x="268968" y="56229"/>
                    </a:lnTo>
                    <a:lnTo>
                      <a:pt x="268968" y="50295"/>
                    </a:lnTo>
                    <a:close/>
                    <a:moveTo>
                      <a:pt x="6251" y="56542"/>
                    </a:moveTo>
                    <a:lnTo>
                      <a:pt x="6251" y="62476"/>
                    </a:lnTo>
                    <a:lnTo>
                      <a:pt x="315" y="62476"/>
                    </a:lnTo>
                    <a:lnTo>
                      <a:pt x="315" y="56542"/>
                    </a:lnTo>
                    <a:close/>
                    <a:moveTo>
                      <a:pt x="12498" y="56542"/>
                    </a:moveTo>
                    <a:lnTo>
                      <a:pt x="12498" y="62476"/>
                    </a:lnTo>
                    <a:lnTo>
                      <a:pt x="6562" y="62476"/>
                    </a:lnTo>
                    <a:lnTo>
                      <a:pt x="6562" y="56542"/>
                    </a:lnTo>
                    <a:close/>
                    <a:moveTo>
                      <a:pt x="18745" y="56542"/>
                    </a:moveTo>
                    <a:lnTo>
                      <a:pt x="18745" y="62476"/>
                    </a:lnTo>
                    <a:lnTo>
                      <a:pt x="12810" y="62476"/>
                    </a:lnTo>
                    <a:lnTo>
                      <a:pt x="12810" y="56542"/>
                    </a:lnTo>
                    <a:close/>
                    <a:moveTo>
                      <a:pt x="24992" y="56542"/>
                    </a:moveTo>
                    <a:lnTo>
                      <a:pt x="24992" y="62476"/>
                    </a:lnTo>
                    <a:lnTo>
                      <a:pt x="19058" y="62476"/>
                    </a:lnTo>
                    <a:lnTo>
                      <a:pt x="19058" y="56542"/>
                    </a:lnTo>
                    <a:close/>
                    <a:moveTo>
                      <a:pt x="31242" y="56542"/>
                    </a:moveTo>
                    <a:lnTo>
                      <a:pt x="31242" y="62476"/>
                    </a:lnTo>
                    <a:lnTo>
                      <a:pt x="25305" y="62476"/>
                    </a:lnTo>
                    <a:lnTo>
                      <a:pt x="25305" y="56542"/>
                    </a:lnTo>
                    <a:close/>
                    <a:moveTo>
                      <a:pt x="37489" y="56542"/>
                    </a:moveTo>
                    <a:lnTo>
                      <a:pt x="37489" y="62476"/>
                    </a:lnTo>
                    <a:lnTo>
                      <a:pt x="31553" y="62476"/>
                    </a:lnTo>
                    <a:lnTo>
                      <a:pt x="31553" y="56542"/>
                    </a:lnTo>
                    <a:close/>
                    <a:moveTo>
                      <a:pt x="43737" y="56542"/>
                    </a:moveTo>
                    <a:lnTo>
                      <a:pt x="43737" y="62476"/>
                    </a:lnTo>
                    <a:lnTo>
                      <a:pt x="37802" y="62476"/>
                    </a:lnTo>
                    <a:lnTo>
                      <a:pt x="37802" y="56542"/>
                    </a:lnTo>
                    <a:close/>
                    <a:moveTo>
                      <a:pt x="49985" y="56542"/>
                    </a:moveTo>
                    <a:lnTo>
                      <a:pt x="49985" y="62476"/>
                    </a:lnTo>
                    <a:lnTo>
                      <a:pt x="44049" y="62476"/>
                    </a:lnTo>
                    <a:lnTo>
                      <a:pt x="44049" y="56542"/>
                    </a:lnTo>
                    <a:close/>
                    <a:moveTo>
                      <a:pt x="56232" y="56542"/>
                    </a:moveTo>
                    <a:lnTo>
                      <a:pt x="56232" y="62476"/>
                    </a:lnTo>
                    <a:lnTo>
                      <a:pt x="50296" y="62476"/>
                    </a:lnTo>
                    <a:lnTo>
                      <a:pt x="50296" y="56542"/>
                    </a:lnTo>
                    <a:close/>
                    <a:moveTo>
                      <a:pt x="62480" y="56542"/>
                    </a:moveTo>
                    <a:lnTo>
                      <a:pt x="62480" y="62476"/>
                    </a:lnTo>
                    <a:lnTo>
                      <a:pt x="56545" y="62476"/>
                    </a:lnTo>
                    <a:lnTo>
                      <a:pt x="56545" y="56542"/>
                    </a:lnTo>
                    <a:close/>
                    <a:moveTo>
                      <a:pt x="68727" y="56542"/>
                    </a:moveTo>
                    <a:lnTo>
                      <a:pt x="68727" y="62476"/>
                    </a:lnTo>
                    <a:lnTo>
                      <a:pt x="62792" y="62476"/>
                    </a:lnTo>
                    <a:lnTo>
                      <a:pt x="62792" y="56542"/>
                    </a:lnTo>
                    <a:close/>
                    <a:moveTo>
                      <a:pt x="74975" y="56542"/>
                    </a:moveTo>
                    <a:lnTo>
                      <a:pt x="74975" y="62476"/>
                    </a:lnTo>
                    <a:lnTo>
                      <a:pt x="69039" y="62476"/>
                    </a:lnTo>
                    <a:lnTo>
                      <a:pt x="69039" y="56542"/>
                    </a:lnTo>
                    <a:close/>
                    <a:moveTo>
                      <a:pt x="81223" y="56542"/>
                    </a:moveTo>
                    <a:lnTo>
                      <a:pt x="81223" y="62476"/>
                    </a:lnTo>
                    <a:lnTo>
                      <a:pt x="75286" y="62476"/>
                    </a:lnTo>
                    <a:lnTo>
                      <a:pt x="75286" y="56542"/>
                    </a:lnTo>
                    <a:close/>
                    <a:moveTo>
                      <a:pt x="87470" y="56542"/>
                    </a:moveTo>
                    <a:lnTo>
                      <a:pt x="87470" y="62476"/>
                    </a:lnTo>
                    <a:lnTo>
                      <a:pt x="81535" y="62476"/>
                    </a:lnTo>
                    <a:lnTo>
                      <a:pt x="81535" y="56542"/>
                    </a:lnTo>
                    <a:close/>
                    <a:moveTo>
                      <a:pt x="93718" y="56542"/>
                    </a:moveTo>
                    <a:lnTo>
                      <a:pt x="93718" y="62476"/>
                    </a:lnTo>
                    <a:lnTo>
                      <a:pt x="87784" y="62476"/>
                    </a:lnTo>
                    <a:lnTo>
                      <a:pt x="87784" y="56542"/>
                    </a:lnTo>
                    <a:close/>
                    <a:moveTo>
                      <a:pt x="99967" y="56542"/>
                    </a:moveTo>
                    <a:lnTo>
                      <a:pt x="99967" y="62476"/>
                    </a:lnTo>
                    <a:lnTo>
                      <a:pt x="94031" y="62476"/>
                    </a:lnTo>
                    <a:lnTo>
                      <a:pt x="94031" y="56542"/>
                    </a:lnTo>
                    <a:close/>
                    <a:moveTo>
                      <a:pt x="106214" y="56542"/>
                    </a:moveTo>
                    <a:lnTo>
                      <a:pt x="106214" y="62476"/>
                    </a:lnTo>
                    <a:lnTo>
                      <a:pt x="100278" y="62476"/>
                    </a:lnTo>
                    <a:lnTo>
                      <a:pt x="100278" y="56542"/>
                    </a:lnTo>
                    <a:close/>
                    <a:moveTo>
                      <a:pt x="112461" y="56542"/>
                    </a:moveTo>
                    <a:lnTo>
                      <a:pt x="112461" y="62476"/>
                    </a:lnTo>
                    <a:lnTo>
                      <a:pt x="106527" y="62476"/>
                    </a:lnTo>
                    <a:lnTo>
                      <a:pt x="106527" y="56542"/>
                    </a:lnTo>
                    <a:close/>
                    <a:moveTo>
                      <a:pt x="118710" y="56542"/>
                    </a:moveTo>
                    <a:lnTo>
                      <a:pt x="118710" y="62476"/>
                    </a:lnTo>
                    <a:lnTo>
                      <a:pt x="112774" y="62476"/>
                    </a:lnTo>
                    <a:lnTo>
                      <a:pt x="112774" y="56542"/>
                    </a:lnTo>
                    <a:close/>
                    <a:moveTo>
                      <a:pt x="124957" y="56542"/>
                    </a:moveTo>
                    <a:lnTo>
                      <a:pt x="124957" y="62476"/>
                    </a:lnTo>
                    <a:lnTo>
                      <a:pt x="119021" y="62476"/>
                    </a:lnTo>
                    <a:lnTo>
                      <a:pt x="119021" y="56542"/>
                    </a:lnTo>
                    <a:close/>
                    <a:moveTo>
                      <a:pt x="131204" y="56542"/>
                    </a:moveTo>
                    <a:lnTo>
                      <a:pt x="131204" y="62476"/>
                    </a:lnTo>
                    <a:lnTo>
                      <a:pt x="125270" y="62476"/>
                    </a:lnTo>
                    <a:lnTo>
                      <a:pt x="125270" y="56542"/>
                    </a:lnTo>
                    <a:close/>
                    <a:moveTo>
                      <a:pt x="137451" y="56542"/>
                    </a:moveTo>
                    <a:lnTo>
                      <a:pt x="137451" y="62476"/>
                    </a:lnTo>
                    <a:lnTo>
                      <a:pt x="131517" y="62476"/>
                    </a:lnTo>
                    <a:lnTo>
                      <a:pt x="131517" y="56542"/>
                    </a:lnTo>
                    <a:close/>
                    <a:moveTo>
                      <a:pt x="143702" y="56542"/>
                    </a:moveTo>
                    <a:lnTo>
                      <a:pt x="143702" y="62476"/>
                    </a:lnTo>
                    <a:lnTo>
                      <a:pt x="137766" y="62476"/>
                    </a:lnTo>
                    <a:lnTo>
                      <a:pt x="137766" y="56542"/>
                    </a:lnTo>
                    <a:close/>
                    <a:moveTo>
                      <a:pt x="149949" y="56542"/>
                    </a:moveTo>
                    <a:lnTo>
                      <a:pt x="149949" y="62476"/>
                    </a:lnTo>
                    <a:lnTo>
                      <a:pt x="144015" y="62476"/>
                    </a:lnTo>
                    <a:lnTo>
                      <a:pt x="144015" y="56542"/>
                    </a:lnTo>
                    <a:close/>
                    <a:moveTo>
                      <a:pt x="156196" y="56542"/>
                    </a:moveTo>
                    <a:lnTo>
                      <a:pt x="156196" y="62476"/>
                    </a:lnTo>
                    <a:lnTo>
                      <a:pt x="150262" y="62476"/>
                    </a:lnTo>
                    <a:lnTo>
                      <a:pt x="150262" y="56542"/>
                    </a:lnTo>
                    <a:close/>
                    <a:moveTo>
                      <a:pt x="162445" y="56542"/>
                    </a:moveTo>
                    <a:lnTo>
                      <a:pt x="162445" y="62476"/>
                    </a:lnTo>
                    <a:lnTo>
                      <a:pt x="156509" y="62476"/>
                    </a:lnTo>
                    <a:lnTo>
                      <a:pt x="156509" y="56542"/>
                    </a:lnTo>
                    <a:close/>
                    <a:moveTo>
                      <a:pt x="168692" y="56542"/>
                    </a:moveTo>
                    <a:lnTo>
                      <a:pt x="168692" y="62476"/>
                    </a:lnTo>
                    <a:lnTo>
                      <a:pt x="162756" y="62476"/>
                    </a:lnTo>
                    <a:lnTo>
                      <a:pt x="162756" y="56542"/>
                    </a:lnTo>
                    <a:close/>
                    <a:moveTo>
                      <a:pt x="174939" y="56542"/>
                    </a:moveTo>
                    <a:lnTo>
                      <a:pt x="174939" y="62476"/>
                    </a:lnTo>
                    <a:lnTo>
                      <a:pt x="169005" y="62476"/>
                    </a:lnTo>
                    <a:lnTo>
                      <a:pt x="169005" y="56542"/>
                    </a:lnTo>
                    <a:close/>
                    <a:moveTo>
                      <a:pt x="181186" y="56542"/>
                    </a:moveTo>
                    <a:lnTo>
                      <a:pt x="181186" y="62476"/>
                    </a:lnTo>
                    <a:lnTo>
                      <a:pt x="175252" y="62476"/>
                    </a:lnTo>
                    <a:lnTo>
                      <a:pt x="175252" y="56542"/>
                    </a:lnTo>
                    <a:close/>
                    <a:moveTo>
                      <a:pt x="187435" y="56542"/>
                    </a:moveTo>
                    <a:lnTo>
                      <a:pt x="187435" y="62476"/>
                    </a:lnTo>
                    <a:lnTo>
                      <a:pt x="181499" y="62476"/>
                    </a:lnTo>
                    <a:lnTo>
                      <a:pt x="181499" y="56542"/>
                    </a:lnTo>
                    <a:close/>
                    <a:moveTo>
                      <a:pt x="193684" y="56542"/>
                    </a:moveTo>
                    <a:lnTo>
                      <a:pt x="193684" y="62476"/>
                    </a:lnTo>
                    <a:lnTo>
                      <a:pt x="187749" y="62476"/>
                    </a:lnTo>
                    <a:lnTo>
                      <a:pt x="187749" y="56542"/>
                    </a:lnTo>
                    <a:close/>
                    <a:moveTo>
                      <a:pt x="199931" y="56542"/>
                    </a:moveTo>
                    <a:lnTo>
                      <a:pt x="199931" y="62476"/>
                    </a:lnTo>
                    <a:lnTo>
                      <a:pt x="193996" y="62476"/>
                    </a:lnTo>
                    <a:lnTo>
                      <a:pt x="193996" y="56542"/>
                    </a:lnTo>
                    <a:close/>
                    <a:moveTo>
                      <a:pt x="206180" y="56542"/>
                    </a:moveTo>
                    <a:lnTo>
                      <a:pt x="206180" y="62476"/>
                    </a:lnTo>
                    <a:lnTo>
                      <a:pt x="200244" y="62476"/>
                    </a:lnTo>
                    <a:lnTo>
                      <a:pt x="200244" y="56542"/>
                    </a:lnTo>
                    <a:close/>
                    <a:moveTo>
                      <a:pt x="212427" y="56542"/>
                    </a:moveTo>
                    <a:lnTo>
                      <a:pt x="212427" y="62476"/>
                    </a:lnTo>
                    <a:lnTo>
                      <a:pt x="206491" y="62476"/>
                    </a:lnTo>
                    <a:lnTo>
                      <a:pt x="206491" y="56542"/>
                    </a:lnTo>
                    <a:close/>
                    <a:moveTo>
                      <a:pt x="218674" y="56542"/>
                    </a:moveTo>
                    <a:lnTo>
                      <a:pt x="218674" y="62476"/>
                    </a:lnTo>
                    <a:lnTo>
                      <a:pt x="212739" y="62476"/>
                    </a:lnTo>
                    <a:lnTo>
                      <a:pt x="212739" y="56542"/>
                    </a:lnTo>
                    <a:close/>
                    <a:moveTo>
                      <a:pt x="224921" y="56542"/>
                    </a:moveTo>
                    <a:lnTo>
                      <a:pt x="224921" y="62476"/>
                    </a:lnTo>
                    <a:lnTo>
                      <a:pt x="218987" y="62476"/>
                    </a:lnTo>
                    <a:lnTo>
                      <a:pt x="218987" y="56542"/>
                    </a:lnTo>
                    <a:close/>
                    <a:moveTo>
                      <a:pt x="231170" y="56542"/>
                    </a:moveTo>
                    <a:lnTo>
                      <a:pt x="231170" y="62476"/>
                    </a:lnTo>
                    <a:lnTo>
                      <a:pt x="225234" y="62476"/>
                    </a:lnTo>
                    <a:lnTo>
                      <a:pt x="225234" y="56542"/>
                    </a:lnTo>
                    <a:close/>
                    <a:moveTo>
                      <a:pt x="237417" y="56542"/>
                    </a:moveTo>
                    <a:lnTo>
                      <a:pt x="237417" y="62476"/>
                    </a:lnTo>
                    <a:lnTo>
                      <a:pt x="231481" y="62476"/>
                    </a:lnTo>
                    <a:lnTo>
                      <a:pt x="231481" y="56542"/>
                    </a:lnTo>
                    <a:close/>
                    <a:moveTo>
                      <a:pt x="243664" y="56542"/>
                    </a:moveTo>
                    <a:lnTo>
                      <a:pt x="243664" y="62476"/>
                    </a:lnTo>
                    <a:lnTo>
                      <a:pt x="237729" y="62476"/>
                    </a:lnTo>
                    <a:lnTo>
                      <a:pt x="237729" y="56542"/>
                    </a:lnTo>
                    <a:close/>
                    <a:moveTo>
                      <a:pt x="249911" y="56542"/>
                    </a:moveTo>
                    <a:lnTo>
                      <a:pt x="249911" y="62476"/>
                    </a:lnTo>
                    <a:lnTo>
                      <a:pt x="243977" y="62476"/>
                    </a:lnTo>
                    <a:lnTo>
                      <a:pt x="243977" y="56542"/>
                    </a:lnTo>
                    <a:close/>
                    <a:moveTo>
                      <a:pt x="256161" y="56542"/>
                    </a:moveTo>
                    <a:lnTo>
                      <a:pt x="256161" y="62476"/>
                    </a:lnTo>
                    <a:lnTo>
                      <a:pt x="250225" y="62476"/>
                    </a:lnTo>
                    <a:lnTo>
                      <a:pt x="250225" y="56542"/>
                    </a:lnTo>
                    <a:close/>
                    <a:moveTo>
                      <a:pt x="262409" y="56542"/>
                    </a:moveTo>
                    <a:lnTo>
                      <a:pt x="262409" y="62476"/>
                    </a:lnTo>
                    <a:lnTo>
                      <a:pt x="256474" y="62476"/>
                    </a:lnTo>
                    <a:lnTo>
                      <a:pt x="256474" y="56542"/>
                    </a:lnTo>
                    <a:close/>
                    <a:moveTo>
                      <a:pt x="268656" y="56542"/>
                    </a:moveTo>
                    <a:lnTo>
                      <a:pt x="268656" y="62476"/>
                    </a:lnTo>
                    <a:lnTo>
                      <a:pt x="262721" y="62476"/>
                    </a:lnTo>
                    <a:lnTo>
                      <a:pt x="262721" y="56542"/>
                    </a:lnTo>
                    <a:close/>
                    <a:moveTo>
                      <a:pt x="274904" y="56542"/>
                    </a:moveTo>
                    <a:lnTo>
                      <a:pt x="274904" y="62476"/>
                    </a:lnTo>
                    <a:lnTo>
                      <a:pt x="268968" y="62476"/>
                    </a:lnTo>
                    <a:lnTo>
                      <a:pt x="268968" y="56542"/>
                    </a:lnTo>
                    <a:close/>
                    <a:moveTo>
                      <a:pt x="6251" y="62789"/>
                    </a:moveTo>
                    <a:lnTo>
                      <a:pt x="6251" y="68725"/>
                    </a:lnTo>
                    <a:lnTo>
                      <a:pt x="315" y="68725"/>
                    </a:lnTo>
                    <a:lnTo>
                      <a:pt x="315" y="62789"/>
                    </a:lnTo>
                    <a:close/>
                    <a:moveTo>
                      <a:pt x="12498" y="62789"/>
                    </a:moveTo>
                    <a:lnTo>
                      <a:pt x="12498" y="68725"/>
                    </a:lnTo>
                    <a:lnTo>
                      <a:pt x="6562" y="68725"/>
                    </a:lnTo>
                    <a:lnTo>
                      <a:pt x="6562" y="62789"/>
                    </a:lnTo>
                    <a:close/>
                    <a:moveTo>
                      <a:pt x="18745" y="62789"/>
                    </a:moveTo>
                    <a:lnTo>
                      <a:pt x="18745" y="68725"/>
                    </a:lnTo>
                    <a:lnTo>
                      <a:pt x="12810" y="68725"/>
                    </a:lnTo>
                    <a:lnTo>
                      <a:pt x="12810" y="62789"/>
                    </a:lnTo>
                    <a:close/>
                    <a:moveTo>
                      <a:pt x="24992" y="62789"/>
                    </a:moveTo>
                    <a:lnTo>
                      <a:pt x="24992" y="68725"/>
                    </a:lnTo>
                    <a:lnTo>
                      <a:pt x="19058" y="68725"/>
                    </a:lnTo>
                    <a:lnTo>
                      <a:pt x="19058" y="62789"/>
                    </a:lnTo>
                    <a:close/>
                    <a:moveTo>
                      <a:pt x="31242" y="62789"/>
                    </a:moveTo>
                    <a:lnTo>
                      <a:pt x="31242" y="68725"/>
                    </a:lnTo>
                    <a:lnTo>
                      <a:pt x="25305" y="68725"/>
                    </a:lnTo>
                    <a:lnTo>
                      <a:pt x="25305" y="62789"/>
                    </a:lnTo>
                    <a:close/>
                    <a:moveTo>
                      <a:pt x="37489" y="62789"/>
                    </a:moveTo>
                    <a:lnTo>
                      <a:pt x="37489" y="68725"/>
                    </a:lnTo>
                    <a:lnTo>
                      <a:pt x="31553" y="68725"/>
                    </a:lnTo>
                    <a:lnTo>
                      <a:pt x="31553" y="62789"/>
                    </a:lnTo>
                    <a:close/>
                    <a:moveTo>
                      <a:pt x="43737" y="62789"/>
                    </a:moveTo>
                    <a:lnTo>
                      <a:pt x="43737" y="68725"/>
                    </a:lnTo>
                    <a:lnTo>
                      <a:pt x="37802" y="68725"/>
                    </a:lnTo>
                    <a:lnTo>
                      <a:pt x="37802" y="62789"/>
                    </a:lnTo>
                    <a:close/>
                    <a:moveTo>
                      <a:pt x="49985" y="62789"/>
                    </a:moveTo>
                    <a:lnTo>
                      <a:pt x="49985" y="68725"/>
                    </a:lnTo>
                    <a:lnTo>
                      <a:pt x="44049" y="68725"/>
                    </a:lnTo>
                    <a:lnTo>
                      <a:pt x="44049" y="62789"/>
                    </a:lnTo>
                    <a:close/>
                    <a:moveTo>
                      <a:pt x="56232" y="62789"/>
                    </a:moveTo>
                    <a:lnTo>
                      <a:pt x="56232" y="68725"/>
                    </a:lnTo>
                    <a:lnTo>
                      <a:pt x="50296" y="68725"/>
                    </a:lnTo>
                    <a:lnTo>
                      <a:pt x="50296" y="62789"/>
                    </a:lnTo>
                    <a:close/>
                    <a:moveTo>
                      <a:pt x="62480" y="62789"/>
                    </a:moveTo>
                    <a:lnTo>
                      <a:pt x="62480" y="68725"/>
                    </a:lnTo>
                    <a:lnTo>
                      <a:pt x="56545" y="68725"/>
                    </a:lnTo>
                    <a:lnTo>
                      <a:pt x="56545" y="62789"/>
                    </a:lnTo>
                    <a:close/>
                    <a:moveTo>
                      <a:pt x="68727" y="62789"/>
                    </a:moveTo>
                    <a:lnTo>
                      <a:pt x="68727" y="68725"/>
                    </a:lnTo>
                    <a:lnTo>
                      <a:pt x="62792" y="68725"/>
                    </a:lnTo>
                    <a:lnTo>
                      <a:pt x="62792" y="62789"/>
                    </a:lnTo>
                    <a:close/>
                    <a:moveTo>
                      <a:pt x="74975" y="62789"/>
                    </a:moveTo>
                    <a:lnTo>
                      <a:pt x="74975" y="68725"/>
                    </a:lnTo>
                    <a:lnTo>
                      <a:pt x="69039" y="68725"/>
                    </a:lnTo>
                    <a:lnTo>
                      <a:pt x="69039" y="62789"/>
                    </a:lnTo>
                    <a:close/>
                    <a:moveTo>
                      <a:pt x="81223" y="62789"/>
                    </a:moveTo>
                    <a:lnTo>
                      <a:pt x="81223" y="68725"/>
                    </a:lnTo>
                    <a:lnTo>
                      <a:pt x="75286" y="68725"/>
                    </a:lnTo>
                    <a:lnTo>
                      <a:pt x="75286" y="62789"/>
                    </a:lnTo>
                    <a:close/>
                    <a:moveTo>
                      <a:pt x="87470" y="62789"/>
                    </a:moveTo>
                    <a:lnTo>
                      <a:pt x="87470" y="68725"/>
                    </a:lnTo>
                    <a:lnTo>
                      <a:pt x="81535" y="68725"/>
                    </a:lnTo>
                    <a:lnTo>
                      <a:pt x="81535" y="62789"/>
                    </a:lnTo>
                    <a:close/>
                    <a:moveTo>
                      <a:pt x="93718" y="62789"/>
                    </a:moveTo>
                    <a:lnTo>
                      <a:pt x="93718" y="68725"/>
                    </a:lnTo>
                    <a:lnTo>
                      <a:pt x="87784" y="68725"/>
                    </a:lnTo>
                    <a:lnTo>
                      <a:pt x="87784" y="62789"/>
                    </a:lnTo>
                    <a:close/>
                    <a:moveTo>
                      <a:pt x="99967" y="62789"/>
                    </a:moveTo>
                    <a:lnTo>
                      <a:pt x="99967" y="68725"/>
                    </a:lnTo>
                    <a:lnTo>
                      <a:pt x="94031" y="68725"/>
                    </a:lnTo>
                    <a:lnTo>
                      <a:pt x="94031" y="62789"/>
                    </a:lnTo>
                    <a:close/>
                    <a:moveTo>
                      <a:pt x="106214" y="62789"/>
                    </a:moveTo>
                    <a:lnTo>
                      <a:pt x="106214" y="68725"/>
                    </a:lnTo>
                    <a:lnTo>
                      <a:pt x="100278" y="68725"/>
                    </a:lnTo>
                    <a:lnTo>
                      <a:pt x="100278" y="62789"/>
                    </a:lnTo>
                    <a:close/>
                    <a:moveTo>
                      <a:pt x="112461" y="62789"/>
                    </a:moveTo>
                    <a:lnTo>
                      <a:pt x="112461" y="68725"/>
                    </a:lnTo>
                    <a:lnTo>
                      <a:pt x="106527" y="68725"/>
                    </a:lnTo>
                    <a:lnTo>
                      <a:pt x="106527" y="62789"/>
                    </a:lnTo>
                    <a:close/>
                    <a:moveTo>
                      <a:pt x="118710" y="62789"/>
                    </a:moveTo>
                    <a:lnTo>
                      <a:pt x="118710" y="68725"/>
                    </a:lnTo>
                    <a:lnTo>
                      <a:pt x="112774" y="68725"/>
                    </a:lnTo>
                    <a:lnTo>
                      <a:pt x="112774" y="62789"/>
                    </a:lnTo>
                    <a:close/>
                    <a:moveTo>
                      <a:pt x="124957" y="62789"/>
                    </a:moveTo>
                    <a:lnTo>
                      <a:pt x="124957" y="68725"/>
                    </a:lnTo>
                    <a:lnTo>
                      <a:pt x="119021" y="68725"/>
                    </a:lnTo>
                    <a:lnTo>
                      <a:pt x="119021" y="62789"/>
                    </a:lnTo>
                    <a:close/>
                    <a:moveTo>
                      <a:pt x="131204" y="62789"/>
                    </a:moveTo>
                    <a:lnTo>
                      <a:pt x="131204" y="68725"/>
                    </a:lnTo>
                    <a:lnTo>
                      <a:pt x="125270" y="68725"/>
                    </a:lnTo>
                    <a:lnTo>
                      <a:pt x="125270" y="62789"/>
                    </a:lnTo>
                    <a:close/>
                    <a:moveTo>
                      <a:pt x="137451" y="62789"/>
                    </a:moveTo>
                    <a:lnTo>
                      <a:pt x="137451" y="68725"/>
                    </a:lnTo>
                    <a:lnTo>
                      <a:pt x="131517" y="68725"/>
                    </a:lnTo>
                    <a:lnTo>
                      <a:pt x="131517" y="62789"/>
                    </a:lnTo>
                    <a:close/>
                    <a:moveTo>
                      <a:pt x="143702" y="62789"/>
                    </a:moveTo>
                    <a:lnTo>
                      <a:pt x="143702" y="68725"/>
                    </a:lnTo>
                    <a:lnTo>
                      <a:pt x="137766" y="68725"/>
                    </a:lnTo>
                    <a:lnTo>
                      <a:pt x="137766" y="62789"/>
                    </a:lnTo>
                    <a:close/>
                    <a:moveTo>
                      <a:pt x="149949" y="62789"/>
                    </a:moveTo>
                    <a:lnTo>
                      <a:pt x="149949" y="68725"/>
                    </a:lnTo>
                    <a:lnTo>
                      <a:pt x="144015" y="68725"/>
                    </a:lnTo>
                    <a:lnTo>
                      <a:pt x="144015" y="62789"/>
                    </a:lnTo>
                    <a:close/>
                    <a:moveTo>
                      <a:pt x="156196" y="62789"/>
                    </a:moveTo>
                    <a:lnTo>
                      <a:pt x="156196" y="68725"/>
                    </a:lnTo>
                    <a:lnTo>
                      <a:pt x="150262" y="68725"/>
                    </a:lnTo>
                    <a:lnTo>
                      <a:pt x="150262" y="62789"/>
                    </a:lnTo>
                    <a:close/>
                    <a:moveTo>
                      <a:pt x="162445" y="62789"/>
                    </a:moveTo>
                    <a:lnTo>
                      <a:pt x="162445" y="68725"/>
                    </a:lnTo>
                    <a:lnTo>
                      <a:pt x="156509" y="68725"/>
                    </a:lnTo>
                    <a:lnTo>
                      <a:pt x="156509" y="62789"/>
                    </a:lnTo>
                    <a:close/>
                    <a:moveTo>
                      <a:pt x="168692" y="62789"/>
                    </a:moveTo>
                    <a:lnTo>
                      <a:pt x="168692" y="68725"/>
                    </a:lnTo>
                    <a:lnTo>
                      <a:pt x="162756" y="68725"/>
                    </a:lnTo>
                    <a:lnTo>
                      <a:pt x="162756" y="62789"/>
                    </a:lnTo>
                    <a:close/>
                    <a:moveTo>
                      <a:pt x="174939" y="62789"/>
                    </a:moveTo>
                    <a:lnTo>
                      <a:pt x="174939" y="68725"/>
                    </a:lnTo>
                    <a:lnTo>
                      <a:pt x="169005" y="68725"/>
                    </a:lnTo>
                    <a:lnTo>
                      <a:pt x="169005" y="62789"/>
                    </a:lnTo>
                    <a:close/>
                    <a:moveTo>
                      <a:pt x="181186" y="62789"/>
                    </a:moveTo>
                    <a:lnTo>
                      <a:pt x="181186" y="68725"/>
                    </a:lnTo>
                    <a:lnTo>
                      <a:pt x="175252" y="68725"/>
                    </a:lnTo>
                    <a:lnTo>
                      <a:pt x="175252" y="62789"/>
                    </a:lnTo>
                    <a:close/>
                    <a:moveTo>
                      <a:pt x="187435" y="62789"/>
                    </a:moveTo>
                    <a:lnTo>
                      <a:pt x="187435" y="68725"/>
                    </a:lnTo>
                    <a:lnTo>
                      <a:pt x="181499" y="68725"/>
                    </a:lnTo>
                    <a:lnTo>
                      <a:pt x="181499" y="62789"/>
                    </a:lnTo>
                    <a:close/>
                    <a:moveTo>
                      <a:pt x="193684" y="62789"/>
                    </a:moveTo>
                    <a:lnTo>
                      <a:pt x="193684" y="68725"/>
                    </a:lnTo>
                    <a:lnTo>
                      <a:pt x="187749" y="68725"/>
                    </a:lnTo>
                    <a:lnTo>
                      <a:pt x="187749" y="62789"/>
                    </a:lnTo>
                    <a:close/>
                    <a:moveTo>
                      <a:pt x="199931" y="62789"/>
                    </a:moveTo>
                    <a:lnTo>
                      <a:pt x="199931" y="68725"/>
                    </a:lnTo>
                    <a:lnTo>
                      <a:pt x="193996" y="68725"/>
                    </a:lnTo>
                    <a:lnTo>
                      <a:pt x="193996" y="62789"/>
                    </a:lnTo>
                    <a:close/>
                    <a:moveTo>
                      <a:pt x="206180" y="62789"/>
                    </a:moveTo>
                    <a:lnTo>
                      <a:pt x="206180" y="68725"/>
                    </a:lnTo>
                    <a:lnTo>
                      <a:pt x="200244" y="68725"/>
                    </a:lnTo>
                    <a:lnTo>
                      <a:pt x="200244" y="62789"/>
                    </a:lnTo>
                    <a:close/>
                    <a:moveTo>
                      <a:pt x="212427" y="62789"/>
                    </a:moveTo>
                    <a:lnTo>
                      <a:pt x="212427" y="68725"/>
                    </a:lnTo>
                    <a:lnTo>
                      <a:pt x="206491" y="68725"/>
                    </a:lnTo>
                    <a:lnTo>
                      <a:pt x="206491" y="62789"/>
                    </a:lnTo>
                    <a:close/>
                    <a:moveTo>
                      <a:pt x="218674" y="62789"/>
                    </a:moveTo>
                    <a:lnTo>
                      <a:pt x="218674" y="68725"/>
                    </a:lnTo>
                    <a:lnTo>
                      <a:pt x="212739" y="68725"/>
                    </a:lnTo>
                    <a:lnTo>
                      <a:pt x="212739" y="62789"/>
                    </a:lnTo>
                    <a:close/>
                    <a:moveTo>
                      <a:pt x="224921" y="62789"/>
                    </a:moveTo>
                    <a:lnTo>
                      <a:pt x="224921" y="68725"/>
                    </a:lnTo>
                    <a:lnTo>
                      <a:pt x="218987" y="68725"/>
                    </a:lnTo>
                    <a:lnTo>
                      <a:pt x="218987" y="62789"/>
                    </a:lnTo>
                    <a:close/>
                    <a:moveTo>
                      <a:pt x="231170" y="62789"/>
                    </a:moveTo>
                    <a:lnTo>
                      <a:pt x="231170" y="68725"/>
                    </a:lnTo>
                    <a:lnTo>
                      <a:pt x="225234" y="68725"/>
                    </a:lnTo>
                    <a:lnTo>
                      <a:pt x="225234" y="62789"/>
                    </a:lnTo>
                    <a:close/>
                    <a:moveTo>
                      <a:pt x="237417" y="62789"/>
                    </a:moveTo>
                    <a:lnTo>
                      <a:pt x="237417" y="68725"/>
                    </a:lnTo>
                    <a:lnTo>
                      <a:pt x="231481" y="68725"/>
                    </a:lnTo>
                    <a:lnTo>
                      <a:pt x="231481" y="62789"/>
                    </a:lnTo>
                    <a:close/>
                    <a:moveTo>
                      <a:pt x="243664" y="62789"/>
                    </a:moveTo>
                    <a:lnTo>
                      <a:pt x="243664" y="68725"/>
                    </a:lnTo>
                    <a:lnTo>
                      <a:pt x="237729" y="68725"/>
                    </a:lnTo>
                    <a:lnTo>
                      <a:pt x="237729" y="62789"/>
                    </a:lnTo>
                    <a:close/>
                    <a:moveTo>
                      <a:pt x="249911" y="62789"/>
                    </a:moveTo>
                    <a:lnTo>
                      <a:pt x="249911" y="68725"/>
                    </a:lnTo>
                    <a:lnTo>
                      <a:pt x="243977" y="68725"/>
                    </a:lnTo>
                    <a:lnTo>
                      <a:pt x="243977" y="62789"/>
                    </a:lnTo>
                    <a:close/>
                    <a:moveTo>
                      <a:pt x="256161" y="62789"/>
                    </a:moveTo>
                    <a:lnTo>
                      <a:pt x="256161" y="68725"/>
                    </a:lnTo>
                    <a:lnTo>
                      <a:pt x="250225" y="68725"/>
                    </a:lnTo>
                    <a:lnTo>
                      <a:pt x="250225" y="62789"/>
                    </a:lnTo>
                    <a:close/>
                    <a:moveTo>
                      <a:pt x="262409" y="62789"/>
                    </a:moveTo>
                    <a:lnTo>
                      <a:pt x="262409" y="68725"/>
                    </a:lnTo>
                    <a:lnTo>
                      <a:pt x="256474" y="68725"/>
                    </a:lnTo>
                    <a:lnTo>
                      <a:pt x="256474" y="62789"/>
                    </a:lnTo>
                    <a:close/>
                    <a:moveTo>
                      <a:pt x="268656" y="62789"/>
                    </a:moveTo>
                    <a:lnTo>
                      <a:pt x="268656" y="68725"/>
                    </a:lnTo>
                    <a:lnTo>
                      <a:pt x="262721" y="68725"/>
                    </a:lnTo>
                    <a:lnTo>
                      <a:pt x="262721" y="62789"/>
                    </a:lnTo>
                    <a:close/>
                    <a:moveTo>
                      <a:pt x="274904" y="62789"/>
                    </a:moveTo>
                    <a:lnTo>
                      <a:pt x="274904" y="68725"/>
                    </a:lnTo>
                    <a:lnTo>
                      <a:pt x="268968" y="68725"/>
                    </a:lnTo>
                    <a:lnTo>
                      <a:pt x="268968" y="62789"/>
                    </a:lnTo>
                    <a:close/>
                    <a:moveTo>
                      <a:pt x="6251" y="69036"/>
                    </a:moveTo>
                    <a:lnTo>
                      <a:pt x="6251" y="74972"/>
                    </a:lnTo>
                    <a:lnTo>
                      <a:pt x="315" y="74972"/>
                    </a:lnTo>
                    <a:lnTo>
                      <a:pt x="315" y="69036"/>
                    </a:lnTo>
                    <a:close/>
                    <a:moveTo>
                      <a:pt x="12498" y="69036"/>
                    </a:moveTo>
                    <a:lnTo>
                      <a:pt x="12498" y="74972"/>
                    </a:lnTo>
                    <a:lnTo>
                      <a:pt x="6562" y="74972"/>
                    </a:lnTo>
                    <a:lnTo>
                      <a:pt x="6562" y="69036"/>
                    </a:lnTo>
                    <a:close/>
                    <a:moveTo>
                      <a:pt x="18745" y="69036"/>
                    </a:moveTo>
                    <a:lnTo>
                      <a:pt x="18745" y="74972"/>
                    </a:lnTo>
                    <a:lnTo>
                      <a:pt x="12810" y="74972"/>
                    </a:lnTo>
                    <a:lnTo>
                      <a:pt x="12810" y="69036"/>
                    </a:lnTo>
                    <a:close/>
                    <a:moveTo>
                      <a:pt x="24992" y="69036"/>
                    </a:moveTo>
                    <a:lnTo>
                      <a:pt x="24992" y="74972"/>
                    </a:lnTo>
                    <a:lnTo>
                      <a:pt x="19058" y="74972"/>
                    </a:lnTo>
                    <a:lnTo>
                      <a:pt x="19058" y="69036"/>
                    </a:lnTo>
                    <a:close/>
                    <a:moveTo>
                      <a:pt x="31242" y="69036"/>
                    </a:moveTo>
                    <a:lnTo>
                      <a:pt x="31242" y="74972"/>
                    </a:lnTo>
                    <a:lnTo>
                      <a:pt x="25305" y="74972"/>
                    </a:lnTo>
                    <a:lnTo>
                      <a:pt x="25305" y="69036"/>
                    </a:lnTo>
                    <a:close/>
                    <a:moveTo>
                      <a:pt x="37489" y="69036"/>
                    </a:moveTo>
                    <a:lnTo>
                      <a:pt x="37489" y="74972"/>
                    </a:lnTo>
                    <a:lnTo>
                      <a:pt x="31553" y="74972"/>
                    </a:lnTo>
                    <a:lnTo>
                      <a:pt x="31553" y="69036"/>
                    </a:lnTo>
                    <a:close/>
                    <a:moveTo>
                      <a:pt x="43737" y="69036"/>
                    </a:moveTo>
                    <a:lnTo>
                      <a:pt x="43737" y="74972"/>
                    </a:lnTo>
                    <a:lnTo>
                      <a:pt x="37802" y="74972"/>
                    </a:lnTo>
                    <a:lnTo>
                      <a:pt x="37802" y="69036"/>
                    </a:lnTo>
                    <a:close/>
                    <a:moveTo>
                      <a:pt x="49985" y="69036"/>
                    </a:moveTo>
                    <a:lnTo>
                      <a:pt x="49985" y="74972"/>
                    </a:lnTo>
                    <a:lnTo>
                      <a:pt x="44049" y="74972"/>
                    </a:lnTo>
                    <a:lnTo>
                      <a:pt x="44049" y="69036"/>
                    </a:lnTo>
                    <a:close/>
                    <a:moveTo>
                      <a:pt x="56232" y="69036"/>
                    </a:moveTo>
                    <a:lnTo>
                      <a:pt x="56232" y="74972"/>
                    </a:lnTo>
                    <a:lnTo>
                      <a:pt x="50296" y="74972"/>
                    </a:lnTo>
                    <a:lnTo>
                      <a:pt x="50296" y="69036"/>
                    </a:lnTo>
                    <a:close/>
                    <a:moveTo>
                      <a:pt x="62480" y="69036"/>
                    </a:moveTo>
                    <a:lnTo>
                      <a:pt x="62480" y="74972"/>
                    </a:lnTo>
                    <a:lnTo>
                      <a:pt x="56545" y="74972"/>
                    </a:lnTo>
                    <a:lnTo>
                      <a:pt x="56545" y="69036"/>
                    </a:lnTo>
                    <a:close/>
                    <a:moveTo>
                      <a:pt x="68727" y="69036"/>
                    </a:moveTo>
                    <a:lnTo>
                      <a:pt x="68727" y="74972"/>
                    </a:lnTo>
                    <a:lnTo>
                      <a:pt x="62792" y="74972"/>
                    </a:lnTo>
                    <a:lnTo>
                      <a:pt x="62792" y="69036"/>
                    </a:lnTo>
                    <a:close/>
                    <a:moveTo>
                      <a:pt x="74975" y="69036"/>
                    </a:moveTo>
                    <a:lnTo>
                      <a:pt x="74975" y="74972"/>
                    </a:lnTo>
                    <a:lnTo>
                      <a:pt x="69039" y="74972"/>
                    </a:lnTo>
                    <a:lnTo>
                      <a:pt x="69039" y="69036"/>
                    </a:lnTo>
                    <a:close/>
                    <a:moveTo>
                      <a:pt x="81223" y="69036"/>
                    </a:moveTo>
                    <a:lnTo>
                      <a:pt x="81223" y="74972"/>
                    </a:lnTo>
                    <a:lnTo>
                      <a:pt x="75286" y="74972"/>
                    </a:lnTo>
                    <a:lnTo>
                      <a:pt x="75286" y="69036"/>
                    </a:lnTo>
                    <a:close/>
                    <a:moveTo>
                      <a:pt x="87470" y="69036"/>
                    </a:moveTo>
                    <a:lnTo>
                      <a:pt x="87470" y="74972"/>
                    </a:lnTo>
                    <a:lnTo>
                      <a:pt x="81535" y="74972"/>
                    </a:lnTo>
                    <a:lnTo>
                      <a:pt x="81535" y="69036"/>
                    </a:lnTo>
                    <a:close/>
                    <a:moveTo>
                      <a:pt x="93718" y="69036"/>
                    </a:moveTo>
                    <a:lnTo>
                      <a:pt x="93718" y="74972"/>
                    </a:lnTo>
                    <a:lnTo>
                      <a:pt x="87784" y="74972"/>
                    </a:lnTo>
                    <a:lnTo>
                      <a:pt x="87784" y="69036"/>
                    </a:lnTo>
                    <a:close/>
                    <a:moveTo>
                      <a:pt x="99967" y="69036"/>
                    </a:moveTo>
                    <a:lnTo>
                      <a:pt x="99967" y="74972"/>
                    </a:lnTo>
                    <a:lnTo>
                      <a:pt x="94031" y="74972"/>
                    </a:lnTo>
                    <a:lnTo>
                      <a:pt x="94031" y="69036"/>
                    </a:lnTo>
                    <a:close/>
                    <a:moveTo>
                      <a:pt x="106214" y="69036"/>
                    </a:moveTo>
                    <a:lnTo>
                      <a:pt x="106214" y="74972"/>
                    </a:lnTo>
                    <a:lnTo>
                      <a:pt x="100278" y="74972"/>
                    </a:lnTo>
                    <a:lnTo>
                      <a:pt x="100278" y="69036"/>
                    </a:lnTo>
                    <a:close/>
                    <a:moveTo>
                      <a:pt x="112461" y="69036"/>
                    </a:moveTo>
                    <a:lnTo>
                      <a:pt x="112461" y="74972"/>
                    </a:lnTo>
                    <a:lnTo>
                      <a:pt x="106527" y="74972"/>
                    </a:lnTo>
                    <a:lnTo>
                      <a:pt x="106527" y="69036"/>
                    </a:lnTo>
                    <a:close/>
                    <a:moveTo>
                      <a:pt x="118710" y="69036"/>
                    </a:moveTo>
                    <a:lnTo>
                      <a:pt x="118710" y="74972"/>
                    </a:lnTo>
                    <a:lnTo>
                      <a:pt x="112774" y="74972"/>
                    </a:lnTo>
                    <a:lnTo>
                      <a:pt x="112774" y="69036"/>
                    </a:lnTo>
                    <a:close/>
                    <a:moveTo>
                      <a:pt x="124957" y="69036"/>
                    </a:moveTo>
                    <a:lnTo>
                      <a:pt x="124957" y="74972"/>
                    </a:lnTo>
                    <a:lnTo>
                      <a:pt x="119021" y="74972"/>
                    </a:lnTo>
                    <a:lnTo>
                      <a:pt x="119021" y="69036"/>
                    </a:lnTo>
                    <a:close/>
                    <a:moveTo>
                      <a:pt x="131204" y="69036"/>
                    </a:moveTo>
                    <a:lnTo>
                      <a:pt x="131204" y="74972"/>
                    </a:lnTo>
                    <a:lnTo>
                      <a:pt x="125270" y="74972"/>
                    </a:lnTo>
                    <a:lnTo>
                      <a:pt x="125270" y="69036"/>
                    </a:lnTo>
                    <a:close/>
                    <a:moveTo>
                      <a:pt x="137451" y="69036"/>
                    </a:moveTo>
                    <a:lnTo>
                      <a:pt x="137451" y="74972"/>
                    </a:lnTo>
                    <a:lnTo>
                      <a:pt x="131517" y="74972"/>
                    </a:lnTo>
                    <a:lnTo>
                      <a:pt x="131517" y="69036"/>
                    </a:lnTo>
                    <a:close/>
                    <a:moveTo>
                      <a:pt x="143702" y="69036"/>
                    </a:moveTo>
                    <a:lnTo>
                      <a:pt x="143702" y="74972"/>
                    </a:lnTo>
                    <a:lnTo>
                      <a:pt x="137766" y="74972"/>
                    </a:lnTo>
                    <a:lnTo>
                      <a:pt x="137766" y="69036"/>
                    </a:lnTo>
                    <a:close/>
                    <a:moveTo>
                      <a:pt x="149949" y="69036"/>
                    </a:moveTo>
                    <a:lnTo>
                      <a:pt x="149949" y="74972"/>
                    </a:lnTo>
                    <a:lnTo>
                      <a:pt x="144015" y="74972"/>
                    </a:lnTo>
                    <a:lnTo>
                      <a:pt x="144015" y="69036"/>
                    </a:lnTo>
                    <a:close/>
                    <a:moveTo>
                      <a:pt x="156196" y="69036"/>
                    </a:moveTo>
                    <a:lnTo>
                      <a:pt x="156196" y="74972"/>
                    </a:lnTo>
                    <a:lnTo>
                      <a:pt x="150262" y="74972"/>
                    </a:lnTo>
                    <a:lnTo>
                      <a:pt x="150262" y="69036"/>
                    </a:lnTo>
                    <a:close/>
                    <a:moveTo>
                      <a:pt x="162445" y="69036"/>
                    </a:moveTo>
                    <a:lnTo>
                      <a:pt x="162445" y="74972"/>
                    </a:lnTo>
                    <a:lnTo>
                      <a:pt x="156509" y="74972"/>
                    </a:lnTo>
                    <a:lnTo>
                      <a:pt x="156509" y="69036"/>
                    </a:lnTo>
                    <a:close/>
                    <a:moveTo>
                      <a:pt x="168692" y="69036"/>
                    </a:moveTo>
                    <a:lnTo>
                      <a:pt x="168692" y="74972"/>
                    </a:lnTo>
                    <a:lnTo>
                      <a:pt x="162756" y="74972"/>
                    </a:lnTo>
                    <a:lnTo>
                      <a:pt x="162756" y="69036"/>
                    </a:lnTo>
                    <a:close/>
                    <a:moveTo>
                      <a:pt x="174939" y="69036"/>
                    </a:moveTo>
                    <a:lnTo>
                      <a:pt x="174939" y="74972"/>
                    </a:lnTo>
                    <a:lnTo>
                      <a:pt x="169005" y="74972"/>
                    </a:lnTo>
                    <a:lnTo>
                      <a:pt x="169005" y="69036"/>
                    </a:lnTo>
                    <a:close/>
                    <a:moveTo>
                      <a:pt x="181186" y="69036"/>
                    </a:moveTo>
                    <a:lnTo>
                      <a:pt x="181186" y="74972"/>
                    </a:lnTo>
                    <a:lnTo>
                      <a:pt x="175252" y="74972"/>
                    </a:lnTo>
                    <a:lnTo>
                      <a:pt x="175252" y="69036"/>
                    </a:lnTo>
                    <a:close/>
                    <a:moveTo>
                      <a:pt x="187435" y="69036"/>
                    </a:moveTo>
                    <a:lnTo>
                      <a:pt x="187435" y="74972"/>
                    </a:lnTo>
                    <a:lnTo>
                      <a:pt x="181499" y="74972"/>
                    </a:lnTo>
                    <a:lnTo>
                      <a:pt x="181499" y="69036"/>
                    </a:lnTo>
                    <a:close/>
                    <a:moveTo>
                      <a:pt x="193684" y="69036"/>
                    </a:moveTo>
                    <a:lnTo>
                      <a:pt x="193684" y="74972"/>
                    </a:lnTo>
                    <a:lnTo>
                      <a:pt x="187749" y="74972"/>
                    </a:lnTo>
                    <a:lnTo>
                      <a:pt x="187749" y="69036"/>
                    </a:lnTo>
                    <a:close/>
                    <a:moveTo>
                      <a:pt x="199931" y="69036"/>
                    </a:moveTo>
                    <a:lnTo>
                      <a:pt x="199931" y="74972"/>
                    </a:lnTo>
                    <a:lnTo>
                      <a:pt x="193996" y="74972"/>
                    </a:lnTo>
                    <a:lnTo>
                      <a:pt x="193996" y="69036"/>
                    </a:lnTo>
                    <a:close/>
                    <a:moveTo>
                      <a:pt x="206180" y="69036"/>
                    </a:moveTo>
                    <a:lnTo>
                      <a:pt x="206180" y="74972"/>
                    </a:lnTo>
                    <a:lnTo>
                      <a:pt x="200244" y="74972"/>
                    </a:lnTo>
                    <a:lnTo>
                      <a:pt x="200244" y="69036"/>
                    </a:lnTo>
                    <a:close/>
                    <a:moveTo>
                      <a:pt x="212427" y="69036"/>
                    </a:moveTo>
                    <a:lnTo>
                      <a:pt x="212427" y="74972"/>
                    </a:lnTo>
                    <a:lnTo>
                      <a:pt x="206491" y="74972"/>
                    </a:lnTo>
                    <a:lnTo>
                      <a:pt x="206491" y="69036"/>
                    </a:lnTo>
                    <a:close/>
                    <a:moveTo>
                      <a:pt x="218674" y="69036"/>
                    </a:moveTo>
                    <a:lnTo>
                      <a:pt x="218674" y="74972"/>
                    </a:lnTo>
                    <a:lnTo>
                      <a:pt x="212739" y="74972"/>
                    </a:lnTo>
                    <a:lnTo>
                      <a:pt x="212739" y="69036"/>
                    </a:lnTo>
                    <a:close/>
                    <a:moveTo>
                      <a:pt x="224921" y="69036"/>
                    </a:moveTo>
                    <a:lnTo>
                      <a:pt x="224921" y="74972"/>
                    </a:lnTo>
                    <a:lnTo>
                      <a:pt x="218987" y="74972"/>
                    </a:lnTo>
                    <a:lnTo>
                      <a:pt x="218987" y="69036"/>
                    </a:lnTo>
                    <a:close/>
                    <a:moveTo>
                      <a:pt x="231170" y="69036"/>
                    </a:moveTo>
                    <a:lnTo>
                      <a:pt x="231170" y="74972"/>
                    </a:lnTo>
                    <a:lnTo>
                      <a:pt x="225234" y="74972"/>
                    </a:lnTo>
                    <a:lnTo>
                      <a:pt x="225234" y="69036"/>
                    </a:lnTo>
                    <a:close/>
                    <a:moveTo>
                      <a:pt x="237417" y="69036"/>
                    </a:moveTo>
                    <a:lnTo>
                      <a:pt x="237417" y="74972"/>
                    </a:lnTo>
                    <a:lnTo>
                      <a:pt x="231481" y="74972"/>
                    </a:lnTo>
                    <a:lnTo>
                      <a:pt x="231481" y="69036"/>
                    </a:lnTo>
                    <a:close/>
                    <a:moveTo>
                      <a:pt x="243664" y="69036"/>
                    </a:moveTo>
                    <a:lnTo>
                      <a:pt x="243664" y="74972"/>
                    </a:lnTo>
                    <a:lnTo>
                      <a:pt x="237729" y="74972"/>
                    </a:lnTo>
                    <a:lnTo>
                      <a:pt x="237729" y="69036"/>
                    </a:lnTo>
                    <a:close/>
                    <a:moveTo>
                      <a:pt x="249911" y="69036"/>
                    </a:moveTo>
                    <a:lnTo>
                      <a:pt x="249911" y="74972"/>
                    </a:lnTo>
                    <a:lnTo>
                      <a:pt x="243977" y="74972"/>
                    </a:lnTo>
                    <a:lnTo>
                      <a:pt x="243977" y="69036"/>
                    </a:lnTo>
                    <a:close/>
                    <a:moveTo>
                      <a:pt x="256161" y="69036"/>
                    </a:moveTo>
                    <a:lnTo>
                      <a:pt x="256161" y="74972"/>
                    </a:lnTo>
                    <a:lnTo>
                      <a:pt x="250225" y="74972"/>
                    </a:lnTo>
                    <a:lnTo>
                      <a:pt x="250225" y="69036"/>
                    </a:lnTo>
                    <a:close/>
                    <a:moveTo>
                      <a:pt x="262409" y="69036"/>
                    </a:moveTo>
                    <a:lnTo>
                      <a:pt x="262409" y="74972"/>
                    </a:lnTo>
                    <a:lnTo>
                      <a:pt x="256474" y="74972"/>
                    </a:lnTo>
                    <a:lnTo>
                      <a:pt x="256474" y="69036"/>
                    </a:lnTo>
                    <a:close/>
                    <a:moveTo>
                      <a:pt x="268656" y="69036"/>
                    </a:moveTo>
                    <a:lnTo>
                      <a:pt x="268656" y="74972"/>
                    </a:lnTo>
                    <a:lnTo>
                      <a:pt x="262721" y="74972"/>
                    </a:lnTo>
                    <a:lnTo>
                      <a:pt x="262721" y="69036"/>
                    </a:lnTo>
                    <a:close/>
                    <a:moveTo>
                      <a:pt x="274904" y="69036"/>
                    </a:moveTo>
                    <a:lnTo>
                      <a:pt x="274904" y="74972"/>
                    </a:lnTo>
                    <a:lnTo>
                      <a:pt x="268968" y="74972"/>
                    </a:lnTo>
                    <a:lnTo>
                      <a:pt x="268968" y="69036"/>
                    </a:lnTo>
                    <a:close/>
                    <a:moveTo>
                      <a:pt x="6251" y="75285"/>
                    </a:moveTo>
                    <a:lnTo>
                      <a:pt x="6251" y="81219"/>
                    </a:lnTo>
                    <a:lnTo>
                      <a:pt x="315" y="81219"/>
                    </a:lnTo>
                    <a:lnTo>
                      <a:pt x="315" y="75285"/>
                    </a:lnTo>
                    <a:close/>
                    <a:moveTo>
                      <a:pt x="12498" y="75285"/>
                    </a:moveTo>
                    <a:lnTo>
                      <a:pt x="12498" y="81219"/>
                    </a:lnTo>
                    <a:lnTo>
                      <a:pt x="6562" y="81219"/>
                    </a:lnTo>
                    <a:lnTo>
                      <a:pt x="6562" y="75285"/>
                    </a:lnTo>
                    <a:close/>
                    <a:moveTo>
                      <a:pt x="18745" y="75285"/>
                    </a:moveTo>
                    <a:lnTo>
                      <a:pt x="18745" y="81219"/>
                    </a:lnTo>
                    <a:lnTo>
                      <a:pt x="12810" y="81219"/>
                    </a:lnTo>
                    <a:lnTo>
                      <a:pt x="12810" y="75285"/>
                    </a:lnTo>
                    <a:close/>
                    <a:moveTo>
                      <a:pt x="24992" y="75285"/>
                    </a:moveTo>
                    <a:lnTo>
                      <a:pt x="24992" y="81219"/>
                    </a:lnTo>
                    <a:lnTo>
                      <a:pt x="19058" y="81219"/>
                    </a:lnTo>
                    <a:lnTo>
                      <a:pt x="19058" y="75285"/>
                    </a:lnTo>
                    <a:close/>
                    <a:moveTo>
                      <a:pt x="31242" y="75285"/>
                    </a:moveTo>
                    <a:lnTo>
                      <a:pt x="31242" y="81219"/>
                    </a:lnTo>
                    <a:lnTo>
                      <a:pt x="25305" y="81219"/>
                    </a:lnTo>
                    <a:lnTo>
                      <a:pt x="25305" y="75285"/>
                    </a:lnTo>
                    <a:close/>
                    <a:moveTo>
                      <a:pt x="37489" y="75285"/>
                    </a:moveTo>
                    <a:lnTo>
                      <a:pt x="37489" y="81219"/>
                    </a:lnTo>
                    <a:lnTo>
                      <a:pt x="31553" y="81219"/>
                    </a:lnTo>
                    <a:lnTo>
                      <a:pt x="31553" y="75285"/>
                    </a:lnTo>
                    <a:close/>
                    <a:moveTo>
                      <a:pt x="43737" y="75285"/>
                    </a:moveTo>
                    <a:lnTo>
                      <a:pt x="43737" y="81219"/>
                    </a:lnTo>
                    <a:lnTo>
                      <a:pt x="37802" y="81219"/>
                    </a:lnTo>
                    <a:lnTo>
                      <a:pt x="37802" y="75285"/>
                    </a:lnTo>
                    <a:close/>
                    <a:moveTo>
                      <a:pt x="49985" y="75285"/>
                    </a:moveTo>
                    <a:lnTo>
                      <a:pt x="49985" y="81219"/>
                    </a:lnTo>
                    <a:lnTo>
                      <a:pt x="44049" y="81219"/>
                    </a:lnTo>
                    <a:lnTo>
                      <a:pt x="44049" y="75285"/>
                    </a:lnTo>
                    <a:close/>
                    <a:moveTo>
                      <a:pt x="56232" y="75285"/>
                    </a:moveTo>
                    <a:lnTo>
                      <a:pt x="56232" y="81219"/>
                    </a:lnTo>
                    <a:lnTo>
                      <a:pt x="50296" y="81219"/>
                    </a:lnTo>
                    <a:lnTo>
                      <a:pt x="50296" y="75285"/>
                    </a:lnTo>
                    <a:close/>
                    <a:moveTo>
                      <a:pt x="62480" y="75285"/>
                    </a:moveTo>
                    <a:lnTo>
                      <a:pt x="62480" y="81219"/>
                    </a:lnTo>
                    <a:lnTo>
                      <a:pt x="56545" y="81219"/>
                    </a:lnTo>
                    <a:lnTo>
                      <a:pt x="56545" y="75285"/>
                    </a:lnTo>
                    <a:close/>
                    <a:moveTo>
                      <a:pt x="68727" y="75285"/>
                    </a:moveTo>
                    <a:lnTo>
                      <a:pt x="68727" y="81219"/>
                    </a:lnTo>
                    <a:lnTo>
                      <a:pt x="62792" y="81219"/>
                    </a:lnTo>
                    <a:lnTo>
                      <a:pt x="62792" y="75285"/>
                    </a:lnTo>
                    <a:close/>
                    <a:moveTo>
                      <a:pt x="74975" y="75285"/>
                    </a:moveTo>
                    <a:lnTo>
                      <a:pt x="74975" y="81219"/>
                    </a:lnTo>
                    <a:lnTo>
                      <a:pt x="69039" y="81219"/>
                    </a:lnTo>
                    <a:lnTo>
                      <a:pt x="69039" y="75285"/>
                    </a:lnTo>
                    <a:close/>
                    <a:moveTo>
                      <a:pt x="81223" y="75285"/>
                    </a:moveTo>
                    <a:lnTo>
                      <a:pt x="81223" y="81219"/>
                    </a:lnTo>
                    <a:lnTo>
                      <a:pt x="75286" y="81219"/>
                    </a:lnTo>
                    <a:lnTo>
                      <a:pt x="75286" y="75285"/>
                    </a:lnTo>
                    <a:close/>
                    <a:moveTo>
                      <a:pt x="87470" y="75285"/>
                    </a:moveTo>
                    <a:lnTo>
                      <a:pt x="87470" y="81219"/>
                    </a:lnTo>
                    <a:lnTo>
                      <a:pt x="81535" y="81219"/>
                    </a:lnTo>
                    <a:lnTo>
                      <a:pt x="81535" y="75285"/>
                    </a:lnTo>
                    <a:close/>
                    <a:moveTo>
                      <a:pt x="93718" y="75285"/>
                    </a:moveTo>
                    <a:lnTo>
                      <a:pt x="93718" y="81219"/>
                    </a:lnTo>
                    <a:lnTo>
                      <a:pt x="87784" y="81219"/>
                    </a:lnTo>
                    <a:lnTo>
                      <a:pt x="87784" y="75285"/>
                    </a:lnTo>
                    <a:close/>
                    <a:moveTo>
                      <a:pt x="99967" y="75285"/>
                    </a:moveTo>
                    <a:lnTo>
                      <a:pt x="99967" y="81219"/>
                    </a:lnTo>
                    <a:lnTo>
                      <a:pt x="94031" y="81219"/>
                    </a:lnTo>
                    <a:lnTo>
                      <a:pt x="94031" y="75285"/>
                    </a:lnTo>
                    <a:close/>
                    <a:moveTo>
                      <a:pt x="106214" y="75285"/>
                    </a:moveTo>
                    <a:lnTo>
                      <a:pt x="106214" y="81219"/>
                    </a:lnTo>
                    <a:lnTo>
                      <a:pt x="100278" y="81219"/>
                    </a:lnTo>
                    <a:lnTo>
                      <a:pt x="100278" y="75285"/>
                    </a:lnTo>
                    <a:close/>
                    <a:moveTo>
                      <a:pt x="112461" y="75285"/>
                    </a:moveTo>
                    <a:lnTo>
                      <a:pt x="112461" y="81219"/>
                    </a:lnTo>
                    <a:lnTo>
                      <a:pt x="106527" y="81219"/>
                    </a:lnTo>
                    <a:lnTo>
                      <a:pt x="106527" y="75285"/>
                    </a:lnTo>
                    <a:close/>
                    <a:moveTo>
                      <a:pt x="118710" y="75285"/>
                    </a:moveTo>
                    <a:lnTo>
                      <a:pt x="118710" y="81219"/>
                    </a:lnTo>
                    <a:lnTo>
                      <a:pt x="112774" y="81219"/>
                    </a:lnTo>
                    <a:lnTo>
                      <a:pt x="112774" y="75285"/>
                    </a:lnTo>
                    <a:close/>
                    <a:moveTo>
                      <a:pt x="124957" y="75285"/>
                    </a:moveTo>
                    <a:lnTo>
                      <a:pt x="124957" y="81219"/>
                    </a:lnTo>
                    <a:lnTo>
                      <a:pt x="119021" y="81219"/>
                    </a:lnTo>
                    <a:lnTo>
                      <a:pt x="119021" y="75285"/>
                    </a:lnTo>
                    <a:close/>
                    <a:moveTo>
                      <a:pt x="131204" y="75285"/>
                    </a:moveTo>
                    <a:lnTo>
                      <a:pt x="131204" y="81219"/>
                    </a:lnTo>
                    <a:lnTo>
                      <a:pt x="125270" y="81219"/>
                    </a:lnTo>
                    <a:lnTo>
                      <a:pt x="125270" y="75285"/>
                    </a:lnTo>
                    <a:close/>
                    <a:moveTo>
                      <a:pt x="137451" y="75285"/>
                    </a:moveTo>
                    <a:lnTo>
                      <a:pt x="137451" y="81219"/>
                    </a:lnTo>
                    <a:lnTo>
                      <a:pt x="131517" y="81219"/>
                    </a:lnTo>
                    <a:lnTo>
                      <a:pt x="131517" y="75285"/>
                    </a:lnTo>
                    <a:close/>
                    <a:moveTo>
                      <a:pt x="143702" y="75285"/>
                    </a:moveTo>
                    <a:lnTo>
                      <a:pt x="143702" y="81219"/>
                    </a:lnTo>
                    <a:lnTo>
                      <a:pt x="137766" y="81219"/>
                    </a:lnTo>
                    <a:lnTo>
                      <a:pt x="137766" y="75285"/>
                    </a:lnTo>
                    <a:close/>
                    <a:moveTo>
                      <a:pt x="149949" y="75285"/>
                    </a:moveTo>
                    <a:lnTo>
                      <a:pt x="149949" y="81219"/>
                    </a:lnTo>
                    <a:lnTo>
                      <a:pt x="144015" y="81219"/>
                    </a:lnTo>
                    <a:lnTo>
                      <a:pt x="144015" y="75285"/>
                    </a:lnTo>
                    <a:close/>
                    <a:moveTo>
                      <a:pt x="156196" y="75285"/>
                    </a:moveTo>
                    <a:lnTo>
                      <a:pt x="156196" y="81219"/>
                    </a:lnTo>
                    <a:lnTo>
                      <a:pt x="150262" y="81219"/>
                    </a:lnTo>
                    <a:lnTo>
                      <a:pt x="150262" y="75285"/>
                    </a:lnTo>
                    <a:close/>
                    <a:moveTo>
                      <a:pt x="162445" y="75285"/>
                    </a:moveTo>
                    <a:lnTo>
                      <a:pt x="162445" y="81219"/>
                    </a:lnTo>
                    <a:lnTo>
                      <a:pt x="156509" y="81219"/>
                    </a:lnTo>
                    <a:lnTo>
                      <a:pt x="156509" y="75285"/>
                    </a:lnTo>
                    <a:close/>
                    <a:moveTo>
                      <a:pt x="168692" y="75285"/>
                    </a:moveTo>
                    <a:lnTo>
                      <a:pt x="168692" y="81219"/>
                    </a:lnTo>
                    <a:lnTo>
                      <a:pt x="162756" y="81219"/>
                    </a:lnTo>
                    <a:lnTo>
                      <a:pt x="162756" y="75285"/>
                    </a:lnTo>
                    <a:close/>
                    <a:moveTo>
                      <a:pt x="174939" y="75285"/>
                    </a:moveTo>
                    <a:lnTo>
                      <a:pt x="174939" y="81219"/>
                    </a:lnTo>
                    <a:lnTo>
                      <a:pt x="169005" y="81219"/>
                    </a:lnTo>
                    <a:lnTo>
                      <a:pt x="169005" y="75285"/>
                    </a:lnTo>
                    <a:close/>
                    <a:moveTo>
                      <a:pt x="181186" y="75285"/>
                    </a:moveTo>
                    <a:lnTo>
                      <a:pt x="181186" y="81219"/>
                    </a:lnTo>
                    <a:lnTo>
                      <a:pt x="175252" y="81219"/>
                    </a:lnTo>
                    <a:lnTo>
                      <a:pt x="175252" y="75285"/>
                    </a:lnTo>
                    <a:close/>
                    <a:moveTo>
                      <a:pt x="187435" y="75285"/>
                    </a:moveTo>
                    <a:lnTo>
                      <a:pt x="187435" y="81219"/>
                    </a:lnTo>
                    <a:lnTo>
                      <a:pt x="181499" y="81219"/>
                    </a:lnTo>
                    <a:lnTo>
                      <a:pt x="181499" y="75285"/>
                    </a:lnTo>
                    <a:close/>
                    <a:moveTo>
                      <a:pt x="193684" y="75285"/>
                    </a:moveTo>
                    <a:lnTo>
                      <a:pt x="193684" y="81219"/>
                    </a:lnTo>
                    <a:lnTo>
                      <a:pt x="187749" y="81219"/>
                    </a:lnTo>
                    <a:lnTo>
                      <a:pt x="187749" y="75285"/>
                    </a:lnTo>
                    <a:close/>
                    <a:moveTo>
                      <a:pt x="199931" y="75285"/>
                    </a:moveTo>
                    <a:lnTo>
                      <a:pt x="199931" y="81219"/>
                    </a:lnTo>
                    <a:lnTo>
                      <a:pt x="193996" y="81219"/>
                    </a:lnTo>
                    <a:lnTo>
                      <a:pt x="193996" y="75285"/>
                    </a:lnTo>
                    <a:close/>
                    <a:moveTo>
                      <a:pt x="206180" y="75285"/>
                    </a:moveTo>
                    <a:lnTo>
                      <a:pt x="206180" y="81219"/>
                    </a:lnTo>
                    <a:lnTo>
                      <a:pt x="200244" y="81219"/>
                    </a:lnTo>
                    <a:lnTo>
                      <a:pt x="200244" y="75285"/>
                    </a:lnTo>
                    <a:close/>
                    <a:moveTo>
                      <a:pt x="212427" y="75285"/>
                    </a:moveTo>
                    <a:lnTo>
                      <a:pt x="212427" y="81219"/>
                    </a:lnTo>
                    <a:lnTo>
                      <a:pt x="206491" y="81219"/>
                    </a:lnTo>
                    <a:lnTo>
                      <a:pt x="206491" y="75285"/>
                    </a:lnTo>
                    <a:close/>
                    <a:moveTo>
                      <a:pt x="218674" y="75285"/>
                    </a:moveTo>
                    <a:lnTo>
                      <a:pt x="218674" y="81219"/>
                    </a:lnTo>
                    <a:lnTo>
                      <a:pt x="212739" y="81219"/>
                    </a:lnTo>
                    <a:lnTo>
                      <a:pt x="212739" y="75285"/>
                    </a:lnTo>
                    <a:close/>
                    <a:moveTo>
                      <a:pt x="224921" y="75285"/>
                    </a:moveTo>
                    <a:lnTo>
                      <a:pt x="224921" y="81219"/>
                    </a:lnTo>
                    <a:lnTo>
                      <a:pt x="218987" y="81219"/>
                    </a:lnTo>
                    <a:lnTo>
                      <a:pt x="218987" y="75285"/>
                    </a:lnTo>
                    <a:close/>
                    <a:moveTo>
                      <a:pt x="231170" y="75285"/>
                    </a:moveTo>
                    <a:lnTo>
                      <a:pt x="231170" y="81219"/>
                    </a:lnTo>
                    <a:lnTo>
                      <a:pt x="225234" y="81219"/>
                    </a:lnTo>
                    <a:lnTo>
                      <a:pt x="225234" y="75285"/>
                    </a:lnTo>
                    <a:close/>
                    <a:moveTo>
                      <a:pt x="237417" y="75285"/>
                    </a:moveTo>
                    <a:lnTo>
                      <a:pt x="237417" y="81219"/>
                    </a:lnTo>
                    <a:lnTo>
                      <a:pt x="231481" y="81219"/>
                    </a:lnTo>
                    <a:lnTo>
                      <a:pt x="231481" y="75285"/>
                    </a:lnTo>
                    <a:close/>
                    <a:moveTo>
                      <a:pt x="243664" y="75285"/>
                    </a:moveTo>
                    <a:lnTo>
                      <a:pt x="243664" y="81219"/>
                    </a:lnTo>
                    <a:lnTo>
                      <a:pt x="237729" y="81219"/>
                    </a:lnTo>
                    <a:lnTo>
                      <a:pt x="237729" y="75285"/>
                    </a:lnTo>
                    <a:close/>
                    <a:moveTo>
                      <a:pt x="249911" y="75285"/>
                    </a:moveTo>
                    <a:lnTo>
                      <a:pt x="249911" y="81219"/>
                    </a:lnTo>
                    <a:lnTo>
                      <a:pt x="243977" y="81219"/>
                    </a:lnTo>
                    <a:lnTo>
                      <a:pt x="243977" y="75285"/>
                    </a:lnTo>
                    <a:close/>
                    <a:moveTo>
                      <a:pt x="256161" y="75285"/>
                    </a:moveTo>
                    <a:lnTo>
                      <a:pt x="256161" y="81219"/>
                    </a:lnTo>
                    <a:lnTo>
                      <a:pt x="250225" y="81219"/>
                    </a:lnTo>
                    <a:lnTo>
                      <a:pt x="250225" y="75285"/>
                    </a:lnTo>
                    <a:close/>
                    <a:moveTo>
                      <a:pt x="262409" y="75285"/>
                    </a:moveTo>
                    <a:lnTo>
                      <a:pt x="262409" y="81219"/>
                    </a:lnTo>
                    <a:lnTo>
                      <a:pt x="256474" y="81219"/>
                    </a:lnTo>
                    <a:lnTo>
                      <a:pt x="256474" y="75285"/>
                    </a:lnTo>
                    <a:close/>
                    <a:moveTo>
                      <a:pt x="268656" y="75285"/>
                    </a:moveTo>
                    <a:lnTo>
                      <a:pt x="268656" y="81219"/>
                    </a:lnTo>
                    <a:lnTo>
                      <a:pt x="262721" y="81219"/>
                    </a:lnTo>
                    <a:lnTo>
                      <a:pt x="262721" y="75285"/>
                    </a:lnTo>
                    <a:close/>
                    <a:moveTo>
                      <a:pt x="274904" y="75285"/>
                    </a:moveTo>
                    <a:lnTo>
                      <a:pt x="274904" y="81219"/>
                    </a:lnTo>
                    <a:lnTo>
                      <a:pt x="268968" y="81219"/>
                    </a:lnTo>
                    <a:lnTo>
                      <a:pt x="268968" y="75285"/>
                    </a:lnTo>
                    <a:close/>
                    <a:moveTo>
                      <a:pt x="6251" y="81532"/>
                    </a:moveTo>
                    <a:lnTo>
                      <a:pt x="6251" y="87466"/>
                    </a:lnTo>
                    <a:lnTo>
                      <a:pt x="315" y="87466"/>
                    </a:lnTo>
                    <a:lnTo>
                      <a:pt x="315" y="81532"/>
                    </a:lnTo>
                    <a:close/>
                    <a:moveTo>
                      <a:pt x="12498" y="81532"/>
                    </a:moveTo>
                    <a:lnTo>
                      <a:pt x="12498" y="87466"/>
                    </a:lnTo>
                    <a:lnTo>
                      <a:pt x="6562" y="87466"/>
                    </a:lnTo>
                    <a:lnTo>
                      <a:pt x="6562" y="81532"/>
                    </a:lnTo>
                    <a:close/>
                    <a:moveTo>
                      <a:pt x="18745" y="81532"/>
                    </a:moveTo>
                    <a:lnTo>
                      <a:pt x="18745" y="87466"/>
                    </a:lnTo>
                    <a:lnTo>
                      <a:pt x="12810" y="87466"/>
                    </a:lnTo>
                    <a:lnTo>
                      <a:pt x="12810" y="81532"/>
                    </a:lnTo>
                    <a:close/>
                    <a:moveTo>
                      <a:pt x="24992" y="81532"/>
                    </a:moveTo>
                    <a:lnTo>
                      <a:pt x="24992" y="87466"/>
                    </a:lnTo>
                    <a:lnTo>
                      <a:pt x="19058" y="87466"/>
                    </a:lnTo>
                    <a:lnTo>
                      <a:pt x="19058" y="81532"/>
                    </a:lnTo>
                    <a:close/>
                    <a:moveTo>
                      <a:pt x="31242" y="81532"/>
                    </a:moveTo>
                    <a:lnTo>
                      <a:pt x="31242" y="87466"/>
                    </a:lnTo>
                    <a:lnTo>
                      <a:pt x="25305" y="87466"/>
                    </a:lnTo>
                    <a:lnTo>
                      <a:pt x="25305" y="81532"/>
                    </a:lnTo>
                    <a:close/>
                    <a:moveTo>
                      <a:pt x="37489" y="81532"/>
                    </a:moveTo>
                    <a:lnTo>
                      <a:pt x="37489" y="87466"/>
                    </a:lnTo>
                    <a:lnTo>
                      <a:pt x="31553" y="87466"/>
                    </a:lnTo>
                    <a:lnTo>
                      <a:pt x="31553" y="81532"/>
                    </a:lnTo>
                    <a:close/>
                    <a:moveTo>
                      <a:pt x="43737" y="81532"/>
                    </a:moveTo>
                    <a:lnTo>
                      <a:pt x="43737" y="87466"/>
                    </a:lnTo>
                    <a:lnTo>
                      <a:pt x="37802" y="87466"/>
                    </a:lnTo>
                    <a:lnTo>
                      <a:pt x="37802" y="81532"/>
                    </a:lnTo>
                    <a:close/>
                    <a:moveTo>
                      <a:pt x="49985" y="81532"/>
                    </a:moveTo>
                    <a:lnTo>
                      <a:pt x="49985" y="87466"/>
                    </a:lnTo>
                    <a:lnTo>
                      <a:pt x="44049" y="87466"/>
                    </a:lnTo>
                    <a:lnTo>
                      <a:pt x="44049" y="81532"/>
                    </a:lnTo>
                    <a:close/>
                    <a:moveTo>
                      <a:pt x="56232" y="81532"/>
                    </a:moveTo>
                    <a:lnTo>
                      <a:pt x="56232" y="87466"/>
                    </a:lnTo>
                    <a:lnTo>
                      <a:pt x="50296" y="87466"/>
                    </a:lnTo>
                    <a:lnTo>
                      <a:pt x="50296" y="81532"/>
                    </a:lnTo>
                    <a:close/>
                    <a:moveTo>
                      <a:pt x="62480" y="81532"/>
                    </a:moveTo>
                    <a:lnTo>
                      <a:pt x="62480" y="87466"/>
                    </a:lnTo>
                    <a:lnTo>
                      <a:pt x="56545" y="87466"/>
                    </a:lnTo>
                    <a:lnTo>
                      <a:pt x="56545" y="81532"/>
                    </a:lnTo>
                    <a:close/>
                    <a:moveTo>
                      <a:pt x="68727" y="81532"/>
                    </a:moveTo>
                    <a:lnTo>
                      <a:pt x="68727" y="87466"/>
                    </a:lnTo>
                    <a:lnTo>
                      <a:pt x="62792" y="87466"/>
                    </a:lnTo>
                    <a:lnTo>
                      <a:pt x="62792" y="81532"/>
                    </a:lnTo>
                    <a:close/>
                    <a:moveTo>
                      <a:pt x="74975" y="81532"/>
                    </a:moveTo>
                    <a:lnTo>
                      <a:pt x="74975" y="87466"/>
                    </a:lnTo>
                    <a:lnTo>
                      <a:pt x="69039" y="87466"/>
                    </a:lnTo>
                    <a:lnTo>
                      <a:pt x="69039" y="81532"/>
                    </a:lnTo>
                    <a:close/>
                    <a:moveTo>
                      <a:pt x="81223" y="81532"/>
                    </a:moveTo>
                    <a:lnTo>
                      <a:pt x="81223" y="87466"/>
                    </a:lnTo>
                    <a:lnTo>
                      <a:pt x="75286" y="87466"/>
                    </a:lnTo>
                    <a:lnTo>
                      <a:pt x="75286" y="81532"/>
                    </a:lnTo>
                    <a:close/>
                    <a:moveTo>
                      <a:pt x="87470" y="81532"/>
                    </a:moveTo>
                    <a:lnTo>
                      <a:pt x="87470" y="87466"/>
                    </a:lnTo>
                    <a:lnTo>
                      <a:pt x="81535" y="87466"/>
                    </a:lnTo>
                    <a:lnTo>
                      <a:pt x="81535" y="81532"/>
                    </a:lnTo>
                    <a:close/>
                    <a:moveTo>
                      <a:pt x="93718" y="81532"/>
                    </a:moveTo>
                    <a:lnTo>
                      <a:pt x="93718" y="87466"/>
                    </a:lnTo>
                    <a:lnTo>
                      <a:pt x="87784" y="87466"/>
                    </a:lnTo>
                    <a:lnTo>
                      <a:pt x="87784" y="81532"/>
                    </a:lnTo>
                    <a:close/>
                    <a:moveTo>
                      <a:pt x="99967" y="81532"/>
                    </a:moveTo>
                    <a:lnTo>
                      <a:pt x="99967" y="87466"/>
                    </a:lnTo>
                    <a:lnTo>
                      <a:pt x="94031" y="87466"/>
                    </a:lnTo>
                    <a:lnTo>
                      <a:pt x="94031" y="81532"/>
                    </a:lnTo>
                    <a:close/>
                    <a:moveTo>
                      <a:pt x="106214" y="81532"/>
                    </a:moveTo>
                    <a:lnTo>
                      <a:pt x="106214" y="87466"/>
                    </a:lnTo>
                    <a:lnTo>
                      <a:pt x="100278" y="87466"/>
                    </a:lnTo>
                    <a:lnTo>
                      <a:pt x="100278" y="81532"/>
                    </a:lnTo>
                    <a:close/>
                    <a:moveTo>
                      <a:pt x="112461" y="81532"/>
                    </a:moveTo>
                    <a:lnTo>
                      <a:pt x="112461" y="87466"/>
                    </a:lnTo>
                    <a:lnTo>
                      <a:pt x="106527" y="87466"/>
                    </a:lnTo>
                    <a:lnTo>
                      <a:pt x="106527" y="81532"/>
                    </a:lnTo>
                    <a:close/>
                    <a:moveTo>
                      <a:pt x="118710" y="81532"/>
                    </a:moveTo>
                    <a:lnTo>
                      <a:pt x="118710" y="87466"/>
                    </a:lnTo>
                    <a:lnTo>
                      <a:pt x="112774" y="87466"/>
                    </a:lnTo>
                    <a:lnTo>
                      <a:pt x="112774" y="81532"/>
                    </a:lnTo>
                    <a:close/>
                    <a:moveTo>
                      <a:pt x="124957" y="81532"/>
                    </a:moveTo>
                    <a:lnTo>
                      <a:pt x="124957" y="87466"/>
                    </a:lnTo>
                    <a:lnTo>
                      <a:pt x="119021" y="87466"/>
                    </a:lnTo>
                    <a:lnTo>
                      <a:pt x="119021" y="81532"/>
                    </a:lnTo>
                    <a:close/>
                    <a:moveTo>
                      <a:pt x="131204" y="81532"/>
                    </a:moveTo>
                    <a:lnTo>
                      <a:pt x="131204" y="87466"/>
                    </a:lnTo>
                    <a:lnTo>
                      <a:pt x="125270" y="87466"/>
                    </a:lnTo>
                    <a:lnTo>
                      <a:pt x="125270" y="81532"/>
                    </a:lnTo>
                    <a:close/>
                    <a:moveTo>
                      <a:pt x="137451" y="81532"/>
                    </a:moveTo>
                    <a:lnTo>
                      <a:pt x="137451" y="87466"/>
                    </a:lnTo>
                    <a:lnTo>
                      <a:pt x="131517" y="87466"/>
                    </a:lnTo>
                    <a:lnTo>
                      <a:pt x="131517" y="81532"/>
                    </a:lnTo>
                    <a:close/>
                    <a:moveTo>
                      <a:pt x="143702" y="81532"/>
                    </a:moveTo>
                    <a:lnTo>
                      <a:pt x="143702" y="87466"/>
                    </a:lnTo>
                    <a:lnTo>
                      <a:pt x="137766" y="87466"/>
                    </a:lnTo>
                    <a:lnTo>
                      <a:pt x="137766" y="81532"/>
                    </a:lnTo>
                    <a:close/>
                    <a:moveTo>
                      <a:pt x="149949" y="81532"/>
                    </a:moveTo>
                    <a:lnTo>
                      <a:pt x="149949" y="87466"/>
                    </a:lnTo>
                    <a:lnTo>
                      <a:pt x="144015" y="87466"/>
                    </a:lnTo>
                    <a:lnTo>
                      <a:pt x="144015" y="81532"/>
                    </a:lnTo>
                    <a:close/>
                    <a:moveTo>
                      <a:pt x="156196" y="81532"/>
                    </a:moveTo>
                    <a:lnTo>
                      <a:pt x="156196" y="87466"/>
                    </a:lnTo>
                    <a:lnTo>
                      <a:pt x="150262" y="87466"/>
                    </a:lnTo>
                    <a:lnTo>
                      <a:pt x="150262" y="81532"/>
                    </a:lnTo>
                    <a:close/>
                    <a:moveTo>
                      <a:pt x="162445" y="81532"/>
                    </a:moveTo>
                    <a:lnTo>
                      <a:pt x="162445" y="87466"/>
                    </a:lnTo>
                    <a:lnTo>
                      <a:pt x="156509" y="87466"/>
                    </a:lnTo>
                    <a:lnTo>
                      <a:pt x="156509" y="81532"/>
                    </a:lnTo>
                    <a:close/>
                    <a:moveTo>
                      <a:pt x="168692" y="81532"/>
                    </a:moveTo>
                    <a:lnTo>
                      <a:pt x="168692" y="87466"/>
                    </a:lnTo>
                    <a:lnTo>
                      <a:pt x="162756" y="87466"/>
                    </a:lnTo>
                    <a:lnTo>
                      <a:pt x="162756" y="81532"/>
                    </a:lnTo>
                    <a:close/>
                    <a:moveTo>
                      <a:pt x="174939" y="81532"/>
                    </a:moveTo>
                    <a:lnTo>
                      <a:pt x="174939" y="87466"/>
                    </a:lnTo>
                    <a:lnTo>
                      <a:pt x="169005" y="87466"/>
                    </a:lnTo>
                    <a:lnTo>
                      <a:pt x="169005" y="81532"/>
                    </a:lnTo>
                    <a:close/>
                    <a:moveTo>
                      <a:pt x="181186" y="81532"/>
                    </a:moveTo>
                    <a:lnTo>
                      <a:pt x="181186" y="87466"/>
                    </a:lnTo>
                    <a:lnTo>
                      <a:pt x="175252" y="87466"/>
                    </a:lnTo>
                    <a:lnTo>
                      <a:pt x="175252" y="81532"/>
                    </a:lnTo>
                    <a:close/>
                    <a:moveTo>
                      <a:pt x="187435" y="81532"/>
                    </a:moveTo>
                    <a:lnTo>
                      <a:pt x="187435" y="87466"/>
                    </a:lnTo>
                    <a:lnTo>
                      <a:pt x="181499" y="87466"/>
                    </a:lnTo>
                    <a:lnTo>
                      <a:pt x="181499" y="81532"/>
                    </a:lnTo>
                    <a:close/>
                    <a:moveTo>
                      <a:pt x="193684" y="81532"/>
                    </a:moveTo>
                    <a:lnTo>
                      <a:pt x="193684" y="87466"/>
                    </a:lnTo>
                    <a:lnTo>
                      <a:pt x="187749" y="87466"/>
                    </a:lnTo>
                    <a:lnTo>
                      <a:pt x="187749" y="81532"/>
                    </a:lnTo>
                    <a:close/>
                    <a:moveTo>
                      <a:pt x="199931" y="81532"/>
                    </a:moveTo>
                    <a:lnTo>
                      <a:pt x="199931" y="87466"/>
                    </a:lnTo>
                    <a:lnTo>
                      <a:pt x="193996" y="87466"/>
                    </a:lnTo>
                    <a:lnTo>
                      <a:pt x="193996" y="81532"/>
                    </a:lnTo>
                    <a:close/>
                    <a:moveTo>
                      <a:pt x="206180" y="81532"/>
                    </a:moveTo>
                    <a:lnTo>
                      <a:pt x="206180" y="87466"/>
                    </a:lnTo>
                    <a:lnTo>
                      <a:pt x="200244" y="87466"/>
                    </a:lnTo>
                    <a:lnTo>
                      <a:pt x="200244" y="81532"/>
                    </a:lnTo>
                    <a:close/>
                    <a:moveTo>
                      <a:pt x="212427" y="81532"/>
                    </a:moveTo>
                    <a:lnTo>
                      <a:pt x="212427" y="87466"/>
                    </a:lnTo>
                    <a:lnTo>
                      <a:pt x="206491" y="87466"/>
                    </a:lnTo>
                    <a:lnTo>
                      <a:pt x="206491" y="81532"/>
                    </a:lnTo>
                    <a:close/>
                    <a:moveTo>
                      <a:pt x="218674" y="81532"/>
                    </a:moveTo>
                    <a:lnTo>
                      <a:pt x="218674" y="87466"/>
                    </a:lnTo>
                    <a:lnTo>
                      <a:pt x="212739" y="87466"/>
                    </a:lnTo>
                    <a:lnTo>
                      <a:pt x="212739" y="81532"/>
                    </a:lnTo>
                    <a:close/>
                    <a:moveTo>
                      <a:pt x="224921" y="81532"/>
                    </a:moveTo>
                    <a:lnTo>
                      <a:pt x="224921" y="87466"/>
                    </a:lnTo>
                    <a:lnTo>
                      <a:pt x="218987" y="87466"/>
                    </a:lnTo>
                    <a:lnTo>
                      <a:pt x="218987" y="81532"/>
                    </a:lnTo>
                    <a:close/>
                    <a:moveTo>
                      <a:pt x="231170" y="81532"/>
                    </a:moveTo>
                    <a:lnTo>
                      <a:pt x="231170" y="87466"/>
                    </a:lnTo>
                    <a:lnTo>
                      <a:pt x="225234" y="87466"/>
                    </a:lnTo>
                    <a:lnTo>
                      <a:pt x="225234" y="81532"/>
                    </a:lnTo>
                    <a:close/>
                    <a:moveTo>
                      <a:pt x="237417" y="81532"/>
                    </a:moveTo>
                    <a:lnTo>
                      <a:pt x="237417" y="87466"/>
                    </a:lnTo>
                    <a:lnTo>
                      <a:pt x="231481" y="87466"/>
                    </a:lnTo>
                    <a:lnTo>
                      <a:pt x="231481" y="81532"/>
                    </a:lnTo>
                    <a:close/>
                    <a:moveTo>
                      <a:pt x="243664" y="81532"/>
                    </a:moveTo>
                    <a:lnTo>
                      <a:pt x="243664" y="87466"/>
                    </a:lnTo>
                    <a:lnTo>
                      <a:pt x="237729" y="87466"/>
                    </a:lnTo>
                    <a:lnTo>
                      <a:pt x="237729" y="81532"/>
                    </a:lnTo>
                    <a:close/>
                    <a:moveTo>
                      <a:pt x="249911" y="81532"/>
                    </a:moveTo>
                    <a:lnTo>
                      <a:pt x="249911" y="87466"/>
                    </a:lnTo>
                    <a:lnTo>
                      <a:pt x="243977" y="87466"/>
                    </a:lnTo>
                    <a:lnTo>
                      <a:pt x="243977" y="81532"/>
                    </a:lnTo>
                    <a:close/>
                    <a:moveTo>
                      <a:pt x="256161" y="81532"/>
                    </a:moveTo>
                    <a:lnTo>
                      <a:pt x="256161" y="87466"/>
                    </a:lnTo>
                    <a:lnTo>
                      <a:pt x="250225" y="87466"/>
                    </a:lnTo>
                    <a:lnTo>
                      <a:pt x="250225" y="81532"/>
                    </a:lnTo>
                    <a:close/>
                    <a:moveTo>
                      <a:pt x="262409" y="81532"/>
                    </a:moveTo>
                    <a:lnTo>
                      <a:pt x="262409" y="87466"/>
                    </a:lnTo>
                    <a:lnTo>
                      <a:pt x="256474" y="87466"/>
                    </a:lnTo>
                    <a:lnTo>
                      <a:pt x="256474" y="81532"/>
                    </a:lnTo>
                    <a:close/>
                    <a:moveTo>
                      <a:pt x="268656" y="81532"/>
                    </a:moveTo>
                    <a:lnTo>
                      <a:pt x="268656" y="87466"/>
                    </a:lnTo>
                    <a:lnTo>
                      <a:pt x="262721" y="87466"/>
                    </a:lnTo>
                    <a:lnTo>
                      <a:pt x="262721" y="81532"/>
                    </a:lnTo>
                    <a:close/>
                    <a:moveTo>
                      <a:pt x="274904" y="81532"/>
                    </a:moveTo>
                    <a:lnTo>
                      <a:pt x="274904" y="87466"/>
                    </a:lnTo>
                    <a:lnTo>
                      <a:pt x="268968" y="87466"/>
                    </a:lnTo>
                    <a:lnTo>
                      <a:pt x="268968" y="81532"/>
                    </a:lnTo>
                    <a:close/>
                    <a:moveTo>
                      <a:pt x="6251" y="87779"/>
                    </a:moveTo>
                    <a:lnTo>
                      <a:pt x="6251" y="93713"/>
                    </a:lnTo>
                    <a:lnTo>
                      <a:pt x="315" y="93713"/>
                    </a:lnTo>
                    <a:lnTo>
                      <a:pt x="315" y="87779"/>
                    </a:lnTo>
                    <a:close/>
                    <a:moveTo>
                      <a:pt x="12498" y="87779"/>
                    </a:moveTo>
                    <a:lnTo>
                      <a:pt x="12498" y="93713"/>
                    </a:lnTo>
                    <a:lnTo>
                      <a:pt x="6562" y="93713"/>
                    </a:lnTo>
                    <a:lnTo>
                      <a:pt x="6562" y="87779"/>
                    </a:lnTo>
                    <a:close/>
                    <a:moveTo>
                      <a:pt x="18745" y="87779"/>
                    </a:moveTo>
                    <a:lnTo>
                      <a:pt x="18745" y="93713"/>
                    </a:lnTo>
                    <a:lnTo>
                      <a:pt x="12810" y="93713"/>
                    </a:lnTo>
                    <a:lnTo>
                      <a:pt x="12810" y="87779"/>
                    </a:lnTo>
                    <a:close/>
                    <a:moveTo>
                      <a:pt x="24992" y="87779"/>
                    </a:moveTo>
                    <a:lnTo>
                      <a:pt x="24992" y="93713"/>
                    </a:lnTo>
                    <a:lnTo>
                      <a:pt x="19058" y="93713"/>
                    </a:lnTo>
                    <a:lnTo>
                      <a:pt x="19058" y="87779"/>
                    </a:lnTo>
                    <a:close/>
                    <a:moveTo>
                      <a:pt x="31242" y="87779"/>
                    </a:moveTo>
                    <a:lnTo>
                      <a:pt x="31242" y="93713"/>
                    </a:lnTo>
                    <a:lnTo>
                      <a:pt x="25305" y="93713"/>
                    </a:lnTo>
                    <a:lnTo>
                      <a:pt x="25305" y="87779"/>
                    </a:lnTo>
                    <a:close/>
                    <a:moveTo>
                      <a:pt x="37489" y="87779"/>
                    </a:moveTo>
                    <a:lnTo>
                      <a:pt x="37489" y="93713"/>
                    </a:lnTo>
                    <a:lnTo>
                      <a:pt x="31553" y="93713"/>
                    </a:lnTo>
                    <a:lnTo>
                      <a:pt x="31553" y="87779"/>
                    </a:lnTo>
                    <a:close/>
                    <a:moveTo>
                      <a:pt x="43737" y="87779"/>
                    </a:moveTo>
                    <a:lnTo>
                      <a:pt x="43737" y="93713"/>
                    </a:lnTo>
                    <a:lnTo>
                      <a:pt x="37802" y="93713"/>
                    </a:lnTo>
                    <a:lnTo>
                      <a:pt x="37802" y="87779"/>
                    </a:lnTo>
                    <a:close/>
                    <a:moveTo>
                      <a:pt x="49985" y="87779"/>
                    </a:moveTo>
                    <a:lnTo>
                      <a:pt x="49985" y="93713"/>
                    </a:lnTo>
                    <a:lnTo>
                      <a:pt x="44049" y="93713"/>
                    </a:lnTo>
                    <a:lnTo>
                      <a:pt x="44049" y="87779"/>
                    </a:lnTo>
                    <a:close/>
                    <a:moveTo>
                      <a:pt x="56232" y="87779"/>
                    </a:moveTo>
                    <a:lnTo>
                      <a:pt x="56232" y="93713"/>
                    </a:lnTo>
                    <a:lnTo>
                      <a:pt x="50296" y="93713"/>
                    </a:lnTo>
                    <a:lnTo>
                      <a:pt x="50296" y="87779"/>
                    </a:lnTo>
                    <a:close/>
                    <a:moveTo>
                      <a:pt x="62480" y="87779"/>
                    </a:moveTo>
                    <a:lnTo>
                      <a:pt x="62480" y="93713"/>
                    </a:lnTo>
                    <a:lnTo>
                      <a:pt x="56545" y="93713"/>
                    </a:lnTo>
                    <a:lnTo>
                      <a:pt x="56545" y="87779"/>
                    </a:lnTo>
                    <a:close/>
                    <a:moveTo>
                      <a:pt x="68727" y="87779"/>
                    </a:moveTo>
                    <a:lnTo>
                      <a:pt x="68727" y="93713"/>
                    </a:lnTo>
                    <a:lnTo>
                      <a:pt x="62792" y="93713"/>
                    </a:lnTo>
                    <a:lnTo>
                      <a:pt x="62792" y="87779"/>
                    </a:lnTo>
                    <a:close/>
                    <a:moveTo>
                      <a:pt x="74975" y="87779"/>
                    </a:moveTo>
                    <a:lnTo>
                      <a:pt x="74975" y="93713"/>
                    </a:lnTo>
                    <a:lnTo>
                      <a:pt x="69039" y="93713"/>
                    </a:lnTo>
                    <a:lnTo>
                      <a:pt x="69039" y="87779"/>
                    </a:lnTo>
                    <a:close/>
                    <a:moveTo>
                      <a:pt x="81223" y="87779"/>
                    </a:moveTo>
                    <a:lnTo>
                      <a:pt x="81223" y="93713"/>
                    </a:lnTo>
                    <a:lnTo>
                      <a:pt x="75286" y="93713"/>
                    </a:lnTo>
                    <a:lnTo>
                      <a:pt x="75286" y="87779"/>
                    </a:lnTo>
                    <a:close/>
                    <a:moveTo>
                      <a:pt x="87470" y="87779"/>
                    </a:moveTo>
                    <a:lnTo>
                      <a:pt x="87470" y="93713"/>
                    </a:lnTo>
                    <a:lnTo>
                      <a:pt x="81535" y="93713"/>
                    </a:lnTo>
                    <a:lnTo>
                      <a:pt x="81535" y="87779"/>
                    </a:lnTo>
                    <a:close/>
                    <a:moveTo>
                      <a:pt x="93718" y="87779"/>
                    </a:moveTo>
                    <a:lnTo>
                      <a:pt x="93718" y="93713"/>
                    </a:lnTo>
                    <a:lnTo>
                      <a:pt x="87784" y="93713"/>
                    </a:lnTo>
                    <a:lnTo>
                      <a:pt x="87784" y="87779"/>
                    </a:lnTo>
                    <a:close/>
                    <a:moveTo>
                      <a:pt x="162445" y="87779"/>
                    </a:moveTo>
                    <a:lnTo>
                      <a:pt x="162445" y="93713"/>
                    </a:lnTo>
                    <a:lnTo>
                      <a:pt x="156509" y="93713"/>
                    </a:lnTo>
                    <a:lnTo>
                      <a:pt x="156509" y="87779"/>
                    </a:lnTo>
                    <a:close/>
                    <a:moveTo>
                      <a:pt x="168692" y="87779"/>
                    </a:moveTo>
                    <a:lnTo>
                      <a:pt x="168692" y="93713"/>
                    </a:lnTo>
                    <a:lnTo>
                      <a:pt x="162756" y="93713"/>
                    </a:lnTo>
                    <a:lnTo>
                      <a:pt x="162756" y="87779"/>
                    </a:lnTo>
                    <a:close/>
                    <a:moveTo>
                      <a:pt x="174939" y="87779"/>
                    </a:moveTo>
                    <a:lnTo>
                      <a:pt x="174939" y="93713"/>
                    </a:lnTo>
                    <a:lnTo>
                      <a:pt x="169005" y="93713"/>
                    </a:lnTo>
                    <a:lnTo>
                      <a:pt x="169005" y="87779"/>
                    </a:lnTo>
                    <a:close/>
                    <a:moveTo>
                      <a:pt x="181186" y="87779"/>
                    </a:moveTo>
                    <a:lnTo>
                      <a:pt x="181186" y="93713"/>
                    </a:lnTo>
                    <a:lnTo>
                      <a:pt x="175252" y="93713"/>
                    </a:lnTo>
                    <a:lnTo>
                      <a:pt x="175252" y="87779"/>
                    </a:lnTo>
                    <a:close/>
                    <a:moveTo>
                      <a:pt x="187435" y="87779"/>
                    </a:moveTo>
                    <a:lnTo>
                      <a:pt x="187435" y="93713"/>
                    </a:lnTo>
                    <a:lnTo>
                      <a:pt x="181499" y="93713"/>
                    </a:lnTo>
                    <a:lnTo>
                      <a:pt x="181499" y="87779"/>
                    </a:lnTo>
                    <a:close/>
                    <a:moveTo>
                      <a:pt x="193684" y="87779"/>
                    </a:moveTo>
                    <a:lnTo>
                      <a:pt x="193684" y="93713"/>
                    </a:lnTo>
                    <a:lnTo>
                      <a:pt x="187749" y="93713"/>
                    </a:lnTo>
                    <a:lnTo>
                      <a:pt x="187749" y="87779"/>
                    </a:lnTo>
                    <a:close/>
                    <a:moveTo>
                      <a:pt x="199931" y="87779"/>
                    </a:moveTo>
                    <a:lnTo>
                      <a:pt x="199931" y="93713"/>
                    </a:lnTo>
                    <a:lnTo>
                      <a:pt x="193996" y="93713"/>
                    </a:lnTo>
                    <a:lnTo>
                      <a:pt x="193996" y="87779"/>
                    </a:lnTo>
                    <a:close/>
                    <a:moveTo>
                      <a:pt x="206180" y="87779"/>
                    </a:moveTo>
                    <a:lnTo>
                      <a:pt x="206180" y="93713"/>
                    </a:lnTo>
                    <a:lnTo>
                      <a:pt x="200244" y="93713"/>
                    </a:lnTo>
                    <a:lnTo>
                      <a:pt x="200244" y="87779"/>
                    </a:lnTo>
                    <a:close/>
                    <a:moveTo>
                      <a:pt x="212427" y="87779"/>
                    </a:moveTo>
                    <a:lnTo>
                      <a:pt x="212427" y="93713"/>
                    </a:lnTo>
                    <a:lnTo>
                      <a:pt x="206491" y="93713"/>
                    </a:lnTo>
                    <a:lnTo>
                      <a:pt x="206491" y="87779"/>
                    </a:lnTo>
                    <a:close/>
                    <a:moveTo>
                      <a:pt x="99967" y="87781"/>
                    </a:moveTo>
                    <a:lnTo>
                      <a:pt x="99967" y="93717"/>
                    </a:lnTo>
                    <a:lnTo>
                      <a:pt x="94031" y="93717"/>
                    </a:lnTo>
                    <a:lnTo>
                      <a:pt x="94031" y="87781"/>
                    </a:lnTo>
                    <a:close/>
                    <a:moveTo>
                      <a:pt x="106214" y="87781"/>
                    </a:moveTo>
                    <a:lnTo>
                      <a:pt x="106214" y="93717"/>
                    </a:lnTo>
                    <a:lnTo>
                      <a:pt x="100278" y="93717"/>
                    </a:lnTo>
                    <a:lnTo>
                      <a:pt x="100278" y="87781"/>
                    </a:lnTo>
                    <a:close/>
                    <a:moveTo>
                      <a:pt x="112461" y="87781"/>
                    </a:moveTo>
                    <a:lnTo>
                      <a:pt x="112461" y="93717"/>
                    </a:lnTo>
                    <a:lnTo>
                      <a:pt x="106527" y="93717"/>
                    </a:lnTo>
                    <a:lnTo>
                      <a:pt x="106527" y="87781"/>
                    </a:lnTo>
                    <a:close/>
                    <a:moveTo>
                      <a:pt x="118710" y="87781"/>
                    </a:moveTo>
                    <a:lnTo>
                      <a:pt x="118710" y="93717"/>
                    </a:lnTo>
                    <a:lnTo>
                      <a:pt x="112774" y="93717"/>
                    </a:lnTo>
                    <a:lnTo>
                      <a:pt x="112774" y="87781"/>
                    </a:lnTo>
                    <a:close/>
                    <a:moveTo>
                      <a:pt x="124957" y="87781"/>
                    </a:moveTo>
                    <a:lnTo>
                      <a:pt x="124957" y="93717"/>
                    </a:lnTo>
                    <a:lnTo>
                      <a:pt x="119021" y="93717"/>
                    </a:lnTo>
                    <a:lnTo>
                      <a:pt x="119021" y="87781"/>
                    </a:lnTo>
                    <a:close/>
                    <a:moveTo>
                      <a:pt x="131204" y="87781"/>
                    </a:moveTo>
                    <a:lnTo>
                      <a:pt x="131204" y="93717"/>
                    </a:lnTo>
                    <a:lnTo>
                      <a:pt x="125270" y="93717"/>
                    </a:lnTo>
                    <a:lnTo>
                      <a:pt x="125270" y="87781"/>
                    </a:lnTo>
                    <a:close/>
                    <a:moveTo>
                      <a:pt x="137451" y="87781"/>
                    </a:moveTo>
                    <a:lnTo>
                      <a:pt x="137451" y="93717"/>
                    </a:lnTo>
                    <a:lnTo>
                      <a:pt x="131517" y="93717"/>
                    </a:lnTo>
                    <a:lnTo>
                      <a:pt x="131517" y="87781"/>
                    </a:lnTo>
                    <a:close/>
                    <a:moveTo>
                      <a:pt x="143702" y="87781"/>
                    </a:moveTo>
                    <a:lnTo>
                      <a:pt x="143702" y="93717"/>
                    </a:lnTo>
                    <a:lnTo>
                      <a:pt x="137766" y="93717"/>
                    </a:lnTo>
                    <a:lnTo>
                      <a:pt x="137766" y="87781"/>
                    </a:lnTo>
                    <a:close/>
                    <a:moveTo>
                      <a:pt x="149949" y="87781"/>
                    </a:moveTo>
                    <a:lnTo>
                      <a:pt x="149949" y="93717"/>
                    </a:lnTo>
                    <a:lnTo>
                      <a:pt x="144015" y="93717"/>
                    </a:lnTo>
                    <a:lnTo>
                      <a:pt x="144015" y="87781"/>
                    </a:lnTo>
                    <a:close/>
                    <a:moveTo>
                      <a:pt x="156196" y="87781"/>
                    </a:moveTo>
                    <a:lnTo>
                      <a:pt x="156196" y="93717"/>
                    </a:lnTo>
                    <a:lnTo>
                      <a:pt x="150262" y="93717"/>
                    </a:lnTo>
                    <a:lnTo>
                      <a:pt x="150262" y="87781"/>
                    </a:lnTo>
                    <a:close/>
                    <a:moveTo>
                      <a:pt x="218674" y="87781"/>
                    </a:moveTo>
                    <a:lnTo>
                      <a:pt x="218674" y="93717"/>
                    </a:lnTo>
                    <a:lnTo>
                      <a:pt x="212739" y="93717"/>
                    </a:lnTo>
                    <a:lnTo>
                      <a:pt x="212739" y="87781"/>
                    </a:lnTo>
                    <a:close/>
                    <a:moveTo>
                      <a:pt x="224921" y="87781"/>
                    </a:moveTo>
                    <a:lnTo>
                      <a:pt x="224921" y="93717"/>
                    </a:lnTo>
                    <a:lnTo>
                      <a:pt x="218987" y="93717"/>
                    </a:lnTo>
                    <a:lnTo>
                      <a:pt x="218987" y="87781"/>
                    </a:lnTo>
                    <a:close/>
                    <a:moveTo>
                      <a:pt x="231170" y="87781"/>
                    </a:moveTo>
                    <a:lnTo>
                      <a:pt x="231170" y="93717"/>
                    </a:lnTo>
                    <a:lnTo>
                      <a:pt x="225234" y="93717"/>
                    </a:lnTo>
                    <a:lnTo>
                      <a:pt x="225234" y="87781"/>
                    </a:lnTo>
                    <a:close/>
                    <a:moveTo>
                      <a:pt x="237417" y="87781"/>
                    </a:moveTo>
                    <a:lnTo>
                      <a:pt x="237417" y="93717"/>
                    </a:lnTo>
                    <a:lnTo>
                      <a:pt x="231481" y="93717"/>
                    </a:lnTo>
                    <a:lnTo>
                      <a:pt x="231481" y="87781"/>
                    </a:lnTo>
                    <a:close/>
                    <a:moveTo>
                      <a:pt x="243664" y="87781"/>
                    </a:moveTo>
                    <a:lnTo>
                      <a:pt x="243664" y="93717"/>
                    </a:lnTo>
                    <a:lnTo>
                      <a:pt x="237729" y="93717"/>
                    </a:lnTo>
                    <a:lnTo>
                      <a:pt x="237729" y="87781"/>
                    </a:lnTo>
                    <a:close/>
                    <a:moveTo>
                      <a:pt x="249911" y="87781"/>
                    </a:moveTo>
                    <a:lnTo>
                      <a:pt x="249911" y="93717"/>
                    </a:lnTo>
                    <a:lnTo>
                      <a:pt x="243977" y="93717"/>
                    </a:lnTo>
                    <a:lnTo>
                      <a:pt x="243977" y="87781"/>
                    </a:lnTo>
                    <a:close/>
                    <a:moveTo>
                      <a:pt x="256161" y="87781"/>
                    </a:moveTo>
                    <a:lnTo>
                      <a:pt x="256161" y="93717"/>
                    </a:lnTo>
                    <a:lnTo>
                      <a:pt x="250225" y="93717"/>
                    </a:lnTo>
                    <a:lnTo>
                      <a:pt x="250225" y="87781"/>
                    </a:lnTo>
                    <a:close/>
                    <a:moveTo>
                      <a:pt x="262409" y="87781"/>
                    </a:moveTo>
                    <a:lnTo>
                      <a:pt x="262409" y="93717"/>
                    </a:lnTo>
                    <a:lnTo>
                      <a:pt x="256474" y="93717"/>
                    </a:lnTo>
                    <a:lnTo>
                      <a:pt x="256474" y="87781"/>
                    </a:lnTo>
                    <a:close/>
                    <a:moveTo>
                      <a:pt x="268656" y="87781"/>
                    </a:moveTo>
                    <a:lnTo>
                      <a:pt x="268656" y="93717"/>
                    </a:lnTo>
                    <a:lnTo>
                      <a:pt x="262721" y="93717"/>
                    </a:lnTo>
                    <a:lnTo>
                      <a:pt x="262721" y="87781"/>
                    </a:lnTo>
                    <a:close/>
                    <a:moveTo>
                      <a:pt x="274904" y="87781"/>
                    </a:moveTo>
                    <a:lnTo>
                      <a:pt x="274904" y="93717"/>
                    </a:lnTo>
                    <a:lnTo>
                      <a:pt x="268968" y="93717"/>
                    </a:lnTo>
                    <a:lnTo>
                      <a:pt x="268968" y="87781"/>
                    </a:lnTo>
                    <a:close/>
                    <a:moveTo>
                      <a:pt x="6251" y="94028"/>
                    </a:moveTo>
                    <a:lnTo>
                      <a:pt x="6251" y="99964"/>
                    </a:lnTo>
                    <a:lnTo>
                      <a:pt x="315" y="99964"/>
                    </a:lnTo>
                    <a:lnTo>
                      <a:pt x="315" y="94028"/>
                    </a:lnTo>
                    <a:close/>
                    <a:moveTo>
                      <a:pt x="12498" y="94028"/>
                    </a:moveTo>
                    <a:lnTo>
                      <a:pt x="12498" y="99964"/>
                    </a:lnTo>
                    <a:lnTo>
                      <a:pt x="6562" y="99964"/>
                    </a:lnTo>
                    <a:lnTo>
                      <a:pt x="6562" y="94028"/>
                    </a:lnTo>
                    <a:close/>
                    <a:moveTo>
                      <a:pt x="18745" y="94028"/>
                    </a:moveTo>
                    <a:lnTo>
                      <a:pt x="18745" y="99964"/>
                    </a:lnTo>
                    <a:lnTo>
                      <a:pt x="12810" y="99964"/>
                    </a:lnTo>
                    <a:lnTo>
                      <a:pt x="12810" y="94028"/>
                    </a:lnTo>
                    <a:close/>
                    <a:moveTo>
                      <a:pt x="24992" y="94028"/>
                    </a:moveTo>
                    <a:lnTo>
                      <a:pt x="24992" y="99964"/>
                    </a:lnTo>
                    <a:lnTo>
                      <a:pt x="19058" y="99964"/>
                    </a:lnTo>
                    <a:lnTo>
                      <a:pt x="19058" y="94028"/>
                    </a:lnTo>
                    <a:close/>
                    <a:moveTo>
                      <a:pt x="31242" y="94028"/>
                    </a:moveTo>
                    <a:lnTo>
                      <a:pt x="31242" y="99964"/>
                    </a:lnTo>
                    <a:lnTo>
                      <a:pt x="25305" y="99964"/>
                    </a:lnTo>
                    <a:lnTo>
                      <a:pt x="25305" y="94028"/>
                    </a:lnTo>
                    <a:close/>
                    <a:moveTo>
                      <a:pt x="37489" y="94028"/>
                    </a:moveTo>
                    <a:lnTo>
                      <a:pt x="37489" y="99964"/>
                    </a:lnTo>
                    <a:lnTo>
                      <a:pt x="31553" y="99964"/>
                    </a:lnTo>
                    <a:lnTo>
                      <a:pt x="31553" y="94028"/>
                    </a:lnTo>
                    <a:close/>
                    <a:moveTo>
                      <a:pt x="43737" y="94028"/>
                    </a:moveTo>
                    <a:lnTo>
                      <a:pt x="43737" y="99964"/>
                    </a:lnTo>
                    <a:lnTo>
                      <a:pt x="37802" y="99964"/>
                    </a:lnTo>
                    <a:lnTo>
                      <a:pt x="37802" y="94028"/>
                    </a:lnTo>
                    <a:close/>
                    <a:moveTo>
                      <a:pt x="49985" y="94028"/>
                    </a:moveTo>
                    <a:lnTo>
                      <a:pt x="49985" y="99964"/>
                    </a:lnTo>
                    <a:lnTo>
                      <a:pt x="44049" y="99964"/>
                    </a:lnTo>
                    <a:lnTo>
                      <a:pt x="44049" y="94028"/>
                    </a:lnTo>
                    <a:close/>
                    <a:moveTo>
                      <a:pt x="56232" y="94028"/>
                    </a:moveTo>
                    <a:lnTo>
                      <a:pt x="56232" y="99964"/>
                    </a:lnTo>
                    <a:lnTo>
                      <a:pt x="50296" y="99964"/>
                    </a:lnTo>
                    <a:lnTo>
                      <a:pt x="50296" y="94028"/>
                    </a:lnTo>
                    <a:close/>
                    <a:moveTo>
                      <a:pt x="62480" y="94028"/>
                    </a:moveTo>
                    <a:lnTo>
                      <a:pt x="62480" y="99964"/>
                    </a:lnTo>
                    <a:lnTo>
                      <a:pt x="56545" y="99964"/>
                    </a:lnTo>
                    <a:lnTo>
                      <a:pt x="56545" y="94028"/>
                    </a:lnTo>
                    <a:close/>
                    <a:moveTo>
                      <a:pt x="68727" y="94028"/>
                    </a:moveTo>
                    <a:lnTo>
                      <a:pt x="68727" y="99964"/>
                    </a:lnTo>
                    <a:lnTo>
                      <a:pt x="62792" y="99964"/>
                    </a:lnTo>
                    <a:lnTo>
                      <a:pt x="62792" y="94028"/>
                    </a:lnTo>
                    <a:close/>
                    <a:moveTo>
                      <a:pt x="74975" y="94028"/>
                    </a:moveTo>
                    <a:lnTo>
                      <a:pt x="74975" y="99964"/>
                    </a:lnTo>
                    <a:lnTo>
                      <a:pt x="69039" y="99964"/>
                    </a:lnTo>
                    <a:lnTo>
                      <a:pt x="69039" y="94028"/>
                    </a:lnTo>
                    <a:close/>
                    <a:moveTo>
                      <a:pt x="81223" y="94028"/>
                    </a:moveTo>
                    <a:lnTo>
                      <a:pt x="81223" y="99964"/>
                    </a:lnTo>
                    <a:lnTo>
                      <a:pt x="75286" y="99964"/>
                    </a:lnTo>
                    <a:lnTo>
                      <a:pt x="75286" y="94028"/>
                    </a:lnTo>
                    <a:close/>
                    <a:moveTo>
                      <a:pt x="87470" y="94028"/>
                    </a:moveTo>
                    <a:lnTo>
                      <a:pt x="87470" y="99964"/>
                    </a:lnTo>
                    <a:lnTo>
                      <a:pt x="81535" y="99964"/>
                    </a:lnTo>
                    <a:lnTo>
                      <a:pt x="81535" y="94028"/>
                    </a:lnTo>
                    <a:close/>
                    <a:moveTo>
                      <a:pt x="93718" y="94028"/>
                    </a:moveTo>
                    <a:lnTo>
                      <a:pt x="93718" y="99964"/>
                    </a:lnTo>
                    <a:lnTo>
                      <a:pt x="87784" y="99964"/>
                    </a:lnTo>
                    <a:lnTo>
                      <a:pt x="87784" y="94028"/>
                    </a:lnTo>
                    <a:close/>
                    <a:moveTo>
                      <a:pt x="99967" y="94028"/>
                    </a:moveTo>
                    <a:lnTo>
                      <a:pt x="99967" y="99964"/>
                    </a:lnTo>
                    <a:lnTo>
                      <a:pt x="94031" y="99964"/>
                    </a:lnTo>
                    <a:lnTo>
                      <a:pt x="94031" y="94028"/>
                    </a:lnTo>
                    <a:close/>
                    <a:moveTo>
                      <a:pt x="106214" y="94029"/>
                    </a:moveTo>
                    <a:lnTo>
                      <a:pt x="106214" y="99964"/>
                    </a:lnTo>
                    <a:lnTo>
                      <a:pt x="100278" y="99964"/>
                    </a:lnTo>
                    <a:lnTo>
                      <a:pt x="100278" y="94029"/>
                    </a:lnTo>
                    <a:close/>
                    <a:moveTo>
                      <a:pt x="112461" y="94029"/>
                    </a:moveTo>
                    <a:lnTo>
                      <a:pt x="112461" y="99964"/>
                    </a:lnTo>
                    <a:lnTo>
                      <a:pt x="106527" y="99964"/>
                    </a:lnTo>
                    <a:lnTo>
                      <a:pt x="106527" y="94029"/>
                    </a:lnTo>
                    <a:close/>
                    <a:moveTo>
                      <a:pt x="118710" y="94029"/>
                    </a:moveTo>
                    <a:lnTo>
                      <a:pt x="118710" y="99964"/>
                    </a:lnTo>
                    <a:lnTo>
                      <a:pt x="112774" y="99964"/>
                    </a:lnTo>
                    <a:lnTo>
                      <a:pt x="112774" y="94029"/>
                    </a:lnTo>
                    <a:close/>
                    <a:moveTo>
                      <a:pt x="124957" y="94029"/>
                    </a:moveTo>
                    <a:lnTo>
                      <a:pt x="124957" y="99964"/>
                    </a:lnTo>
                    <a:lnTo>
                      <a:pt x="119021" y="99964"/>
                    </a:lnTo>
                    <a:lnTo>
                      <a:pt x="119021" y="94029"/>
                    </a:lnTo>
                    <a:close/>
                    <a:moveTo>
                      <a:pt x="131204" y="94029"/>
                    </a:moveTo>
                    <a:lnTo>
                      <a:pt x="131204" y="99964"/>
                    </a:lnTo>
                    <a:lnTo>
                      <a:pt x="125270" y="99964"/>
                    </a:lnTo>
                    <a:lnTo>
                      <a:pt x="125270" y="94029"/>
                    </a:lnTo>
                    <a:close/>
                    <a:moveTo>
                      <a:pt x="137451" y="94029"/>
                    </a:moveTo>
                    <a:lnTo>
                      <a:pt x="137451" y="99964"/>
                    </a:lnTo>
                    <a:lnTo>
                      <a:pt x="131517" y="99964"/>
                    </a:lnTo>
                    <a:lnTo>
                      <a:pt x="131517" y="94029"/>
                    </a:lnTo>
                    <a:close/>
                    <a:moveTo>
                      <a:pt x="143702" y="94029"/>
                    </a:moveTo>
                    <a:lnTo>
                      <a:pt x="143702" y="99964"/>
                    </a:lnTo>
                    <a:lnTo>
                      <a:pt x="137766" y="99964"/>
                    </a:lnTo>
                    <a:lnTo>
                      <a:pt x="137766" y="94029"/>
                    </a:lnTo>
                    <a:close/>
                    <a:moveTo>
                      <a:pt x="149949" y="94029"/>
                    </a:moveTo>
                    <a:lnTo>
                      <a:pt x="149949" y="99964"/>
                    </a:lnTo>
                    <a:lnTo>
                      <a:pt x="144015" y="99964"/>
                    </a:lnTo>
                    <a:lnTo>
                      <a:pt x="144015" y="94029"/>
                    </a:lnTo>
                    <a:close/>
                    <a:moveTo>
                      <a:pt x="156196" y="94029"/>
                    </a:moveTo>
                    <a:lnTo>
                      <a:pt x="156196" y="99964"/>
                    </a:lnTo>
                    <a:lnTo>
                      <a:pt x="150262" y="99964"/>
                    </a:lnTo>
                    <a:lnTo>
                      <a:pt x="150262" y="94029"/>
                    </a:lnTo>
                    <a:close/>
                    <a:moveTo>
                      <a:pt x="162445" y="94028"/>
                    </a:moveTo>
                    <a:lnTo>
                      <a:pt x="162445" y="99964"/>
                    </a:lnTo>
                    <a:lnTo>
                      <a:pt x="156509" y="99964"/>
                    </a:lnTo>
                    <a:lnTo>
                      <a:pt x="156509" y="94028"/>
                    </a:lnTo>
                    <a:close/>
                    <a:moveTo>
                      <a:pt x="168692" y="94028"/>
                    </a:moveTo>
                    <a:lnTo>
                      <a:pt x="168692" y="99964"/>
                    </a:lnTo>
                    <a:lnTo>
                      <a:pt x="162756" y="99964"/>
                    </a:lnTo>
                    <a:lnTo>
                      <a:pt x="162756" y="94028"/>
                    </a:lnTo>
                    <a:close/>
                    <a:moveTo>
                      <a:pt x="174939" y="94028"/>
                    </a:moveTo>
                    <a:lnTo>
                      <a:pt x="174939" y="99964"/>
                    </a:lnTo>
                    <a:lnTo>
                      <a:pt x="169005" y="99964"/>
                    </a:lnTo>
                    <a:lnTo>
                      <a:pt x="169005" y="94028"/>
                    </a:lnTo>
                    <a:close/>
                    <a:moveTo>
                      <a:pt x="181186" y="94028"/>
                    </a:moveTo>
                    <a:lnTo>
                      <a:pt x="181186" y="99964"/>
                    </a:lnTo>
                    <a:lnTo>
                      <a:pt x="175252" y="99964"/>
                    </a:lnTo>
                    <a:lnTo>
                      <a:pt x="175252" y="94028"/>
                    </a:lnTo>
                    <a:close/>
                    <a:moveTo>
                      <a:pt x="187435" y="94028"/>
                    </a:moveTo>
                    <a:lnTo>
                      <a:pt x="187435" y="99964"/>
                    </a:lnTo>
                    <a:lnTo>
                      <a:pt x="181499" y="99964"/>
                    </a:lnTo>
                    <a:lnTo>
                      <a:pt x="181499" y="94028"/>
                    </a:lnTo>
                    <a:close/>
                    <a:moveTo>
                      <a:pt x="193684" y="94028"/>
                    </a:moveTo>
                    <a:lnTo>
                      <a:pt x="193684" y="99964"/>
                    </a:lnTo>
                    <a:lnTo>
                      <a:pt x="187749" y="99964"/>
                    </a:lnTo>
                    <a:lnTo>
                      <a:pt x="187749" y="94028"/>
                    </a:lnTo>
                    <a:close/>
                    <a:moveTo>
                      <a:pt x="199931" y="94028"/>
                    </a:moveTo>
                    <a:lnTo>
                      <a:pt x="199931" y="99964"/>
                    </a:lnTo>
                    <a:lnTo>
                      <a:pt x="193996" y="99964"/>
                    </a:lnTo>
                    <a:lnTo>
                      <a:pt x="193996" y="94028"/>
                    </a:lnTo>
                    <a:close/>
                    <a:moveTo>
                      <a:pt x="206180" y="94028"/>
                    </a:moveTo>
                    <a:lnTo>
                      <a:pt x="206180" y="99964"/>
                    </a:lnTo>
                    <a:lnTo>
                      <a:pt x="200244" y="99964"/>
                    </a:lnTo>
                    <a:lnTo>
                      <a:pt x="200244" y="94028"/>
                    </a:lnTo>
                    <a:close/>
                    <a:moveTo>
                      <a:pt x="212427" y="94028"/>
                    </a:moveTo>
                    <a:lnTo>
                      <a:pt x="212427" y="99964"/>
                    </a:lnTo>
                    <a:lnTo>
                      <a:pt x="206491" y="99964"/>
                    </a:lnTo>
                    <a:lnTo>
                      <a:pt x="206491" y="94028"/>
                    </a:lnTo>
                    <a:close/>
                    <a:moveTo>
                      <a:pt x="218674" y="94028"/>
                    </a:moveTo>
                    <a:lnTo>
                      <a:pt x="218674" y="99964"/>
                    </a:lnTo>
                    <a:lnTo>
                      <a:pt x="212739" y="99964"/>
                    </a:lnTo>
                    <a:lnTo>
                      <a:pt x="212739" y="94028"/>
                    </a:lnTo>
                    <a:close/>
                    <a:moveTo>
                      <a:pt x="224921" y="94029"/>
                    </a:moveTo>
                    <a:lnTo>
                      <a:pt x="224921" y="99964"/>
                    </a:lnTo>
                    <a:lnTo>
                      <a:pt x="218987" y="99964"/>
                    </a:lnTo>
                    <a:lnTo>
                      <a:pt x="218987" y="94029"/>
                    </a:lnTo>
                    <a:close/>
                    <a:moveTo>
                      <a:pt x="231170" y="94029"/>
                    </a:moveTo>
                    <a:lnTo>
                      <a:pt x="231170" y="99964"/>
                    </a:lnTo>
                    <a:lnTo>
                      <a:pt x="225234" y="99964"/>
                    </a:lnTo>
                    <a:lnTo>
                      <a:pt x="225234" y="94029"/>
                    </a:lnTo>
                    <a:close/>
                    <a:moveTo>
                      <a:pt x="237417" y="94029"/>
                    </a:moveTo>
                    <a:lnTo>
                      <a:pt x="237417" y="99964"/>
                    </a:lnTo>
                    <a:lnTo>
                      <a:pt x="231481" y="99964"/>
                    </a:lnTo>
                    <a:lnTo>
                      <a:pt x="231481" y="94029"/>
                    </a:lnTo>
                    <a:close/>
                    <a:moveTo>
                      <a:pt x="243664" y="94029"/>
                    </a:moveTo>
                    <a:lnTo>
                      <a:pt x="243664" y="99964"/>
                    </a:lnTo>
                    <a:lnTo>
                      <a:pt x="237729" y="99964"/>
                    </a:lnTo>
                    <a:lnTo>
                      <a:pt x="237729" y="94029"/>
                    </a:lnTo>
                    <a:close/>
                    <a:moveTo>
                      <a:pt x="249911" y="94029"/>
                    </a:moveTo>
                    <a:lnTo>
                      <a:pt x="249911" y="99964"/>
                    </a:lnTo>
                    <a:lnTo>
                      <a:pt x="243977" y="99964"/>
                    </a:lnTo>
                    <a:lnTo>
                      <a:pt x="243977" y="94029"/>
                    </a:lnTo>
                    <a:close/>
                    <a:moveTo>
                      <a:pt x="256161" y="94029"/>
                    </a:moveTo>
                    <a:lnTo>
                      <a:pt x="256161" y="99964"/>
                    </a:lnTo>
                    <a:lnTo>
                      <a:pt x="250225" y="99964"/>
                    </a:lnTo>
                    <a:lnTo>
                      <a:pt x="250225" y="94029"/>
                    </a:lnTo>
                    <a:close/>
                    <a:moveTo>
                      <a:pt x="262409" y="94029"/>
                    </a:moveTo>
                    <a:lnTo>
                      <a:pt x="262409" y="99964"/>
                    </a:lnTo>
                    <a:lnTo>
                      <a:pt x="256474" y="99964"/>
                    </a:lnTo>
                    <a:lnTo>
                      <a:pt x="256474" y="94029"/>
                    </a:lnTo>
                    <a:close/>
                    <a:moveTo>
                      <a:pt x="268656" y="94029"/>
                    </a:moveTo>
                    <a:lnTo>
                      <a:pt x="268656" y="99964"/>
                    </a:lnTo>
                    <a:lnTo>
                      <a:pt x="262721" y="99964"/>
                    </a:lnTo>
                    <a:lnTo>
                      <a:pt x="262721" y="94029"/>
                    </a:lnTo>
                    <a:close/>
                    <a:moveTo>
                      <a:pt x="274904" y="94029"/>
                    </a:moveTo>
                    <a:lnTo>
                      <a:pt x="274904" y="99964"/>
                    </a:lnTo>
                    <a:lnTo>
                      <a:pt x="268968" y="99964"/>
                    </a:lnTo>
                    <a:lnTo>
                      <a:pt x="268968" y="94029"/>
                    </a:lnTo>
                    <a:close/>
                    <a:moveTo>
                      <a:pt x="6251" y="100276"/>
                    </a:moveTo>
                    <a:lnTo>
                      <a:pt x="6251" y="106211"/>
                    </a:lnTo>
                    <a:lnTo>
                      <a:pt x="315" y="106211"/>
                    </a:lnTo>
                    <a:lnTo>
                      <a:pt x="315" y="100276"/>
                    </a:lnTo>
                    <a:close/>
                    <a:moveTo>
                      <a:pt x="12498" y="100276"/>
                    </a:moveTo>
                    <a:lnTo>
                      <a:pt x="12498" y="106211"/>
                    </a:lnTo>
                    <a:lnTo>
                      <a:pt x="6562" y="106211"/>
                    </a:lnTo>
                    <a:lnTo>
                      <a:pt x="6562" y="100276"/>
                    </a:lnTo>
                    <a:close/>
                    <a:moveTo>
                      <a:pt x="18745" y="100276"/>
                    </a:moveTo>
                    <a:lnTo>
                      <a:pt x="18745" y="106211"/>
                    </a:lnTo>
                    <a:lnTo>
                      <a:pt x="12810" y="106211"/>
                    </a:lnTo>
                    <a:lnTo>
                      <a:pt x="12810" y="100276"/>
                    </a:lnTo>
                    <a:close/>
                    <a:moveTo>
                      <a:pt x="24992" y="100276"/>
                    </a:moveTo>
                    <a:lnTo>
                      <a:pt x="24992" y="106211"/>
                    </a:lnTo>
                    <a:lnTo>
                      <a:pt x="19058" y="106211"/>
                    </a:lnTo>
                    <a:lnTo>
                      <a:pt x="19058" y="100276"/>
                    </a:lnTo>
                    <a:close/>
                    <a:moveTo>
                      <a:pt x="31242" y="100276"/>
                    </a:moveTo>
                    <a:lnTo>
                      <a:pt x="31242" y="106211"/>
                    </a:lnTo>
                    <a:lnTo>
                      <a:pt x="25305" y="106211"/>
                    </a:lnTo>
                    <a:lnTo>
                      <a:pt x="25305" y="100276"/>
                    </a:lnTo>
                    <a:close/>
                    <a:moveTo>
                      <a:pt x="37489" y="100276"/>
                    </a:moveTo>
                    <a:lnTo>
                      <a:pt x="37489" y="106211"/>
                    </a:lnTo>
                    <a:lnTo>
                      <a:pt x="31553" y="106211"/>
                    </a:lnTo>
                    <a:lnTo>
                      <a:pt x="31553" y="100276"/>
                    </a:lnTo>
                    <a:close/>
                    <a:moveTo>
                      <a:pt x="43737" y="100276"/>
                    </a:moveTo>
                    <a:lnTo>
                      <a:pt x="43737" y="106211"/>
                    </a:lnTo>
                    <a:lnTo>
                      <a:pt x="37802" y="106211"/>
                    </a:lnTo>
                    <a:lnTo>
                      <a:pt x="37802" y="100276"/>
                    </a:lnTo>
                    <a:close/>
                    <a:moveTo>
                      <a:pt x="49985" y="100276"/>
                    </a:moveTo>
                    <a:lnTo>
                      <a:pt x="49985" y="106211"/>
                    </a:lnTo>
                    <a:lnTo>
                      <a:pt x="44049" y="106211"/>
                    </a:lnTo>
                    <a:lnTo>
                      <a:pt x="44049" y="100276"/>
                    </a:lnTo>
                    <a:close/>
                    <a:moveTo>
                      <a:pt x="56232" y="100276"/>
                    </a:moveTo>
                    <a:lnTo>
                      <a:pt x="56232" y="106211"/>
                    </a:lnTo>
                    <a:lnTo>
                      <a:pt x="50296" y="106211"/>
                    </a:lnTo>
                    <a:lnTo>
                      <a:pt x="50296" y="100276"/>
                    </a:lnTo>
                    <a:close/>
                    <a:moveTo>
                      <a:pt x="62480" y="100276"/>
                    </a:moveTo>
                    <a:lnTo>
                      <a:pt x="62480" y="106211"/>
                    </a:lnTo>
                    <a:lnTo>
                      <a:pt x="56545" y="106211"/>
                    </a:lnTo>
                    <a:lnTo>
                      <a:pt x="56545" y="100276"/>
                    </a:lnTo>
                    <a:close/>
                    <a:moveTo>
                      <a:pt x="68727" y="100276"/>
                    </a:moveTo>
                    <a:lnTo>
                      <a:pt x="68727" y="106211"/>
                    </a:lnTo>
                    <a:lnTo>
                      <a:pt x="62792" y="106211"/>
                    </a:lnTo>
                    <a:lnTo>
                      <a:pt x="62792" y="100276"/>
                    </a:lnTo>
                    <a:close/>
                    <a:moveTo>
                      <a:pt x="74975" y="100276"/>
                    </a:moveTo>
                    <a:lnTo>
                      <a:pt x="74975" y="106211"/>
                    </a:lnTo>
                    <a:lnTo>
                      <a:pt x="69039" y="106211"/>
                    </a:lnTo>
                    <a:lnTo>
                      <a:pt x="69039" y="100276"/>
                    </a:lnTo>
                    <a:close/>
                    <a:moveTo>
                      <a:pt x="81223" y="100276"/>
                    </a:moveTo>
                    <a:lnTo>
                      <a:pt x="81223" y="106211"/>
                    </a:lnTo>
                    <a:lnTo>
                      <a:pt x="75286" y="106211"/>
                    </a:lnTo>
                    <a:lnTo>
                      <a:pt x="75286" y="100276"/>
                    </a:lnTo>
                    <a:close/>
                    <a:moveTo>
                      <a:pt x="87470" y="100276"/>
                    </a:moveTo>
                    <a:lnTo>
                      <a:pt x="87470" y="106211"/>
                    </a:lnTo>
                    <a:lnTo>
                      <a:pt x="81535" y="106211"/>
                    </a:lnTo>
                    <a:lnTo>
                      <a:pt x="81535" y="100276"/>
                    </a:lnTo>
                    <a:close/>
                    <a:moveTo>
                      <a:pt x="93718" y="100276"/>
                    </a:moveTo>
                    <a:lnTo>
                      <a:pt x="93718" y="106211"/>
                    </a:lnTo>
                    <a:lnTo>
                      <a:pt x="87784" y="106211"/>
                    </a:lnTo>
                    <a:lnTo>
                      <a:pt x="87784" y="100276"/>
                    </a:lnTo>
                    <a:close/>
                    <a:moveTo>
                      <a:pt x="99967" y="100276"/>
                    </a:moveTo>
                    <a:lnTo>
                      <a:pt x="99967" y="106211"/>
                    </a:lnTo>
                    <a:lnTo>
                      <a:pt x="94031" y="106211"/>
                    </a:lnTo>
                    <a:lnTo>
                      <a:pt x="94031" y="100276"/>
                    </a:lnTo>
                    <a:close/>
                    <a:moveTo>
                      <a:pt x="106214" y="100276"/>
                    </a:moveTo>
                    <a:lnTo>
                      <a:pt x="106214" y="106211"/>
                    </a:lnTo>
                    <a:lnTo>
                      <a:pt x="100278" y="106211"/>
                    </a:lnTo>
                    <a:lnTo>
                      <a:pt x="100278" y="100276"/>
                    </a:lnTo>
                    <a:close/>
                    <a:moveTo>
                      <a:pt x="112461" y="100276"/>
                    </a:moveTo>
                    <a:lnTo>
                      <a:pt x="112461" y="106211"/>
                    </a:lnTo>
                    <a:lnTo>
                      <a:pt x="106527" y="106211"/>
                    </a:lnTo>
                    <a:lnTo>
                      <a:pt x="106527" y="100276"/>
                    </a:lnTo>
                    <a:close/>
                    <a:moveTo>
                      <a:pt x="118710" y="100276"/>
                    </a:moveTo>
                    <a:lnTo>
                      <a:pt x="118710" y="106211"/>
                    </a:lnTo>
                    <a:lnTo>
                      <a:pt x="112774" y="106211"/>
                    </a:lnTo>
                    <a:lnTo>
                      <a:pt x="112774" y="100276"/>
                    </a:lnTo>
                    <a:close/>
                    <a:moveTo>
                      <a:pt x="124957" y="100276"/>
                    </a:moveTo>
                    <a:lnTo>
                      <a:pt x="124957" y="106211"/>
                    </a:lnTo>
                    <a:lnTo>
                      <a:pt x="119021" y="106211"/>
                    </a:lnTo>
                    <a:lnTo>
                      <a:pt x="119021" y="100276"/>
                    </a:lnTo>
                    <a:close/>
                    <a:moveTo>
                      <a:pt x="131204" y="100276"/>
                    </a:moveTo>
                    <a:lnTo>
                      <a:pt x="131204" y="106211"/>
                    </a:lnTo>
                    <a:lnTo>
                      <a:pt x="125270" y="106211"/>
                    </a:lnTo>
                    <a:lnTo>
                      <a:pt x="125270" y="100276"/>
                    </a:lnTo>
                    <a:close/>
                    <a:moveTo>
                      <a:pt x="137451" y="100276"/>
                    </a:moveTo>
                    <a:lnTo>
                      <a:pt x="137451" y="106211"/>
                    </a:lnTo>
                    <a:lnTo>
                      <a:pt x="131517" y="106211"/>
                    </a:lnTo>
                    <a:lnTo>
                      <a:pt x="131517" y="100276"/>
                    </a:lnTo>
                    <a:close/>
                    <a:moveTo>
                      <a:pt x="143702" y="100276"/>
                    </a:moveTo>
                    <a:lnTo>
                      <a:pt x="143702" y="106211"/>
                    </a:lnTo>
                    <a:lnTo>
                      <a:pt x="137766" y="106211"/>
                    </a:lnTo>
                    <a:lnTo>
                      <a:pt x="137766" y="100276"/>
                    </a:lnTo>
                    <a:close/>
                    <a:moveTo>
                      <a:pt x="149949" y="100276"/>
                    </a:moveTo>
                    <a:lnTo>
                      <a:pt x="149949" y="106211"/>
                    </a:lnTo>
                    <a:lnTo>
                      <a:pt x="144015" y="106211"/>
                    </a:lnTo>
                    <a:lnTo>
                      <a:pt x="144015" y="100276"/>
                    </a:lnTo>
                    <a:close/>
                    <a:moveTo>
                      <a:pt x="156196" y="100276"/>
                    </a:moveTo>
                    <a:lnTo>
                      <a:pt x="156196" y="106211"/>
                    </a:lnTo>
                    <a:lnTo>
                      <a:pt x="150262" y="106211"/>
                    </a:lnTo>
                    <a:lnTo>
                      <a:pt x="150262" y="100276"/>
                    </a:lnTo>
                    <a:close/>
                    <a:moveTo>
                      <a:pt x="162445" y="100276"/>
                    </a:moveTo>
                    <a:lnTo>
                      <a:pt x="162445" y="106211"/>
                    </a:lnTo>
                    <a:lnTo>
                      <a:pt x="156509" y="106211"/>
                    </a:lnTo>
                    <a:lnTo>
                      <a:pt x="156509" y="100276"/>
                    </a:lnTo>
                    <a:close/>
                    <a:moveTo>
                      <a:pt x="168692" y="100276"/>
                    </a:moveTo>
                    <a:lnTo>
                      <a:pt x="168692" y="106211"/>
                    </a:lnTo>
                    <a:lnTo>
                      <a:pt x="162756" y="106211"/>
                    </a:lnTo>
                    <a:lnTo>
                      <a:pt x="162756" y="100276"/>
                    </a:lnTo>
                    <a:close/>
                    <a:moveTo>
                      <a:pt x="174939" y="100276"/>
                    </a:moveTo>
                    <a:lnTo>
                      <a:pt x="174939" y="106211"/>
                    </a:lnTo>
                    <a:lnTo>
                      <a:pt x="169005" y="106211"/>
                    </a:lnTo>
                    <a:lnTo>
                      <a:pt x="169005" y="100276"/>
                    </a:lnTo>
                    <a:close/>
                    <a:moveTo>
                      <a:pt x="181186" y="100276"/>
                    </a:moveTo>
                    <a:lnTo>
                      <a:pt x="181186" y="106211"/>
                    </a:lnTo>
                    <a:lnTo>
                      <a:pt x="175252" y="106211"/>
                    </a:lnTo>
                    <a:lnTo>
                      <a:pt x="175252" y="100276"/>
                    </a:lnTo>
                    <a:close/>
                    <a:moveTo>
                      <a:pt x="187435" y="100276"/>
                    </a:moveTo>
                    <a:lnTo>
                      <a:pt x="187435" y="106211"/>
                    </a:lnTo>
                    <a:lnTo>
                      <a:pt x="181499" y="106211"/>
                    </a:lnTo>
                    <a:lnTo>
                      <a:pt x="181499" y="100276"/>
                    </a:lnTo>
                    <a:close/>
                    <a:moveTo>
                      <a:pt x="193684" y="100276"/>
                    </a:moveTo>
                    <a:lnTo>
                      <a:pt x="193684" y="106211"/>
                    </a:lnTo>
                    <a:lnTo>
                      <a:pt x="187749" y="106211"/>
                    </a:lnTo>
                    <a:lnTo>
                      <a:pt x="187749" y="100276"/>
                    </a:lnTo>
                    <a:close/>
                    <a:moveTo>
                      <a:pt x="199931" y="100276"/>
                    </a:moveTo>
                    <a:lnTo>
                      <a:pt x="199931" y="106211"/>
                    </a:lnTo>
                    <a:lnTo>
                      <a:pt x="193996" y="106211"/>
                    </a:lnTo>
                    <a:lnTo>
                      <a:pt x="193996" y="100276"/>
                    </a:lnTo>
                    <a:close/>
                    <a:moveTo>
                      <a:pt x="206180" y="100276"/>
                    </a:moveTo>
                    <a:lnTo>
                      <a:pt x="206180" y="106211"/>
                    </a:lnTo>
                    <a:lnTo>
                      <a:pt x="200244" y="106211"/>
                    </a:lnTo>
                    <a:lnTo>
                      <a:pt x="200244" y="100276"/>
                    </a:lnTo>
                    <a:close/>
                    <a:moveTo>
                      <a:pt x="212427" y="100276"/>
                    </a:moveTo>
                    <a:lnTo>
                      <a:pt x="212427" y="106211"/>
                    </a:lnTo>
                    <a:lnTo>
                      <a:pt x="206491" y="106211"/>
                    </a:lnTo>
                    <a:lnTo>
                      <a:pt x="206491" y="100276"/>
                    </a:lnTo>
                    <a:close/>
                    <a:moveTo>
                      <a:pt x="218674" y="100276"/>
                    </a:moveTo>
                    <a:lnTo>
                      <a:pt x="218674" y="106211"/>
                    </a:lnTo>
                    <a:lnTo>
                      <a:pt x="212739" y="106211"/>
                    </a:lnTo>
                    <a:lnTo>
                      <a:pt x="212739" y="100276"/>
                    </a:lnTo>
                    <a:close/>
                    <a:moveTo>
                      <a:pt x="224921" y="100276"/>
                    </a:moveTo>
                    <a:lnTo>
                      <a:pt x="224921" y="106211"/>
                    </a:lnTo>
                    <a:lnTo>
                      <a:pt x="218987" y="106211"/>
                    </a:lnTo>
                    <a:lnTo>
                      <a:pt x="218987" y="100276"/>
                    </a:lnTo>
                    <a:close/>
                    <a:moveTo>
                      <a:pt x="231170" y="100276"/>
                    </a:moveTo>
                    <a:lnTo>
                      <a:pt x="231170" y="106211"/>
                    </a:lnTo>
                    <a:lnTo>
                      <a:pt x="225234" y="106211"/>
                    </a:lnTo>
                    <a:lnTo>
                      <a:pt x="225234" y="100276"/>
                    </a:lnTo>
                    <a:close/>
                    <a:moveTo>
                      <a:pt x="237417" y="100276"/>
                    </a:moveTo>
                    <a:lnTo>
                      <a:pt x="237417" y="106211"/>
                    </a:lnTo>
                    <a:lnTo>
                      <a:pt x="231481" y="106211"/>
                    </a:lnTo>
                    <a:lnTo>
                      <a:pt x="231481" y="100276"/>
                    </a:lnTo>
                    <a:close/>
                    <a:moveTo>
                      <a:pt x="243664" y="100276"/>
                    </a:moveTo>
                    <a:lnTo>
                      <a:pt x="243664" y="106211"/>
                    </a:lnTo>
                    <a:lnTo>
                      <a:pt x="237729" y="106211"/>
                    </a:lnTo>
                    <a:lnTo>
                      <a:pt x="237729" y="100276"/>
                    </a:lnTo>
                    <a:close/>
                    <a:moveTo>
                      <a:pt x="249911" y="100276"/>
                    </a:moveTo>
                    <a:lnTo>
                      <a:pt x="249911" y="106211"/>
                    </a:lnTo>
                    <a:lnTo>
                      <a:pt x="243977" y="106211"/>
                    </a:lnTo>
                    <a:lnTo>
                      <a:pt x="243977" y="100276"/>
                    </a:lnTo>
                    <a:close/>
                    <a:moveTo>
                      <a:pt x="256161" y="100276"/>
                    </a:moveTo>
                    <a:lnTo>
                      <a:pt x="256161" y="106211"/>
                    </a:lnTo>
                    <a:lnTo>
                      <a:pt x="250225" y="106211"/>
                    </a:lnTo>
                    <a:lnTo>
                      <a:pt x="250225" y="100276"/>
                    </a:lnTo>
                    <a:close/>
                    <a:moveTo>
                      <a:pt x="262409" y="100276"/>
                    </a:moveTo>
                    <a:lnTo>
                      <a:pt x="262409" y="106211"/>
                    </a:lnTo>
                    <a:lnTo>
                      <a:pt x="256474" y="106211"/>
                    </a:lnTo>
                    <a:lnTo>
                      <a:pt x="256474" y="100276"/>
                    </a:lnTo>
                    <a:close/>
                    <a:moveTo>
                      <a:pt x="268656" y="100276"/>
                    </a:moveTo>
                    <a:lnTo>
                      <a:pt x="268656" y="106211"/>
                    </a:lnTo>
                    <a:lnTo>
                      <a:pt x="262721" y="106211"/>
                    </a:lnTo>
                    <a:lnTo>
                      <a:pt x="262721" y="100276"/>
                    </a:lnTo>
                    <a:close/>
                    <a:moveTo>
                      <a:pt x="274904" y="100276"/>
                    </a:moveTo>
                    <a:lnTo>
                      <a:pt x="274904" y="106211"/>
                    </a:lnTo>
                    <a:lnTo>
                      <a:pt x="268968" y="106211"/>
                    </a:lnTo>
                    <a:lnTo>
                      <a:pt x="268968" y="100276"/>
                    </a:lnTo>
                    <a:close/>
                    <a:moveTo>
                      <a:pt x="6251" y="106523"/>
                    </a:moveTo>
                    <a:lnTo>
                      <a:pt x="6251" y="112460"/>
                    </a:lnTo>
                    <a:lnTo>
                      <a:pt x="315" y="112460"/>
                    </a:lnTo>
                    <a:lnTo>
                      <a:pt x="315" y="106523"/>
                    </a:lnTo>
                    <a:close/>
                    <a:moveTo>
                      <a:pt x="12498" y="106523"/>
                    </a:moveTo>
                    <a:lnTo>
                      <a:pt x="12498" y="112460"/>
                    </a:lnTo>
                    <a:lnTo>
                      <a:pt x="6562" y="112460"/>
                    </a:lnTo>
                    <a:lnTo>
                      <a:pt x="6562" y="106523"/>
                    </a:lnTo>
                    <a:close/>
                    <a:moveTo>
                      <a:pt x="18745" y="106523"/>
                    </a:moveTo>
                    <a:lnTo>
                      <a:pt x="18745" y="112460"/>
                    </a:lnTo>
                    <a:lnTo>
                      <a:pt x="12810" y="112460"/>
                    </a:lnTo>
                    <a:lnTo>
                      <a:pt x="12810" y="106523"/>
                    </a:lnTo>
                    <a:close/>
                    <a:moveTo>
                      <a:pt x="24992" y="106523"/>
                    </a:moveTo>
                    <a:lnTo>
                      <a:pt x="24992" y="112460"/>
                    </a:lnTo>
                    <a:lnTo>
                      <a:pt x="19058" y="112460"/>
                    </a:lnTo>
                    <a:lnTo>
                      <a:pt x="19058" y="106523"/>
                    </a:lnTo>
                    <a:close/>
                    <a:moveTo>
                      <a:pt x="31242" y="106523"/>
                    </a:moveTo>
                    <a:lnTo>
                      <a:pt x="31242" y="112460"/>
                    </a:lnTo>
                    <a:lnTo>
                      <a:pt x="25305" y="112460"/>
                    </a:lnTo>
                    <a:lnTo>
                      <a:pt x="25305" y="106523"/>
                    </a:lnTo>
                    <a:close/>
                    <a:moveTo>
                      <a:pt x="37489" y="106523"/>
                    </a:moveTo>
                    <a:lnTo>
                      <a:pt x="37489" y="112460"/>
                    </a:lnTo>
                    <a:lnTo>
                      <a:pt x="31553" y="112460"/>
                    </a:lnTo>
                    <a:lnTo>
                      <a:pt x="31553" y="106523"/>
                    </a:lnTo>
                    <a:close/>
                    <a:moveTo>
                      <a:pt x="43737" y="106523"/>
                    </a:moveTo>
                    <a:lnTo>
                      <a:pt x="43737" y="112460"/>
                    </a:lnTo>
                    <a:lnTo>
                      <a:pt x="37802" y="112460"/>
                    </a:lnTo>
                    <a:lnTo>
                      <a:pt x="37802" y="106523"/>
                    </a:lnTo>
                    <a:close/>
                    <a:moveTo>
                      <a:pt x="49985" y="106523"/>
                    </a:moveTo>
                    <a:lnTo>
                      <a:pt x="49985" y="112460"/>
                    </a:lnTo>
                    <a:lnTo>
                      <a:pt x="44049" y="112460"/>
                    </a:lnTo>
                    <a:lnTo>
                      <a:pt x="44049" y="106523"/>
                    </a:lnTo>
                    <a:close/>
                    <a:moveTo>
                      <a:pt x="56232" y="106523"/>
                    </a:moveTo>
                    <a:lnTo>
                      <a:pt x="56232" y="112460"/>
                    </a:lnTo>
                    <a:lnTo>
                      <a:pt x="50296" y="112460"/>
                    </a:lnTo>
                    <a:lnTo>
                      <a:pt x="50296" y="106523"/>
                    </a:lnTo>
                    <a:close/>
                    <a:moveTo>
                      <a:pt x="62480" y="106523"/>
                    </a:moveTo>
                    <a:lnTo>
                      <a:pt x="62480" y="112460"/>
                    </a:lnTo>
                    <a:lnTo>
                      <a:pt x="56545" y="112460"/>
                    </a:lnTo>
                    <a:lnTo>
                      <a:pt x="56545" y="106523"/>
                    </a:lnTo>
                    <a:close/>
                    <a:moveTo>
                      <a:pt x="68727" y="106523"/>
                    </a:moveTo>
                    <a:lnTo>
                      <a:pt x="68727" y="112460"/>
                    </a:lnTo>
                    <a:lnTo>
                      <a:pt x="62792" y="112460"/>
                    </a:lnTo>
                    <a:lnTo>
                      <a:pt x="62792" y="106523"/>
                    </a:lnTo>
                    <a:close/>
                    <a:moveTo>
                      <a:pt x="74975" y="106523"/>
                    </a:moveTo>
                    <a:lnTo>
                      <a:pt x="74975" y="112460"/>
                    </a:lnTo>
                    <a:lnTo>
                      <a:pt x="69039" y="112460"/>
                    </a:lnTo>
                    <a:lnTo>
                      <a:pt x="69039" y="106523"/>
                    </a:lnTo>
                    <a:close/>
                    <a:moveTo>
                      <a:pt x="81223" y="106523"/>
                    </a:moveTo>
                    <a:lnTo>
                      <a:pt x="81223" y="112460"/>
                    </a:lnTo>
                    <a:lnTo>
                      <a:pt x="75286" y="112460"/>
                    </a:lnTo>
                    <a:lnTo>
                      <a:pt x="75286" y="106523"/>
                    </a:lnTo>
                    <a:close/>
                    <a:moveTo>
                      <a:pt x="87470" y="106523"/>
                    </a:moveTo>
                    <a:lnTo>
                      <a:pt x="87470" y="112460"/>
                    </a:lnTo>
                    <a:lnTo>
                      <a:pt x="81535" y="112460"/>
                    </a:lnTo>
                    <a:lnTo>
                      <a:pt x="81535" y="106523"/>
                    </a:lnTo>
                    <a:close/>
                    <a:moveTo>
                      <a:pt x="93718" y="106523"/>
                    </a:moveTo>
                    <a:lnTo>
                      <a:pt x="93718" y="112460"/>
                    </a:lnTo>
                    <a:lnTo>
                      <a:pt x="87784" y="112460"/>
                    </a:lnTo>
                    <a:lnTo>
                      <a:pt x="87784" y="106523"/>
                    </a:lnTo>
                    <a:close/>
                    <a:moveTo>
                      <a:pt x="99967" y="106523"/>
                    </a:moveTo>
                    <a:lnTo>
                      <a:pt x="99967" y="112460"/>
                    </a:lnTo>
                    <a:lnTo>
                      <a:pt x="94031" y="112460"/>
                    </a:lnTo>
                    <a:lnTo>
                      <a:pt x="94031" y="106523"/>
                    </a:lnTo>
                    <a:close/>
                    <a:moveTo>
                      <a:pt x="106214" y="106523"/>
                    </a:moveTo>
                    <a:lnTo>
                      <a:pt x="106214" y="112460"/>
                    </a:lnTo>
                    <a:lnTo>
                      <a:pt x="100278" y="112460"/>
                    </a:lnTo>
                    <a:lnTo>
                      <a:pt x="100278" y="106523"/>
                    </a:lnTo>
                    <a:close/>
                    <a:moveTo>
                      <a:pt x="112461" y="106523"/>
                    </a:moveTo>
                    <a:lnTo>
                      <a:pt x="112461" y="112460"/>
                    </a:lnTo>
                    <a:lnTo>
                      <a:pt x="106527" y="112460"/>
                    </a:lnTo>
                    <a:lnTo>
                      <a:pt x="106527" y="106523"/>
                    </a:lnTo>
                    <a:close/>
                    <a:moveTo>
                      <a:pt x="118710" y="106523"/>
                    </a:moveTo>
                    <a:lnTo>
                      <a:pt x="118710" y="112460"/>
                    </a:lnTo>
                    <a:lnTo>
                      <a:pt x="112774" y="112460"/>
                    </a:lnTo>
                    <a:lnTo>
                      <a:pt x="112774" y="106523"/>
                    </a:lnTo>
                    <a:close/>
                    <a:moveTo>
                      <a:pt x="124957" y="106523"/>
                    </a:moveTo>
                    <a:lnTo>
                      <a:pt x="124957" y="112460"/>
                    </a:lnTo>
                    <a:lnTo>
                      <a:pt x="119021" y="112460"/>
                    </a:lnTo>
                    <a:lnTo>
                      <a:pt x="119021" y="106523"/>
                    </a:lnTo>
                    <a:close/>
                    <a:moveTo>
                      <a:pt x="131204" y="106523"/>
                    </a:moveTo>
                    <a:lnTo>
                      <a:pt x="131204" y="112460"/>
                    </a:lnTo>
                    <a:lnTo>
                      <a:pt x="125270" y="112460"/>
                    </a:lnTo>
                    <a:lnTo>
                      <a:pt x="125270" y="106523"/>
                    </a:lnTo>
                    <a:close/>
                    <a:moveTo>
                      <a:pt x="137451" y="106523"/>
                    </a:moveTo>
                    <a:lnTo>
                      <a:pt x="137451" y="112460"/>
                    </a:lnTo>
                    <a:lnTo>
                      <a:pt x="131517" y="112460"/>
                    </a:lnTo>
                    <a:lnTo>
                      <a:pt x="131517" y="106523"/>
                    </a:lnTo>
                    <a:close/>
                    <a:moveTo>
                      <a:pt x="143702" y="106523"/>
                    </a:moveTo>
                    <a:lnTo>
                      <a:pt x="143702" y="112460"/>
                    </a:lnTo>
                    <a:lnTo>
                      <a:pt x="137766" y="112460"/>
                    </a:lnTo>
                    <a:lnTo>
                      <a:pt x="137766" y="106523"/>
                    </a:lnTo>
                    <a:close/>
                    <a:moveTo>
                      <a:pt x="149949" y="106523"/>
                    </a:moveTo>
                    <a:lnTo>
                      <a:pt x="149949" y="112460"/>
                    </a:lnTo>
                    <a:lnTo>
                      <a:pt x="144015" y="112460"/>
                    </a:lnTo>
                    <a:lnTo>
                      <a:pt x="144015" y="106523"/>
                    </a:lnTo>
                    <a:close/>
                    <a:moveTo>
                      <a:pt x="156196" y="106523"/>
                    </a:moveTo>
                    <a:lnTo>
                      <a:pt x="156196" y="112460"/>
                    </a:lnTo>
                    <a:lnTo>
                      <a:pt x="150262" y="112460"/>
                    </a:lnTo>
                    <a:lnTo>
                      <a:pt x="150262" y="106523"/>
                    </a:lnTo>
                    <a:close/>
                    <a:moveTo>
                      <a:pt x="162445" y="106523"/>
                    </a:moveTo>
                    <a:lnTo>
                      <a:pt x="162445" y="112460"/>
                    </a:lnTo>
                    <a:lnTo>
                      <a:pt x="156509" y="112460"/>
                    </a:lnTo>
                    <a:lnTo>
                      <a:pt x="156509" y="106523"/>
                    </a:lnTo>
                    <a:close/>
                    <a:moveTo>
                      <a:pt x="168692" y="106523"/>
                    </a:moveTo>
                    <a:lnTo>
                      <a:pt x="168692" y="112460"/>
                    </a:lnTo>
                    <a:lnTo>
                      <a:pt x="162756" y="112460"/>
                    </a:lnTo>
                    <a:lnTo>
                      <a:pt x="162756" y="106523"/>
                    </a:lnTo>
                    <a:close/>
                    <a:moveTo>
                      <a:pt x="174939" y="106523"/>
                    </a:moveTo>
                    <a:lnTo>
                      <a:pt x="174939" y="112460"/>
                    </a:lnTo>
                    <a:lnTo>
                      <a:pt x="169005" y="112460"/>
                    </a:lnTo>
                    <a:lnTo>
                      <a:pt x="169005" y="106523"/>
                    </a:lnTo>
                    <a:close/>
                    <a:moveTo>
                      <a:pt x="181186" y="106523"/>
                    </a:moveTo>
                    <a:lnTo>
                      <a:pt x="181186" y="112460"/>
                    </a:lnTo>
                    <a:lnTo>
                      <a:pt x="175252" y="112460"/>
                    </a:lnTo>
                    <a:lnTo>
                      <a:pt x="175252" y="106523"/>
                    </a:lnTo>
                    <a:close/>
                    <a:moveTo>
                      <a:pt x="187435" y="106523"/>
                    </a:moveTo>
                    <a:lnTo>
                      <a:pt x="187435" y="112460"/>
                    </a:lnTo>
                    <a:lnTo>
                      <a:pt x="181499" y="112460"/>
                    </a:lnTo>
                    <a:lnTo>
                      <a:pt x="181499" y="106523"/>
                    </a:lnTo>
                    <a:close/>
                    <a:moveTo>
                      <a:pt x="193684" y="106523"/>
                    </a:moveTo>
                    <a:lnTo>
                      <a:pt x="193684" y="112460"/>
                    </a:lnTo>
                    <a:lnTo>
                      <a:pt x="187749" y="112460"/>
                    </a:lnTo>
                    <a:lnTo>
                      <a:pt x="187749" y="106523"/>
                    </a:lnTo>
                    <a:close/>
                    <a:moveTo>
                      <a:pt x="199931" y="106523"/>
                    </a:moveTo>
                    <a:lnTo>
                      <a:pt x="199931" y="112460"/>
                    </a:lnTo>
                    <a:lnTo>
                      <a:pt x="193996" y="112460"/>
                    </a:lnTo>
                    <a:lnTo>
                      <a:pt x="193996" y="106523"/>
                    </a:lnTo>
                    <a:close/>
                    <a:moveTo>
                      <a:pt x="206180" y="106523"/>
                    </a:moveTo>
                    <a:lnTo>
                      <a:pt x="206180" y="112460"/>
                    </a:lnTo>
                    <a:lnTo>
                      <a:pt x="200244" y="112460"/>
                    </a:lnTo>
                    <a:lnTo>
                      <a:pt x="200244" y="106523"/>
                    </a:lnTo>
                    <a:close/>
                    <a:moveTo>
                      <a:pt x="212427" y="106523"/>
                    </a:moveTo>
                    <a:lnTo>
                      <a:pt x="212427" y="112460"/>
                    </a:lnTo>
                    <a:lnTo>
                      <a:pt x="206491" y="112460"/>
                    </a:lnTo>
                    <a:lnTo>
                      <a:pt x="206491" y="106523"/>
                    </a:lnTo>
                    <a:close/>
                    <a:moveTo>
                      <a:pt x="218674" y="106523"/>
                    </a:moveTo>
                    <a:lnTo>
                      <a:pt x="218674" y="112460"/>
                    </a:lnTo>
                    <a:lnTo>
                      <a:pt x="212739" y="112460"/>
                    </a:lnTo>
                    <a:lnTo>
                      <a:pt x="212739" y="106523"/>
                    </a:lnTo>
                    <a:close/>
                    <a:moveTo>
                      <a:pt x="224921" y="106523"/>
                    </a:moveTo>
                    <a:lnTo>
                      <a:pt x="224921" y="112460"/>
                    </a:lnTo>
                    <a:lnTo>
                      <a:pt x="218987" y="112460"/>
                    </a:lnTo>
                    <a:lnTo>
                      <a:pt x="218987" y="106523"/>
                    </a:lnTo>
                    <a:close/>
                    <a:moveTo>
                      <a:pt x="231170" y="106523"/>
                    </a:moveTo>
                    <a:lnTo>
                      <a:pt x="231170" y="112460"/>
                    </a:lnTo>
                    <a:lnTo>
                      <a:pt x="225234" y="112460"/>
                    </a:lnTo>
                    <a:lnTo>
                      <a:pt x="225234" y="106523"/>
                    </a:lnTo>
                    <a:close/>
                    <a:moveTo>
                      <a:pt x="237417" y="106523"/>
                    </a:moveTo>
                    <a:lnTo>
                      <a:pt x="237417" y="112460"/>
                    </a:lnTo>
                    <a:lnTo>
                      <a:pt x="231481" y="112460"/>
                    </a:lnTo>
                    <a:lnTo>
                      <a:pt x="231481" y="106523"/>
                    </a:lnTo>
                    <a:close/>
                    <a:moveTo>
                      <a:pt x="243664" y="106523"/>
                    </a:moveTo>
                    <a:lnTo>
                      <a:pt x="243664" y="112460"/>
                    </a:lnTo>
                    <a:lnTo>
                      <a:pt x="237729" y="112460"/>
                    </a:lnTo>
                    <a:lnTo>
                      <a:pt x="237729" y="106523"/>
                    </a:lnTo>
                    <a:close/>
                    <a:moveTo>
                      <a:pt x="249911" y="106523"/>
                    </a:moveTo>
                    <a:lnTo>
                      <a:pt x="249911" y="112460"/>
                    </a:lnTo>
                    <a:lnTo>
                      <a:pt x="243977" y="112460"/>
                    </a:lnTo>
                    <a:lnTo>
                      <a:pt x="243977" y="106523"/>
                    </a:lnTo>
                    <a:close/>
                    <a:moveTo>
                      <a:pt x="256161" y="106523"/>
                    </a:moveTo>
                    <a:lnTo>
                      <a:pt x="256161" y="112460"/>
                    </a:lnTo>
                    <a:lnTo>
                      <a:pt x="250225" y="112460"/>
                    </a:lnTo>
                    <a:lnTo>
                      <a:pt x="250225" y="106523"/>
                    </a:lnTo>
                    <a:close/>
                    <a:moveTo>
                      <a:pt x="262409" y="106523"/>
                    </a:moveTo>
                    <a:lnTo>
                      <a:pt x="262409" y="112460"/>
                    </a:lnTo>
                    <a:lnTo>
                      <a:pt x="256474" y="112460"/>
                    </a:lnTo>
                    <a:lnTo>
                      <a:pt x="256474" y="106523"/>
                    </a:lnTo>
                    <a:close/>
                    <a:moveTo>
                      <a:pt x="268656" y="106523"/>
                    </a:moveTo>
                    <a:lnTo>
                      <a:pt x="268656" y="112460"/>
                    </a:lnTo>
                    <a:lnTo>
                      <a:pt x="262721" y="112460"/>
                    </a:lnTo>
                    <a:lnTo>
                      <a:pt x="262721" y="106523"/>
                    </a:lnTo>
                    <a:close/>
                    <a:moveTo>
                      <a:pt x="274904" y="106523"/>
                    </a:moveTo>
                    <a:lnTo>
                      <a:pt x="274904" y="112460"/>
                    </a:lnTo>
                    <a:lnTo>
                      <a:pt x="268968" y="112460"/>
                    </a:lnTo>
                    <a:lnTo>
                      <a:pt x="268968" y="106523"/>
                    </a:lnTo>
                    <a:close/>
                    <a:moveTo>
                      <a:pt x="6251" y="112771"/>
                    </a:moveTo>
                    <a:lnTo>
                      <a:pt x="6251" y="118707"/>
                    </a:lnTo>
                    <a:lnTo>
                      <a:pt x="315" y="118707"/>
                    </a:lnTo>
                    <a:lnTo>
                      <a:pt x="315" y="112771"/>
                    </a:lnTo>
                    <a:close/>
                    <a:moveTo>
                      <a:pt x="12498" y="112771"/>
                    </a:moveTo>
                    <a:lnTo>
                      <a:pt x="12498" y="118707"/>
                    </a:lnTo>
                    <a:lnTo>
                      <a:pt x="6562" y="118707"/>
                    </a:lnTo>
                    <a:lnTo>
                      <a:pt x="6562" y="112771"/>
                    </a:lnTo>
                    <a:close/>
                    <a:moveTo>
                      <a:pt x="18745" y="112771"/>
                    </a:moveTo>
                    <a:lnTo>
                      <a:pt x="18745" y="118707"/>
                    </a:lnTo>
                    <a:lnTo>
                      <a:pt x="12810" y="118707"/>
                    </a:lnTo>
                    <a:lnTo>
                      <a:pt x="12810" y="112771"/>
                    </a:lnTo>
                    <a:close/>
                    <a:moveTo>
                      <a:pt x="24992" y="112771"/>
                    </a:moveTo>
                    <a:lnTo>
                      <a:pt x="24992" y="118707"/>
                    </a:lnTo>
                    <a:lnTo>
                      <a:pt x="19058" y="118707"/>
                    </a:lnTo>
                    <a:lnTo>
                      <a:pt x="19058" y="112771"/>
                    </a:lnTo>
                    <a:close/>
                    <a:moveTo>
                      <a:pt x="31242" y="112771"/>
                    </a:moveTo>
                    <a:lnTo>
                      <a:pt x="31242" y="118707"/>
                    </a:lnTo>
                    <a:lnTo>
                      <a:pt x="25305" y="118707"/>
                    </a:lnTo>
                    <a:lnTo>
                      <a:pt x="25305" y="112771"/>
                    </a:lnTo>
                    <a:close/>
                    <a:moveTo>
                      <a:pt x="37489" y="112771"/>
                    </a:moveTo>
                    <a:lnTo>
                      <a:pt x="37489" y="118707"/>
                    </a:lnTo>
                    <a:lnTo>
                      <a:pt x="31553" y="118707"/>
                    </a:lnTo>
                    <a:lnTo>
                      <a:pt x="31553" y="112771"/>
                    </a:lnTo>
                    <a:close/>
                    <a:moveTo>
                      <a:pt x="43737" y="112771"/>
                    </a:moveTo>
                    <a:lnTo>
                      <a:pt x="43737" y="118707"/>
                    </a:lnTo>
                    <a:lnTo>
                      <a:pt x="37802" y="118707"/>
                    </a:lnTo>
                    <a:lnTo>
                      <a:pt x="37802" y="112771"/>
                    </a:lnTo>
                    <a:close/>
                    <a:moveTo>
                      <a:pt x="49985" y="112771"/>
                    </a:moveTo>
                    <a:lnTo>
                      <a:pt x="49985" y="118707"/>
                    </a:lnTo>
                    <a:lnTo>
                      <a:pt x="44049" y="118707"/>
                    </a:lnTo>
                    <a:lnTo>
                      <a:pt x="44049" y="112771"/>
                    </a:lnTo>
                    <a:close/>
                    <a:moveTo>
                      <a:pt x="56232" y="112771"/>
                    </a:moveTo>
                    <a:lnTo>
                      <a:pt x="56232" y="118707"/>
                    </a:lnTo>
                    <a:lnTo>
                      <a:pt x="50296" y="118707"/>
                    </a:lnTo>
                    <a:lnTo>
                      <a:pt x="50296" y="112771"/>
                    </a:lnTo>
                    <a:close/>
                    <a:moveTo>
                      <a:pt x="62480" y="112771"/>
                    </a:moveTo>
                    <a:lnTo>
                      <a:pt x="62480" y="118707"/>
                    </a:lnTo>
                    <a:lnTo>
                      <a:pt x="56545" y="118707"/>
                    </a:lnTo>
                    <a:lnTo>
                      <a:pt x="56545" y="112771"/>
                    </a:lnTo>
                    <a:close/>
                    <a:moveTo>
                      <a:pt x="68727" y="112771"/>
                    </a:moveTo>
                    <a:lnTo>
                      <a:pt x="68727" y="118707"/>
                    </a:lnTo>
                    <a:lnTo>
                      <a:pt x="62792" y="118707"/>
                    </a:lnTo>
                    <a:lnTo>
                      <a:pt x="62792" y="112771"/>
                    </a:lnTo>
                    <a:close/>
                    <a:moveTo>
                      <a:pt x="74975" y="112771"/>
                    </a:moveTo>
                    <a:lnTo>
                      <a:pt x="74975" y="118707"/>
                    </a:lnTo>
                    <a:lnTo>
                      <a:pt x="69039" y="118707"/>
                    </a:lnTo>
                    <a:lnTo>
                      <a:pt x="69039" y="112771"/>
                    </a:lnTo>
                    <a:close/>
                    <a:moveTo>
                      <a:pt x="81223" y="112771"/>
                    </a:moveTo>
                    <a:lnTo>
                      <a:pt x="81223" y="118707"/>
                    </a:lnTo>
                    <a:lnTo>
                      <a:pt x="75286" y="118707"/>
                    </a:lnTo>
                    <a:lnTo>
                      <a:pt x="75286" y="112771"/>
                    </a:lnTo>
                    <a:close/>
                    <a:moveTo>
                      <a:pt x="87470" y="112771"/>
                    </a:moveTo>
                    <a:lnTo>
                      <a:pt x="87470" y="118707"/>
                    </a:lnTo>
                    <a:lnTo>
                      <a:pt x="81535" y="118707"/>
                    </a:lnTo>
                    <a:lnTo>
                      <a:pt x="81535" y="112771"/>
                    </a:lnTo>
                    <a:close/>
                    <a:moveTo>
                      <a:pt x="93718" y="112771"/>
                    </a:moveTo>
                    <a:lnTo>
                      <a:pt x="93718" y="118707"/>
                    </a:lnTo>
                    <a:lnTo>
                      <a:pt x="87784" y="118707"/>
                    </a:lnTo>
                    <a:lnTo>
                      <a:pt x="87784" y="112771"/>
                    </a:lnTo>
                    <a:close/>
                    <a:moveTo>
                      <a:pt x="99967" y="112771"/>
                    </a:moveTo>
                    <a:lnTo>
                      <a:pt x="99967" y="118707"/>
                    </a:lnTo>
                    <a:lnTo>
                      <a:pt x="94031" y="118707"/>
                    </a:lnTo>
                    <a:lnTo>
                      <a:pt x="94031" y="112771"/>
                    </a:lnTo>
                    <a:close/>
                    <a:moveTo>
                      <a:pt x="106214" y="112771"/>
                    </a:moveTo>
                    <a:lnTo>
                      <a:pt x="106214" y="118707"/>
                    </a:lnTo>
                    <a:lnTo>
                      <a:pt x="100278" y="118707"/>
                    </a:lnTo>
                    <a:lnTo>
                      <a:pt x="100278" y="112771"/>
                    </a:lnTo>
                    <a:close/>
                    <a:moveTo>
                      <a:pt x="112461" y="112771"/>
                    </a:moveTo>
                    <a:lnTo>
                      <a:pt x="112461" y="118707"/>
                    </a:lnTo>
                    <a:lnTo>
                      <a:pt x="106527" y="118707"/>
                    </a:lnTo>
                    <a:lnTo>
                      <a:pt x="106527" y="112771"/>
                    </a:lnTo>
                    <a:close/>
                    <a:moveTo>
                      <a:pt x="118710" y="112771"/>
                    </a:moveTo>
                    <a:lnTo>
                      <a:pt x="118710" y="118707"/>
                    </a:lnTo>
                    <a:lnTo>
                      <a:pt x="112774" y="118707"/>
                    </a:lnTo>
                    <a:lnTo>
                      <a:pt x="112774" y="112771"/>
                    </a:lnTo>
                    <a:close/>
                    <a:moveTo>
                      <a:pt x="124957" y="112771"/>
                    </a:moveTo>
                    <a:lnTo>
                      <a:pt x="124957" y="118707"/>
                    </a:lnTo>
                    <a:lnTo>
                      <a:pt x="119021" y="118707"/>
                    </a:lnTo>
                    <a:lnTo>
                      <a:pt x="119021" y="112771"/>
                    </a:lnTo>
                    <a:close/>
                    <a:moveTo>
                      <a:pt x="131204" y="112771"/>
                    </a:moveTo>
                    <a:lnTo>
                      <a:pt x="131204" y="118707"/>
                    </a:lnTo>
                    <a:lnTo>
                      <a:pt x="125270" y="118707"/>
                    </a:lnTo>
                    <a:lnTo>
                      <a:pt x="125270" y="112771"/>
                    </a:lnTo>
                    <a:close/>
                    <a:moveTo>
                      <a:pt x="137451" y="112771"/>
                    </a:moveTo>
                    <a:lnTo>
                      <a:pt x="137451" y="118707"/>
                    </a:lnTo>
                    <a:lnTo>
                      <a:pt x="131517" y="118707"/>
                    </a:lnTo>
                    <a:lnTo>
                      <a:pt x="131517" y="112771"/>
                    </a:lnTo>
                    <a:close/>
                    <a:moveTo>
                      <a:pt x="143702" y="112771"/>
                    </a:moveTo>
                    <a:lnTo>
                      <a:pt x="143702" y="118707"/>
                    </a:lnTo>
                    <a:lnTo>
                      <a:pt x="137766" y="118707"/>
                    </a:lnTo>
                    <a:lnTo>
                      <a:pt x="137766" y="112771"/>
                    </a:lnTo>
                    <a:close/>
                    <a:moveTo>
                      <a:pt x="149949" y="112771"/>
                    </a:moveTo>
                    <a:lnTo>
                      <a:pt x="149949" y="118707"/>
                    </a:lnTo>
                    <a:lnTo>
                      <a:pt x="144015" y="118707"/>
                    </a:lnTo>
                    <a:lnTo>
                      <a:pt x="144015" y="112771"/>
                    </a:lnTo>
                    <a:close/>
                    <a:moveTo>
                      <a:pt x="156196" y="112771"/>
                    </a:moveTo>
                    <a:lnTo>
                      <a:pt x="156196" y="118707"/>
                    </a:lnTo>
                    <a:lnTo>
                      <a:pt x="150262" y="118707"/>
                    </a:lnTo>
                    <a:lnTo>
                      <a:pt x="150262" y="112771"/>
                    </a:lnTo>
                    <a:close/>
                    <a:moveTo>
                      <a:pt x="162445" y="112771"/>
                    </a:moveTo>
                    <a:lnTo>
                      <a:pt x="162445" y="118707"/>
                    </a:lnTo>
                    <a:lnTo>
                      <a:pt x="156509" y="118707"/>
                    </a:lnTo>
                    <a:lnTo>
                      <a:pt x="156509" y="112771"/>
                    </a:lnTo>
                    <a:close/>
                    <a:moveTo>
                      <a:pt x="168692" y="112771"/>
                    </a:moveTo>
                    <a:lnTo>
                      <a:pt x="168692" y="118707"/>
                    </a:lnTo>
                    <a:lnTo>
                      <a:pt x="162756" y="118707"/>
                    </a:lnTo>
                    <a:lnTo>
                      <a:pt x="162756" y="112771"/>
                    </a:lnTo>
                    <a:close/>
                    <a:moveTo>
                      <a:pt x="174939" y="112771"/>
                    </a:moveTo>
                    <a:lnTo>
                      <a:pt x="174939" y="118707"/>
                    </a:lnTo>
                    <a:lnTo>
                      <a:pt x="169005" y="118707"/>
                    </a:lnTo>
                    <a:lnTo>
                      <a:pt x="169005" y="112771"/>
                    </a:lnTo>
                    <a:close/>
                    <a:moveTo>
                      <a:pt x="181186" y="112771"/>
                    </a:moveTo>
                    <a:lnTo>
                      <a:pt x="181186" y="118707"/>
                    </a:lnTo>
                    <a:lnTo>
                      <a:pt x="175252" y="118707"/>
                    </a:lnTo>
                    <a:lnTo>
                      <a:pt x="175252" y="112771"/>
                    </a:lnTo>
                    <a:close/>
                    <a:moveTo>
                      <a:pt x="187435" y="112771"/>
                    </a:moveTo>
                    <a:lnTo>
                      <a:pt x="187435" y="118707"/>
                    </a:lnTo>
                    <a:lnTo>
                      <a:pt x="181499" y="118707"/>
                    </a:lnTo>
                    <a:lnTo>
                      <a:pt x="181499" y="112771"/>
                    </a:lnTo>
                    <a:close/>
                    <a:moveTo>
                      <a:pt x="193684" y="112771"/>
                    </a:moveTo>
                    <a:lnTo>
                      <a:pt x="193684" y="118707"/>
                    </a:lnTo>
                    <a:lnTo>
                      <a:pt x="187749" y="118707"/>
                    </a:lnTo>
                    <a:lnTo>
                      <a:pt x="187749" y="112771"/>
                    </a:lnTo>
                    <a:close/>
                    <a:moveTo>
                      <a:pt x="199931" y="112771"/>
                    </a:moveTo>
                    <a:lnTo>
                      <a:pt x="199931" y="118707"/>
                    </a:lnTo>
                    <a:lnTo>
                      <a:pt x="193996" y="118707"/>
                    </a:lnTo>
                    <a:lnTo>
                      <a:pt x="193996" y="112771"/>
                    </a:lnTo>
                    <a:close/>
                    <a:moveTo>
                      <a:pt x="206180" y="112771"/>
                    </a:moveTo>
                    <a:lnTo>
                      <a:pt x="206180" y="118707"/>
                    </a:lnTo>
                    <a:lnTo>
                      <a:pt x="200244" y="118707"/>
                    </a:lnTo>
                    <a:lnTo>
                      <a:pt x="200244" y="112771"/>
                    </a:lnTo>
                    <a:close/>
                    <a:moveTo>
                      <a:pt x="212427" y="112771"/>
                    </a:moveTo>
                    <a:lnTo>
                      <a:pt x="212427" y="118707"/>
                    </a:lnTo>
                    <a:lnTo>
                      <a:pt x="206491" y="118707"/>
                    </a:lnTo>
                    <a:lnTo>
                      <a:pt x="206491" y="112771"/>
                    </a:lnTo>
                    <a:close/>
                    <a:moveTo>
                      <a:pt x="218674" y="112771"/>
                    </a:moveTo>
                    <a:lnTo>
                      <a:pt x="218674" y="118707"/>
                    </a:lnTo>
                    <a:lnTo>
                      <a:pt x="212739" y="118707"/>
                    </a:lnTo>
                    <a:lnTo>
                      <a:pt x="212739" y="112771"/>
                    </a:lnTo>
                    <a:close/>
                    <a:moveTo>
                      <a:pt x="224921" y="112771"/>
                    </a:moveTo>
                    <a:lnTo>
                      <a:pt x="224921" y="118707"/>
                    </a:lnTo>
                    <a:lnTo>
                      <a:pt x="218987" y="118707"/>
                    </a:lnTo>
                    <a:lnTo>
                      <a:pt x="218987" y="112771"/>
                    </a:lnTo>
                    <a:close/>
                    <a:moveTo>
                      <a:pt x="231170" y="112771"/>
                    </a:moveTo>
                    <a:lnTo>
                      <a:pt x="231170" y="118707"/>
                    </a:lnTo>
                    <a:lnTo>
                      <a:pt x="225234" y="118707"/>
                    </a:lnTo>
                    <a:lnTo>
                      <a:pt x="225234" y="112771"/>
                    </a:lnTo>
                    <a:close/>
                    <a:moveTo>
                      <a:pt x="237417" y="112771"/>
                    </a:moveTo>
                    <a:lnTo>
                      <a:pt x="237417" y="118707"/>
                    </a:lnTo>
                    <a:lnTo>
                      <a:pt x="231481" y="118707"/>
                    </a:lnTo>
                    <a:lnTo>
                      <a:pt x="231481" y="112771"/>
                    </a:lnTo>
                    <a:close/>
                    <a:moveTo>
                      <a:pt x="243664" y="112771"/>
                    </a:moveTo>
                    <a:lnTo>
                      <a:pt x="243664" y="118707"/>
                    </a:lnTo>
                    <a:lnTo>
                      <a:pt x="237729" y="118707"/>
                    </a:lnTo>
                    <a:lnTo>
                      <a:pt x="237729" y="112771"/>
                    </a:lnTo>
                    <a:close/>
                    <a:moveTo>
                      <a:pt x="249911" y="112771"/>
                    </a:moveTo>
                    <a:lnTo>
                      <a:pt x="249911" y="118707"/>
                    </a:lnTo>
                    <a:lnTo>
                      <a:pt x="243977" y="118707"/>
                    </a:lnTo>
                    <a:lnTo>
                      <a:pt x="243977" y="112771"/>
                    </a:lnTo>
                    <a:close/>
                    <a:moveTo>
                      <a:pt x="256161" y="112771"/>
                    </a:moveTo>
                    <a:lnTo>
                      <a:pt x="256161" y="118707"/>
                    </a:lnTo>
                    <a:lnTo>
                      <a:pt x="250225" y="118707"/>
                    </a:lnTo>
                    <a:lnTo>
                      <a:pt x="250225" y="112771"/>
                    </a:lnTo>
                    <a:close/>
                    <a:moveTo>
                      <a:pt x="262409" y="112771"/>
                    </a:moveTo>
                    <a:lnTo>
                      <a:pt x="262409" y="118707"/>
                    </a:lnTo>
                    <a:lnTo>
                      <a:pt x="256474" y="118707"/>
                    </a:lnTo>
                    <a:lnTo>
                      <a:pt x="256474" y="112771"/>
                    </a:lnTo>
                    <a:close/>
                    <a:moveTo>
                      <a:pt x="268656" y="112771"/>
                    </a:moveTo>
                    <a:lnTo>
                      <a:pt x="268656" y="118707"/>
                    </a:lnTo>
                    <a:lnTo>
                      <a:pt x="262721" y="118707"/>
                    </a:lnTo>
                    <a:lnTo>
                      <a:pt x="262721" y="112771"/>
                    </a:lnTo>
                    <a:close/>
                    <a:moveTo>
                      <a:pt x="274904" y="112771"/>
                    </a:moveTo>
                    <a:lnTo>
                      <a:pt x="274904" y="118707"/>
                    </a:lnTo>
                    <a:lnTo>
                      <a:pt x="268968" y="118707"/>
                    </a:lnTo>
                    <a:lnTo>
                      <a:pt x="268968" y="112771"/>
                    </a:lnTo>
                    <a:close/>
                    <a:moveTo>
                      <a:pt x="6251" y="119019"/>
                    </a:moveTo>
                    <a:lnTo>
                      <a:pt x="6251" y="124954"/>
                    </a:lnTo>
                    <a:lnTo>
                      <a:pt x="315" y="124954"/>
                    </a:lnTo>
                    <a:lnTo>
                      <a:pt x="315" y="119019"/>
                    </a:lnTo>
                    <a:close/>
                    <a:moveTo>
                      <a:pt x="12498" y="119019"/>
                    </a:moveTo>
                    <a:lnTo>
                      <a:pt x="12498" y="124954"/>
                    </a:lnTo>
                    <a:lnTo>
                      <a:pt x="6562" y="124954"/>
                    </a:lnTo>
                    <a:lnTo>
                      <a:pt x="6562" y="119019"/>
                    </a:lnTo>
                    <a:close/>
                    <a:moveTo>
                      <a:pt x="18745" y="119019"/>
                    </a:moveTo>
                    <a:lnTo>
                      <a:pt x="18745" y="124954"/>
                    </a:lnTo>
                    <a:lnTo>
                      <a:pt x="12810" y="124954"/>
                    </a:lnTo>
                    <a:lnTo>
                      <a:pt x="12810" y="119019"/>
                    </a:lnTo>
                    <a:close/>
                    <a:moveTo>
                      <a:pt x="24992" y="119019"/>
                    </a:moveTo>
                    <a:lnTo>
                      <a:pt x="24992" y="124954"/>
                    </a:lnTo>
                    <a:lnTo>
                      <a:pt x="19058" y="124954"/>
                    </a:lnTo>
                    <a:lnTo>
                      <a:pt x="19058" y="119019"/>
                    </a:lnTo>
                    <a:close/>
                    <a:moveTo>
                      <a:pt x="31242" y="119019"/>
                    </a:moveTo>
                    <a:lnTo>
                      <a:pt x="31242" y="124954"/>
                    </a:lnTo>
                    <a:lnTo>
                      <a:pt x="25305" y="124954"/>
                    </a:lnTo>
                    <a:lnTo>
                      <a:pt x="25305" y="119019"/>
                    </a:lnTo>
                    <a:close/>
                    <a:moveTo>
                      <a:pt x="37489" y="119019"/>
                    </a:moveTo>
                    <a:lnTo>
                      <a:pt x="37489" y="124954"/>
                    </a:lnTo>
                    <a:lnTo>
                      <a:pt x="31553" y="124954"/>
                    </a:lnTo>
                    <a:lnTo>
                      <a:pt x="31553" y="119019"/>
                    </a:lnTo>
                    <a:close/>
                    <a:moveTo>
                      <a:pt x="43737" y="119019"/>
                    </a:moveTo>
                    <a:lnTo>
                      <a:pt x="43737" y="124954"/>
                    </a:lnTo>
                    <a:lnTo>
                      <a:pt x="37802" y="124954"/>
                    </a:lnTo>
                    <a:lnTo>
                      <a:pt x="37802" y="119019"/>
                    </a:lnTo>
                    <a:close/>
                    <a:moveTo>
                      <a:pt x="49985" y="119019"/>
                    </a:moveTo>
                    <a:lnTo>
                      <a:pt x="49985" y="124954"/>
                    </a:lnTo>
                    <a:lnTo>
                      <a:pt x="44049" y="124954"/>
                    </a:lnTo>
                    <a:lnTo>
                      <a:pt x="44049" y="119019"/>
                    </a:lnTo>
                    <a:close/>
                    <a:moveTo>
                      <a:pt x="56232" y="119019"/>
                    </a:moveTo>
                    <a:lnTo>
                      <a:pt x="56232" y="124954"/>
                    </a:lnTo>
                    <a:lnTo>
                      <a:pt x="50296" y="124954"/>
                    </a:lnTo>
                    <a:lnTo>
                      <a:pt x="50296" y="119019"/>
                    </a:lnTo>
                    <a:close/>
                    <a:moveTo>
                      <a:pt x="62480" y="119019"/>
                    </a:moveTo>
                    <a:lnTo>
                      <a:pt x="62480" y="124954"/>
                    </a:lnTo>
                    <a:lnTo>
                      <a:pt x="56545" y="124954"/>
                    </a:lnTo>
                    <a:lnTo>
                      <a:pt x="56545" y="119019"/>
                    </a:lnTo>
                    <a:close/>
                    <a:moveTo>
                      <a:pt x="68727" y="119019"/>
                    </a:moveTo>
                    <a:lnTo>
                      <a:pt x="68727" y="124954"/>
                    </a:lnTo>
                    <a:lnTo>
                      <a:pt x="62792" y="124954"/>
                    </a:lnTo>
                    <a:lnTo>
                      <a:pt x="62792" y="119019"/>
                    </a:lnTo>
                    <a:close/>
                    <a:moveTo>
                      <a:pt x="74975" y="119019"/>
                    </a:moveTo>
                    <a:lnTo>
                      <a:pt x="74975" y="124954"/>
                    </a:lnTo>
                    <a:lnTo>
                      <a:pt x="69039" y="124954"/>
                    </a:lnTo>
                    <a:lnTo>
                      <a:pt x="69039" y="119019"/>
                    </a:lnTo>
                    <a:close/>
                    <a:moveTo>
                      <a:pt x="81223" y="119019"/>
                    </a:moveTo>
                    <a:lnTo>
                      <a:pt x="81223" y="124954"/>
                    </a:lnTo>
                    <a:lnTo>
                      <a:pt x="75286" y="124954"/>
                    </a:lnTo>
                    <a:lnTo>
                      <a:pt x="75286" y="119019"/>
                    </a:lnTo>
                    <a:close/>
                    <a:moveTo>
                      <a:pt x="87470" y="119019"/>
                    </a:moveTo>
                    <a:lnTo>
                      <a:pt x="87470" y="124954"/>
                    </a:lnTo>
                    <a:lnTo>
                      <a:pt x="81535" y="124954"/>
                    </a:lnTo>
                    <a:lnTo>
                      <a:pt x="81535" y="119019"/>
                    </a:lnTo>
                    <a:close/>
                    <a:moveTo>
                      <a:pt x="93718" y="119019"/>
                    </a:moveTo>
                    <a:lnTo>
                      <a:pt x="93718" y="124954"/>
                    </a:lnTo>
                    <a:lnTo>
                      <a:pt x="87784" y="124954"/>
                    </a:lnTo>
                    <a:lnTo>
                      <a:pt x="87784" y="119019"/>
                    </a:lnTo>
                    <a:close/>
                    <a:moveTo>
                      <a:pt x="99967" y="119019"/>
                    </a:moveTo>
                    <a:lnTo>
                      <a:pt x="99967" y="124954"/>
                    </a:lnTo>
                    <a:lnTo>
                      <a:pt x="94031" y="124954"/>
                    </a:lnTo>
                    <a:lnTo>
                      <a:pt x="94031" y="119019"/>
                    </a:lnTo>
                    <a:close/>
                    <a:moveTo>
                      <a:pt x="106214" y="119019"/>
                    </a:moveTo>
                    <a:lnTo>
                      <a:pt x="106214" y="124954"/>
                    </a:lnTo>
                    <a:lnTo>
                      <a:pt x="100278" y="124954"/>
                    </a:lnTo>
                    <a:lnTo>
                      <a:pt x="100278" y="119019"/>
                    </a:lnTo>
                    <a:close/>
                    <a:moveTo>
                      <a:pt x="112461" y="119019"/>
                    </a:moveTo>
                    <a:lnTo>
                      <a:pt x="112461" y="124954"/>
                    </a:lnTo>
                    <a:lnTo>
                      <a:pt x="106527" y="124954"/>
                    </a:lnTo>
                    <a:lnTo>
                      <a:pt x="106527" y="119019"/>
                    </a:lnTo>
                    <a:close/>
                    <a:moveTo>
                      <a:pt x="118710" y="119019"/>
                    </a:moveTo>
                    <a:lnTo>
                      <a:pt x="118710" y="124954"/>
                    </a:lnTo>
                    <a:lnTo>
                      <a:pt x="112774" y="124954"/>
                    </a:lnTo>
                    <a:lnTo>
                      <a:pt x="112774" y="119019"/>
                    </a:lnTo>
                    <a:close/>
                    <a:moveTo>
                      <a:pt x="124957" y="119019"/>
                    </a:moveTo>
                    <a:lnTo>
                      <a:pt x="124957" y="124954"/>
                    </a:lnTo>
                    <a:lnTo>
                      <a:pt x="119021" y="124954"/>
                    </a:lnTo>
                    <a:lnTo>
                      <a:pt x="119021" y="119019"/>
                    </a:lnTo>
                    <a:close/>
                    <a:moveTo>
                      <a:pt x="131204" y="119019"/>
                    </a:moveTo>
                    <a:lnTo>
                      <a:pt x="131204" y="124954"/>
                    </a:lnTo>
                    <a:lnTo>
                      <a:pt x="125270" y="124954"/>
                    </a:lnTo>
                    <a:lnTo>
                      <a:pt x="125270" y="119019"/>
                    </a:lnTo>
                    <a:close/>
                    <a:moveTo>
                      <a:pt x="137451" y="119019"/>
                    </a:moveTo>
                    <a:lnTo>
                      <a:pt x="137451" y="124954"/>
                    </a:lnTo>
                    <a:lnTo>
                      <a:pt x="131517" y="124954"/>
                    </a:lnTo>
                    <a:lnTo>
                      <a:pt x="131517" y="119019"/>
                    </a:lnTo>
                    <a:close/>
                    <a:moveTo>
                      <a:pt x="143702" y="119019"/>
                    </a:moveTo>
                    <a:lnTo>
                      <a:pt x="143702" y="124954"/>
                    </a:lnTo>
                    <a:lnTo>
                      <a:pt x="137766" y="124954"/>
                    </a:lnTo>
                    <a:lnTo>
                      <a:pt x="137766" y="119019"/>
                    </a:lnTo>
                    <a:close/>
                    <a:moveTo>
                      <a:pt x="149949" y="119019"/>
                    </a:moveTo>
                    <a:lnTo>
                      <a:pt x="149949" y="124954"/>
                    </a:lnTo>
                    <a:lnTo>
                      <a:pt x="144015" y="124954"/>
                    </a:lnTo>
                    <a:lnTo>
                      <a:pt x="144015" y="119019"/>
                    </a:lnTo>
                    <a:close/>
                    <a:moveTo>
                      <a:pt x="156196" y="119019"/>
                    </a:moveTo>
                    <a:lnTo>
                      <a:pt x="156196" y="124954"/>
                    </a:lnTo>
                    <a:lnTo>
                      <a:pt x="150262" y="124954"/>
                    </a:lnTo>
                    <a:lnTo>
                      <a:pt x="150262" y="119019"/>
                    </a:lnTo>
                    <a:close/>
                    <a:moveTo>
                      <a:pt x="162445" y="119019"/>
                    </a:moveTo>
                    <a:lnTo>
                      <a:pt x="162445" y="124954"/>
                    </a:lnTo>
                    <a:lnTo>
                      <a:pt x="156509" y="124954"/>
                    </a:lnTo>
                    <a:lnTo>
                      <a:pt x="156509" y="119019"/>
                    </a:lnTo>
                    <a:close/>
                    <a:moveTo>
                      <a:pt x="168692" y="119019"/>
                    </a:moveTo>
                    <a:lnTo>
                      <a:pt x="168692" y="124954"/>
                    </a:lnTo>
                    <a:lnTo>
                      <a:pt x="162756" y="124954"/>
                    </a:lnTo>
                    <a:lnTo>
                      <a:pt x="162756" y="119019"/>
                    </a:lnTo>
                    <a:close/>
                    <a:moveTo>
                      <a:pt x="174939" y="119019"/>
                    </a:moveTo>
                    <a:lnTo>
                      <a:pt x="174939" y="124954"/>
                    </a:lnTo>
                    <a:lnTo>
                      <a:pt x="169005" y="124954"/>
                    </a:lnTo>
                    <a:lnTo>
                      <a:pt x="169005" y="119019"/>
                    </a:lnTo>
                    <a:close/>
                    <a:moveTo>
                      <a:pt x="181186" y="119019"/>
                    </a:moveTo>
                    <a:lnTo>
                      <a:pt x="181186" y="124954"/>
                    </a:lnTo>
                    <a:lnTo>
                      <a:pt x="175252" y="124954"/>
                    </a:lnTo>
                    <a:lnTo>
                      <a:pt x="175252" y="119019"/>
                    </a:lnTo>
                    <a:close/>
                    <a:moveTo>
                      <a:pt x="187435" y="119019"/>
                    </a:moveTo>
                    <a:lnTo>
                      <a:pt x="187435" y="124954"/>
                    </a:lnTo>
                    <a:lnTo>
                      <a:pt x="181499" y="124954"/>
                    </a:lnTo>
                    <a:lnTo>
                      <a:pt x="181499" y="119019"/>
                    </a:lnTo>
                    <a:close/>
                    <a:moveTo>
                      <a:pt x="193684" y="119019"/>
                    </a:moveTo>
                    <a:lnTo>
                      <a:pt x="193684" y="124954"/>
                    </a:lnTo>
                    <a:lnTo>
                      <a:pt x="187749" y="124954"/>
                    </a:lnTo>
                    <a:lnTo>
                      <a:pt x="187749" y="119019"/>
                    </a:lnTo>
                    <a:close/>
                    <a:moveTo>
                      <a:pt x="199931" y="119019"/>
                    </a:moveTo>
                    <a:lnTo>
                      <a:pt x="199931" y="124954"/>
                    </a:lnTo>
                    <a:lnTo>
                      <a:pt x="193996" y="124954"/>
                    </a:lnTo>
                    <a:lnTo>
                      <a:pt x="193996" y="119019"/>
                    </a:lnTo>
                    <a:close/>
                    <a:moveTo>
                      <a:pt x="206180" y="119019"/>
                    </a:moveTo>
                    <a:lnTo>
                      <a:pt x="206180" y="124954"/>
                    </a:lnTo>
                    <a:lnTo>
                      <a:pt x="200244" y="124954"/>
                    </a:lnTo>
                    <a:lnTo>
                      <a:pt x="200244" y="119019"/>
                    </a:lnTo>
                    <a:close/>
                    <a:moveTo>
                      <a:pt x="212427" y="119019"/>
                    </a:moveTo>
                    <a:lnTo>
                      <a:pt x="212427" y="124954"/>
                    </a:lnTo>
                    <a:lnTo>
                      <a:pt x="206491" y="124954"/>
                    </a:lnTo>
                    <a:lnTo>
                      <a:pt x="206491" y="119019"/>
                    </a:lnTo>
                    <a:close/>
                    <a:moveTo>
                      <a:pt x="218674" y="119019"/>
                    </a:moveTo>
                    <a:lnTo>
                      <a:pt x="218674" y="124954"/>
                    </a:lnTo>
                    <a:lnTo>
                      <a:pt x="212739" y="124954"/>
                    </a:lnTo>
                    <a:lnTo>
                      <a:pt x="212739" y="119019"/>
                    </a:lnTo>
                    <a:close/>
                    <a:moveTo>
                      <a:pt x="224921" y="119019"/>
                    </a:moveTo>
                    <a:lnTo>
                      <a:pt x="224921" y="124954"/>
                    </a:lnTo>
                    <a:lnTo>
                      <a:pt x="218987" y="124954"/>
                    </a:lnTo>
                    <a:lnTo>
                      <a:pt x="218987" y="119019"/>
                    </a:lnTo>
                    <a:close/>
                    <a:moveTo>
                      <a:pt x="231170" y="119019"/>
                    </a:moveTo>
                    <a:lnTo>
                      <a:pt x="231170" y="124954"/>
                    </a:lnTo>
                    <a:lnTo>
                      <a:pt x="225234" y="124954"/>
                    </a:lnTo>
                    <a:lnTo>
                      <a:pt x="225234" y="119019"/>
                    </a:lnTo>
                    <a:close/>
                    <a:moveTo>
                      <a:pt x="237417" y="119019"/>
                    </a:moveTo>
                    <a:lnTo>
                      <a:pt x="237417" y="124954"/>
                    </a:lnTo>
                    <a:lnTo>
                      <a:pt x="231481" y="124954"/>
                    </a:lnTo>
                    <a:lnTo>
                      <a:pt x="231481" y="119019"/>
                    </a:lnTo>
                    <a:close/>
                    <a:moveTo>
                      <a:pt x="243664" y="119019"/>
                    </a:moveTo>
                    <a:lnTo>
                      <a:pt x="243664" y="124954"/>
                    </a:lnTo>
                    <a:lnTo>
                      <a:pt x="237729" y="124954"/>
                    </a:lnTo>
                    <a:lnTo>
                      <a:pt x="237729" y="119019"/>
                    </a:lnTo>
                    <a:close/>
                    <a:moveTo>
                      <a:pt x="249911" y="119019"/>
                    </a:moveTo>
                    <a:lnTo>
                      <a:pt x="249911" y="124954"/>
                    </a:lnTo>
                    <a:lnTo>
                      <a:pt x="243977" y="124954"/>
                    </a:lnTo>
                    <a:lnTo>
                      <a:pt x="243977" y="119019"/>
                    </a:lnTo>
                    <a:close/>
                    <a:moveTo>
                      <a:pt x="256161" y="119019"/>
                    </a:moveTo>
                    <a:lnTo>
                      <a:pt x="256161" y="124954"/>
                    </a:lnTo>
                    <a:lnTo>
                      <a:pt x="250225" y="124954"/>
                    </a:lnTo>
                    <a:lnTo>
                      <a:pt x="250225" y="119019"/>
                    </a:lnTo>
                    <a:close/>
                    <a:moveTo>
                      <a:pt x="262409" y="119019"/>
                    </a:moveTo>
                    <a:lnTo>
                      <a:pt x="262409" y="124954"/>
                    </a:lnTo>
                    <a:lnTo>
                      <a:pt x="256474" y="124954"/>
                    </a:lnTo>
                    <a:lnTo>
                      <a:pt x="256474" y="119019"/>
                    </a:lnTo>
                    <a:close/>
                    <a:moveTo>
                      <a:pt x="268656" y="119019"/>
                    </a:moveTo>
                    <a:lnTo>
                      <a:pt x="268656" y="124954"/>
                    </a:lnTo>
                    <a:lnTo>
                      <a:pt x="262721" y="124954"/>
                    </a:lnTo>
                    <a:lnTo>
                      <a:pt x="262721" y="119019"/>
                    </a:lnTo>
                    <a:close/>
                    <a:moveTo>
                      <a:pt x="274904" y="119019"/>
                    </a:moveTo>
                    <a:lnTo>
                      <a:pt x="274904" y="124954"/>
                    </a:lnTo>
                    <a:lnTo>
                      <a:pt x="268968" y="124954"/>
                    </a:lnTo>
                    <a:lnTo>
                      <a:pt x="268968" y="119019"/>
                    </a:lnTo>
                    <a:close/>
                    <a:moveTo>
                      <a:pt x="6251" y="125266"/>
                    </a:moveTo>
                    <a:lnTo>
                      <a:pt x="6251" y="131201"/>
                    </a:lnTo>
                    <a:lnTo>
                      <a:pt x="315" y="131201"/>
                    </a:lnTo>
                    <a:lnTo>
                      <a:pt x="315" y="125266"/>
                    </a:lnTo>
                    <a:close/>
                    <a:moveTo>
                      <a:pt x="12498" y="125266"/>
                    </a:moveTo>
                    <a:lnTo>
                      <a:pt x="12498" y="131201"/>
                    </a:lnTo>
                    <a:lnTo>
                      <a:pt x="6562" y="131201"/>
                    </a:lnTo>
                    <a:lnTo>
                      <a:pt x="6562" y="125266"/>
                    </a:lnTo>
                    <a:close/>
                    <a:moveTo>
                      <a:pt x="18745" y="125266"/>
                    </a:moveTo>
                    <a:lnTo>
                      <a:pt x="18745" y="131201"/>
                    </a:lnTo>
                    <a:lnTo>
                      <a:pt x="12810" y="131201"/>
                    </a:lnTo>
                    <a:lnTo>
                      <a:pt x="12810" y="125266"/>
                    </a:lnTo>
                    <a:close/>
                    <a:moveTo>
                      <a:pt x="24992" y="125266"/>
                    </a:moveTo>
                    <a:lnTo>
                      <a:pt x="24992" y="131201"/>
                    </a:lnTo>
                    <a:lnTo>
                      <a:pt x="19058" y="131201"/>
                    </a:lnTo>
                    <a:lnTo>
                      <a:pt x="19058" y="125266"/>
                    </a:lnTo>
                    <a:close/>
                    <a:moveTo>
                      <a:pt x="31242" y="125266"/>
                    </a:moveTo>
                    <a:lnTo>
                      <a:pt x="31242" y="131201"/>
                    </a:lnTo>
                    <a:lnTo>
                      <a:pt x="25305" y="131201"/>
                    </a:lnTo>
                    <a:lnTo>
                      <a:pt x="25305" y="125266"/>
                    </a:lnTo>
                    <a:close/>
                    <a:moveTo>
                      <a:pt x="37489" y="125266"/>
                    </a:moveTo>
                    <a:lnTo>
                      <a:pt x="37489" y="131201"/>
                    </a:lnTo>
                    <a:lnTo>
                      <a:pt x="31553" y="131201"/>
                    </a:lnTo>
                    <a:lnTo>
                      <a:pt x="31553" y="125266"/>
                    </a:lnTo>
                    <a:close/>
                    <a:moveTo>
                      <a:pt x="43737" y="125266"/>
                    </a:moveTo>
                    <a:lnTo>
                      <a:pt x="43737" y="131201"/>
                    </a:lnTo>
                    <a:lnTo>
                      <a:pt x="37802" y="131201"/>
                    </a:lnTo>
                    <a:lnTo>
                      <a:pt x="37802" y="125266"/>
                    </a:lnTo>
                    <a:close/>
                    <a:moveTo>
                      <a:pt x="49985" y="125266"/>
                    </a:moveTo>
                    <a:lnTo>
                      <a:pt x="49985" y="131201"/>
                    </a:lnTo>
                    <a:lnTo>
                      <a:pt x="44049" y="131201"/>
                    </a:lnTo>
                    <a:lnTo>
                      <a:pt x="44049" y="125266"/>
                    </a:lnTo>
                    <a:close/>
                    <a:moveTo>
                      <a:pt x="56232" y="125266"/>
                    </a:moveTo>
                    <a:lnTo>
                      <a:pt x="56232" y="131201"/>
                    </a:lnTo>
                    <a:lnTo>
                      <a:pt x="50296" y="131201"/>
                    </a:lnTo>
                    <a:lnTo>
                      <a:pt x="50296" y="125266"/>
                    </a:lnTo>
                    <a:close/>
                    <a:moveTo>
                      <a:pt x="62480" y="125266"/>
                    </a:moveTo>
                    <a:lnTo>
                      <a:pt x="62480" y="131201"/>
                    </a:lnTo>
                    <a:lnTo>
                      <a:pt x="56545" y="131201"/>
                    </a:lnTo>
                    <a:lnTo>
                      <a:pt x="56545" y="125266"/>
                    </a:lnTo>
                    <a:close/>
                    <a:moveTo>
                      <a:pt x="68727" y="125266"/>
                    </a:moveTo>
                    <a:lnTo>
                      <a:pt x="68727" y="131201"/>
                    </a:lnTo>
                    <a:lnTo>
                      <a:pt x="62792" y="131201"/>
                    </a:lnTo>
                    <a:lnTo>
                      <a:pt x="62792" y="125266"/>
                    </a:lnTo>
                    <a:close/>
                    <a:moveTo>
                      <a:pt x="74975" y="125266"/>
                    </a:moveTo>
                    <a:lnTo>
                      <a:pt x="74975" y="131201"/>
                    </a:lnTo>
                    <a:lnTo>
                      <a:pt x="69039" y="131201"/>
                    </a:lnTo>
                    <a:lnTo>
                      <a:pt x="69039" y="125266"/>
                    </a:lnTo>
                    <a:close/>
                    <a:moveTo>
                      <a:pt x="81223" y="125266"/>
                    </a:moveTo>
                    <a:lnTo>
                      <a:pt x="81223" y="131201"/>
                    </a:lnTo>
                    <a:lnTo>
                      <a:pt x="75286" y="131201"/>
                    </a:lnTo>
                    <a:lnTo>
                      <a:pt x="75286" y="125266"/>
                    </a:lnTo>
                    <a:close/>
                    <a:moveTo>
                      <a:pt x="87470" y="125266"/>
                    </a:moveTo>
                    <a:lnTo>
                      <a:pt x="87470" y="131201"/>
                    </a:lnTo>
                    <a:lnTo>
                      <a:pt x="81535" y="131201"/>
                    </a:lnTo>
                    <a:lnTo>
                      <a:pt x="81535" y="125266"/>
                    </a:lnTo>
                    <a:close/>
                    <a:moveTo>
                      <a:pt x="93718" y="125266"/>
                    </a:moveTo>
                    <a:lnTo>
                      <a:pt x="93718" y="131201"/>
                    </a:lnTo>
                    <a:lnTo>
                      <a:pt x="87784" y="131201"/>
                    </a:lnTo>
                    <a:lnTo>
                      <a:pt x="87784" y="125266"/>
                    </a:lnTo>
                    <a:close/>
                    <a:moveTo>
                      <a:pt x="99967" y="125266"/>
                    </a:moveTo>
                    <a:lnTo>
                      <a:pt x="99967" y="131201"/>
                    </a:lnTo>
                    <a:lnTo>
                      <a:pt x="94031" y="131201"/>
                    </a:lnTo>
                    <a:lnTo>
                      <a:pt x="94031" y="125266"/>
                    </a:lnTo>
                    <a:close/>
                    <a:moveTo>
                      <a:pt x="106214" y="125266"/>
                    </a:moveTo>
                    <a:lnTo>
                      <a:pt x="106214" y="131201"/>
                    </a:lnTo>
                    <a:lnTo>
                      <a:pt x="100278" y="131201"/>
                    </a:lnTo>
                    <a:lnTo>
                      <a:pt x="100278" y="125266"/>
                    </a:lnTo>
                    <a:close/>
                    <a:moveTo>
                      <a:pt x="112461" y="125266"/>
                    </a:moveTo>
                    <a:lnTo>
                      <a:pt x="112461" y="131201"/>
                    </a:lnTo>
                    <a:lnTo>
                      <a:pt x="106527" y="131201"/>
                    </a:lnTo>
                    <a:lnTo>
                      <a:pt x="106527" y="125266"/>
                    </a:lnTo>
                    <a:close/>
                    <a:moveTo>
                      <a:pt x="118710" y="125266"/>
                    </a:moveTo>
                    <a:lnTo>
                      <a:pt x="118710" y="131201"/>
                    </a:lnTo>
                    <a:lnTo>
                      <a:pt x="112774" y="131201"/>
                    </a:lnTo>
                    <a:lnTo>
                      <a:pt x="112774" y="125266"/>
                    </a:lnTo>
                    <a:close/>
                    <a:moveTo>
                      <a:pt x="124957" y="125266"/>
                    </a:moveTo>
                    <a:lnTo>
                      <a:pt x="124957" y="131201"/>
                    </a:lnTo>
                    <a:lnTo>
                      <a:pt x="119021" y="131201"/>
                    </a:lnTo>
                    <a:lnTo>
                      <a:pt x="119021" y="125266"/>
                    </a:lnTo>
                    <a:close/>
                    <a:moveTo>
                      <a:pt x="131204" y="125266"/>
                    </a:moveTo>
                    <a:lnTo>
                      <a:pt x="131204" y="131201"/>
                    </a:lnTo>
                    <a:lnTo>
                      <a:pt x="125270" y="131201"/>
                    </a:lnTo>
                    <a:lnTo>
                      <a:pt x="125270" y="125266"/>
                    </a:lnTo>
                    <a:close/>
                    <a:moveTo>
                      <a:pt x="137451" y="125266"/>
                    </a:moveTo>
                    <a:lnTo>
                      <a:pt x="137451" y="131201"/>
                    </a:lnTo>
                    <a:lnTo>
                      <a:pt x="131517" y="131201"/>
                    </a:lnTo>
                    <a:lnTo>
                      <a:pt x="131517" y="125266"/>
                    </a:lnTo>
                    <a:close/>
                    <a:moveTo>
                      <a:pt x="143702" y="125266"/>
                    </a:moveTo>
                    <a:lnTo>
                      <a:pt x="143702" y="131201"/>
                    </a:lnTo>
                    <a:lnTo>
                      <a:pt x="137766" y="131201"/>
                    </a:lnTo>
                    <a:lnTo>
                      <a:pt x="137766" y="125266"/>
                    </a:lnTo>
                    <a:close/>
                    <a:moveTo>
                      <a:pt x="149949" y="125266"/>
                    </a:moveTo>
                    <a:lnTo>
                      <a:pt x="149949" y="131201"/>
                    </a:lnTo>
                    <a:lnTo>
                      <a:pt x="144015" y="131201"/>
                    </a:lnTo>
                    <a:lnTo>
                      <a:pt x="144015" y="125266"/>
                    </a:lnTo>
                    <a:close/>
                    <a:moveTo>
                      <a:pt x="156196" y="125266"/>
                    </a:moveTo>
                    <a:lnTo>
                      <a:pt x="156196" y="131201"/>
                    </a:lnTo>
                    <a:lnTo>
                      <a:pt x="150262" y="131201"/>
                    </a:lnTo>
                    <a:lnTo>
                      <a:pt x="150262" y="125266"/>
                    </a:lnTo>
                    <a:close/>
                    <a:moveTo>
                      <a:pt x="162445" y="125266"/>
                    </a:moveTo>
                    <a:lnTo>
                      <a:pt x="162445" y="131201"/>
                    </a:lnTo>
                    <a:lnTo>
                      <a:pt x="156509" y="131201"/>
                    </a:lnTo>
                    <a:lnTo>
                      <a:pt x="156509" y="125266"/>
                    </a:lnTo>
                    <a:close/>
                    <a:moveTo>
                      <a:pt x="168692" y="125266"/>
                    </a:moveTo>
                    <a:lnTo>
                      <a:pt x="168692" y="131201"/>
                    </a:lnTo>
                    <a:lnTo>
                      <a:pt x="162756" y="131201"/>
                    </a:lnTo>
                    <a:lnTo>
                      <a:pt x="162756" y="125266"/>
                    </a:lnTo>
                    <a:close/>
                    <a:moveTo>
                      <a:pt x="174939" y="125266"/>
                    </a:moveTo>
                    <a:lnTo>
                      <a:pt x="174939" y="131201"/>
                    </a:lnTo>
                    <a:lnTo>
                      <a:pt x="169005" y="131201"/>
                    </a:lnTo>
                    <a:lnTo>
                      <a:pt x="169005" y="125266"/>
                    </a:lnTo>
                    <a:close/>
                    <a:moveTo>
                      <a:pt x="181186" y="125266"/>
                    </a:moveTo>
                    <a:lnTo>
                      <a:pt x="181186" y="131201"/>
                    </a:lnTo>
                    <a:lnTo>
                      <a:pt x="175252" y="131201"/>
                    </a:lnTo>
                    <a:lnTo>
                      <a:pt x="175252" y="125266"/>
                    </a:lnTo>
                    <a:close/>
                    <a:moveTo>
                      <a:pt x="187435" y="125266"/>
                    </a:moveTo>
                    <a:lnTo>
                      <a:pt x="187435" y="131201"/>
                    </a:lnTo>
                    <a:lnTo>
                      <a:pt x="181499" y="131201"/>
                    </a:lnTo>
                    <a:lnTo>
                      <a:pt x="181499" y="125266"/>
                    </a:lnTo>
                    <a:close/>
                    <a:moveTo>
                      <a:pt x="193682" y="125266"/>
                    </a:moveTo>
                    <a:lnTo>
                      <a:pt x="193682" y="131201"/>
                    </a:lnTo>
                    <a:lnTo>
                      <a:pt x="187746" y="131201"/>
                    </a:lnTo>
                    <a:lnTo>
                      <a:pt x="187746" y="125266"/>
                    </a:lnTo>
                    <a:close/>
                    <a:moveTo>
                      <a:pt x="199931" y="125266"/>
                    </a:moveTo>
                    <a:lnTo>
                      <a:pt x="199931" y="131201"/>
                    </a:lnTo>
                    <a:lnTo>
                      <a:pt x="193996" y="131201"/>
                    </a:lnTo>
                    <a:lnTo>
                      <a:pt x="193996" y="125266"/>
                    </a:lnTo>
                    <a:close/>
                    <a:moveTo>
                      <a:pt x="206180" y="125266"/>
                    </a:moveTo>
                    <a:lnTo>
                      <a:pt x="206180" y="131201"/>
                    </a:lnTo>
                    <a:lnTo>
                      <a:pt x="200244" y="131201"/>
                    </a:lnTo>
                    <a:lnTo>
                      <a:pt x="200244" y="125266"/>
                    </a:lnTo>
                    <a:close/>
                    <a:moveTo>
                      <a:pt x="212427" y="125266"/>
                    </a:moveTo>
                    <a:lnTo>
                      <a:pt x="212427" y="131201"/>
                    </a:lnTo>
                    <a:lnTo>
                      <a:pt x="206491" y="131201"/>
                    </a:lnTo>
                    <a:lnTo>
                      <a:pt x="206491" y="125266"/>
                    </a:lnTo>
                    <a:close/>
                    <a:moveTo>
                      <a:pt x="218674" y="125266"/>
                    </a:moveTo>
                    <a:lnTo>
                      <a:pt x="218674" y="131201"/>
                    </a:lnTo>
                    <a:lnTo>
                      <a:pt x="212739" y="131201"/>
                    </a:lnTo>
                    <a:lnTo>
                      <a:pt x="212739" y="125266"/>
                    </a:lnTo>
                    <a:close/>
                    <a:moveTo>
                      <a:pt x="224921" y="125266"/>
                    </a:moveTo>
                    <a:lnTo>
                      <a:pt x="224921" y="131201"/>
                    </a:lnTo>
                    <a:lnTo>
                      <a:pt x="218987" y="131201"/>
                    </a:lnTo>
                    <a:lnTo>
                      <a:pt x="218987" y="125266"/>
                    </a:lnTo>
                    <a:close/>
                    <a:moveTo>
                      <a:pt x="231170" y="125266"/>
                    </a:moveTo>
                    <a:lnTo>
                      <a:pt x="231170" y="131201"/>
                    </a:lnTo>
                    <a:lnTo>
                      <a:pt x="225234" y="131201"/>
                    </a:lnTo>
                    <a:lnTo>
                      <a:pt x="225234" y="125266"/>
                    </a:lnTo>
                    <a:close/>
                    <a:moveTo>
                      <a:pt x="237417" y="125266"/>
                    </a:moveTo>
                    <a:lnTo>
                      <a:pt x="237417" y="131201"/>
                    </a:lnTo>
                    <a:lnTo>
                      <a:pt x="231481" y="131201"/>
                    </a:lnTo>
                    <a:lnTo>
                      <a:pt x="231481" y="125266"/>
                    </a:lnTo>
                    <a:close/>
                    <a:moveTo>
                      <a:pt x="243664" y="125266"/>
                    </a:moveTo>
                    <a:lnTo>
                      <a:pt x="243664" y="131201"/>
                    </a:lnTo>
                    <a:lnTo>
                      <a:pt x="237729" y="131201"/>
                    </a:lnTo>
                    <a:lnTo>
                      <a:pt x="237729" y="125266"/>
                    </a:lnTo>
                    <a:close/>
                    <a:moveTo>
                      <a:pt x="249911" y="125266"/>
                    </a:moveTo>
                    <a:lnTo>
                      <a:pt x="249911" y="131201"/>
                    </a:lnTo>
                    <a:lnTo>
                      <a:pt x="243977" y="131201"/>
                    </a:lnTo>
                    <a:lnTo>
                      <a:pt x="243977" y="125266"/>
                    </a:lnTo>
                    <a:close/>
                    <a:moveTo>
                      <a:pt x="256161" y="125266"/>
                    </a:moveTo>
                    <a:lnTo>
                      <a:pt x="256161" y="131201"/>
                    </a:lnTo>
                    <a:lnTo>
                      <a:pt x="250225" y="131201"/>
                    </a:lnTo>
                    <a:lnTo>
                      <a:pt x="250225" y="125266"/>
                    </a:lnTo>
                    <a:close/>
                    <a:moveTo>
                      <a:pt x="262409" y="125266"/>
                    </a:moveTo>
                    <a:lnTo>
                      <a:pt x="262409" y="131201"/>
                    </a:lnTo>
                    <a:lnTo>
                      <a:pt x="256474" y="131201"/>
                    </a:lnTo>
                    <a:lnTo>
                      <a:pt x="256474" y="125266"/>
                    </a:lnTo>
                    <a:close/>
                    <a:moveTo>
                      <a:pt x="268656" y="125266"/>
                    </a:moveTo>
                    <a:lnTo>
                      <a:pt x="268656" y="131201"/>
                    </a:lnTo>
                    <a:lnTo>
                      <a:pt x="262721" y="131201"/>
                    </a:lnTo>
                    <a:lnTo>
                      <a:pt x="262721" y="125266"/>
                    </a:lnTo>
                    <a:close/>
                    <a:moveTo>
                      <a:pt x="274904" y="125266"/>
                    </a:moveTo>
                    <a:lnTo>
                      <a:pt x="274904" y="131201"/>
                    </a:lnTo>
                    <a:lnTo>
                      <a:pt x="268968" y="131201"/>
                    </a:lnTo>
                    <a:lnTo>
                      <a:pt x="268968" y="125266"/>
                    </a:lnTo>
                    <a:close/>
                    <a:moveTo>
                      <a:pt x="6251" y="131513"/>
                    </a:moveTo>
                    <a:lnTo>
                      <a:pt x="6251" y="137449"/>
                    </a:lnTo>
                    <a:lnTo>
                      <a:pt x="315" y="137449"/>
                    </a:lnTo>
                    <a:lnTo>
                      <a:pt x="315" y="131513"/>
                    </a:lnTo>
                    <a:close/>
                    <a:moveTo>
                      <a:pt x="12498" y="131513"/>
                    </a:moveTo>
                    <a:lnTo>
                      <a:pt x="12498" y="137449"/>
                    </a:lnTo>
                    <a:lnTo>
                      <a:pt x="6562" y="137449"/>
                    </a:lnTo>
                    <a:lnTo>
                      <a:pt x="6562" y="131513"/>
                    </a:lnTo>
                    <a:close/>
                    <a:moveTo>
                      <a:pt x="18745" y="131513"/>
                    </a:moveTo>
                    <a:lnTo>
                      <a:pt x="18745" y="137449"/>
                    </a:lnTo>
                    <a:lnTo>
                      <a:pt x="12810" y="137449"/>
                    </a:lnTo>
                    <a:lnTo>
                      <a:pt x="12810" y="131513"/>
                    </a:lnTo>
                    <a:close/>
                    <a:moveTo>
                      <a:pt x="24992" y="131513"/>
                    </a:moveTo>
                    <a:lnTo>
                      <a:pt x="24992" y="137449"/>
                    </a:lnTo>
                    <a:lnTo>
                      <a:pt x="19058" y="137449"/>
                    </a:lnTo>
                    <a:lnTo>
                      <a:pt x="19058" y="131513"/>
                    </a:lnTo>
                    <a:close/>
                    <a:moveTo>
                      <a:pt x="31241" y="131513"/>
                    </a:moveTo>
                    <a:lnTo>
                      <a:pt x="31241" y="137449"/>
                    </a:lnTo>
                    <a:lnTo>
                      <a:pt x="25305" y="137449"/>
                    </a:lnTo>
                    <a:lnTo>
                      <a:pt x="25305" y="131513"/>
                    </a:lnTo>
                    <a:close/>
                    <a:moveTo>
                      <a:pt x="37489" y="131513"/>
                    </a:moveTo>
                    <a:lnTo>
                      <a:pt x="37489" y="137449"/>
                    </a:lnTo>
                    <a:lnTo>
                      <a:pt x="31553" y="137449"/>
                    </a:lnTo>
                    <a:lnTo>
                      <a:pt x="31553" y="131513"/>
                    </a:lnTo>
                    <a:close/>
                    <a:moveTo>
                      <a:pt x="43737" y="131513"/>
                    </a:moveTo>
                    <a:lnTo>
                      <a:pt x="43737" y="137449"/>
                    </a:lnTo>
                    <a:lnTo>
                      <a:pt x="37802" y="137449"/>
                    </a:lnTo>
                    <a:lnTo>
                      <a:pt x="37802" y="131513"/>
                    </a:lnTo>
                    <a:close/>
                    <a:moveTo>
                      <a:pt x="49985" y="131513"/>
                    </a:moveTo>
                    <a:lnTo>
                      <a:pt x="49985" y="137449"/>
                    </a:lnTo>
                    <a:lnTo>
                      <a:pt x="44049" y="137449"/>
                    </a:lnTo>
                    <a:lnTo>
                      <a:pt x="44049" y="131513"/>
                    </a:lnTo>
                    <a:close/>
                    <a:moveTo>
                      <a:pt x="56232" y="131513"/>
                    </a:moveTo>
                    <a:lnTo>
                      <a:pt x="56232" y="137449"/>
                    </a:lnTo>
                    <a:lnTo>
                      <a:pt x="50296" y="137449"/>
                    </a:lnTo>
                    <a:lnTo>
                      <a:pt x="50296" y="131513"/>
                    </a:lnTo>
                    <a:close/>
                    <a:moveTo>
                      <a:pt x="62480" y="131513"/>
                    </a:moveTo>
                    <a:lnTo>
                      <a:pt x="62480" y="137449"/>
                    </a:lnTo>
                    <a:lnTo>
                      <a:pt x="56545" y="137449"/>
                    </a:lnTo>
                    <a:lnTo>
                      <a:pt x="56545" y="131513"/>
                    </a:lnTo>
                    <a:close/>
                    <a:moveTo>
                      <a:pt x="68727" y="131513"/>
                    </a:moveTo>
                    <a:lnTo>
                      <a:pt x="68727" y="137449"/>
                    </a:lnTo>
                    <a:lnTo>
                      <a:pt x="62792" y="137449"/>
                    </a:lnTo>
                    <a:lnTo>
                      <a:pt x="62792" y="131513"/>
                    </a:lnTo>
                    <a:close/>
                    <a:moveTo>
                      <a:pt x="74975" y="131513"/>
                    </a:moveTo>
                    <a:lnTo>
                      <a:pt x="74975" y="137449"/>
                    </a:lnTo>
                    <a:lnTo>
                      <a:pt x="69039" y="137449"/>
                    </a:lnTo>
                    <a:lnTo>
                      <a:pt x="69039" y="131513"/>
                    </a:lnTo>
                    <a:close/>
                    <a:moveTo>
                      <a:pt x="81223" y="131513"/>
                    </a:moveTo>
                    <a:lnTo>
                      <a:pt x="81223" y="137449"/>
                    </a:lnTo>
                    <a:lnTo>
                      <a:pt x="75286" y="137449"/>
                    </a:lnTo>
                    <a:lnTo>
                      <a:pt x="75286" y="131513"/>
                    </a:lnTo>
                    <a:close/>
                    <a:moveTo>
                      <a:pt x="87470" y="131513"/>
                    </a:moveTo>
                    <a:lnTo>
                      <a:pt x="87470" y="137449"/>
                    </a:lnTo>
                    <a:lnTo>
                      <a:pt x="81535" y="137449"/>
                    </a:lnTo>
                    <a:lnTo>
                      <a:pt x="81535" y="131513"/>
                    </a:lnTo>
                    <a:close/>
                    <a:moveTo>
                      <a:pt x="93718" y="131513"/>
                    </a:moveTo>
                    <a:lnTo>
                      <a:pt x="93718" y="137449"/>
                    </a:lnTo>
                    <a:lnTo>
                      <a:pt x="87784" y="137449"/>
                    </a:lnTo>
                    <a:lnTo>
                      <a:pt x="87784" y="131513"/>
                    </a:lnTo>
                    <a:close/>
                    <a:moveTo>
                      <a:pt x="99967" y="131513"/>
                    </a:moveTo>
                    <a:lnTo>
                      <a:pt x="99967" y="137449"/>
                    </a:lnTo>
                    <a:lnTo>
                      <a:pt x="94031" y="137449"/>
                    </a:lnTo>
                    <a:lnTo>
                      <a:pt x="94031" y="131513"/>
                    </a:lnTo>
                    <a:close/>
                    <a:moveTo>
                      <a:pt x="106214" y="131513"/>
                    </a:moveTo>
                    <a:lnTo>
                      <a:pt x="106214" y="137449"/>
                    </a:lnTo>
                    <a:lnTo>
                      <a:pt x="100278" y="137449"/>
                    </a:lnTo>
                    <a:lnTo>
                      <a:pt x="100278" y="131513"/>
                    </a:lnTo>
                    <a:close/>
                    <a:moveTo>
                      <a:pt x="112461" y="131513"/>
                    </a:moveTo>
                    <a:lnTo>
                      <a:pt x="112461" y="137449"/>
                    </a:lnTo>
                    <a:lnTo>
                      <a:pt x="106527" y="137449"/>
                    </a:lnTo>
                    <a:lnTo>
                      <a:pt x="106527" y="131513"/>
                    </a:lnTo>
                    <a:close/>
                    <a:moveTo>
                      <a:pt x="118710" y="131513"/>
                    </a:moveTo>
                    <a:lnTo>
                      <a:pt x="118710" y="137449"/>
                    </a:lnTo>
                    <a:lnTo>
                      <a:pt x="112774" y="137449"/>
                    </a:lnTo>
                    <a:lnTo>
                      <a:pt x="112774" y="131513"/>
                    </a:lnTo>
                    <a:close/>
                    <a:moveTo>
                      <a:pt x="124957" y="131513"/>
                    </a:moveTo>
                    <a:lnTo>
                      <a:pt x="124957" y="137449"/>
                    </a:lnTo>
                    <a:lnTo>
                      <a:pt x="119021" y="137449"/>
                    </a:lnTo>
                    <a:lnTo>
                      <a:pt x="119021" y="131513"/>
                    </a:lnTo>
                    <a:close/>
                    <a:moveTo>
                      <a:pt x="131204" y="131513"/>
                    </a:moveTo>
                    <a:lnTo>
                      <a:pt x="131204" y="137449"/>
                    </a:lnTo>
                    <a:lnTo>
                      <a:pt x="125270" y="137449"/>
                    </a:lnTo>
                    <a:lnTo>
                      <a:pt x="125270" y="131513"/>
                    </a:lnTo>
                    <a:close/>
                    <a:moveTo>
                      <a:pt x="137451" y="131513"/>
                    </a:moveTo>
                    <a:lnTo>
                      <a:pt x="137451" y="137449"/>
                    </a:lnTo>
                    <a:lnTo>
                      <a:pt x="131517" y="137449"/>
                    </a:lnTo>
                    <a:lnTo>
                      <a:pt x="131517" y="131513"/>
                    </a:lnTo>
                    <a:close/>
                    <a:moveTo>
                      <a:pt x="143702" y="131513"/>
                    </a:moveTo>
                    <a:lnTo>
                      <a:pt x="143702" y="137449"/>
                    </a:lnTo>
                    <a:lnTo>
                      <a:pt x="137766" y="137449"/>
                    </a:lnTo>
                    <a:lnTo>
                      <a:pt x="137766" y="131513"/>
                    </a:lnTo>
                    <a:close/>
                    <a:moveTo>
                      <a:pt x="149949" y="131513"/>
                    </a:moveTo>
                    <a:lnTo>
                      <a:pt x="149949" y="137449"/>
                    </a:lnTo>
                    <a:lnTo>
                      <a:pt x="144015" y="137449"/>
                    </a:lnTo>
                    <a:lnTo>
                      <a:pt x="144015" y="131513"/>
                    </a:lnTo>
                    <a:close/>
                    <a:moveTo>
                      <a:pt x="156196" y="131513"/>
                    </a:moveTo>
                    <a:lnTo>
                      <a:pt x="156196" y="137449"/>
                    </a:lnTo>
                    <a:lnTo>
                      <a:pt x="150262" y="137449"/>
                    </a:lnTo>
                    <a:lnTo>
                      <a:pt x="150262" y="131513"/>
                    </a:lnTo>
                    <a:close/>
                    <a:moveTo>
                      <a:pt x="162445" y="131513"/>
                    </a:moveTo>
                    <a:lnTo>
                      <a:pt x="162445" y="137449"/>
                    </a:lnTo>
                    <a:lnTo>
                      <a:pt x="156509" y="137449"/>
                    </a:lnTo>
                    <a:lnTo>
                      <a:pt x="156509" y="131513"/>
                    </a:lnTo>
                    <a:close/>
                    <a:moveTo>
                      <a:pt x="168692" y="131513"/>
                    </a:moveTo>
                    <a:lnTo>
                      <a:pt x="168692" y="137449"/>
                    </a:lnTo>
                    <a:lnTo>
                      <a:pt x="162756" y="137449"/>
                    </a:lnTo>
                    <a:lnTo>
                      <a:pt x="162756" y="131513"/>
                    </a:lnTo>
                    <a:close/>
                    <a:moveTo>
                      <a:pt x="174939" y="131513"/>
                    </a:moveTo>
                    <a:lnTo>
                      <a:pt x="174939" y="137449"/>
                    </a:lnTo>
                    <a:lnTo>
                      <a:pt x="169005" y="137449"/>
                    </a:lnTo>
                    <a:lnTo>
                      <a:pt x="169005" y="131513"/>
                    </a:lnTo>
                    <a:close/>
                    <a:moveTo>
                      <a:pt x="181186" y="131513"/>
                    </a:moveTo>
                    <a:lnTo>
                      <a:pt x="181186" y="137449"/>
                    </a:lnTo>
                    <a:lnTo>
                      <a:pt x="175252" y="137449"/>
                    </a:lnTo>
                    <a:lnTo>
                      <a:pt x="175252" y="131513"/>
                    </a:lnTo>
                    <a:close/>
                    <a:moveTo>
                      <a:pt x="187433" y="131513"/>
                    </a:moveTo>
                    <a:lnTo>
                      <a:pt x="187433" y="137449"/>
                    </a:lnTo>
                    <a:lnTo>
                      <a:pt x="181499" y="137449"/>
                    </a:lnTo>
                    <a:lnTo>
                      <a:pt x="181499" y="131513"/>
                    </a:lnTo>
                    <a:close/>
                    <a:moveTo>
                      <a:pt x="193682" y="131513"/>
                    </a:moveTo>
                    <a:lnTo>
                      <a:pt x="193682" y="137449"/>
                    </a:lnTo>
                    <a:lnTo>
                      <a:pt x="187746" y="137449"/>
                    </a:lnTo>
                    <a:lnTo>
                      <a:pt x="187746" y="131513"/>
                    </a:lnTo>
                    <a:close/>
                    <a:moveTo>
                      <a:pt x="199931" y="131513"/>
                    </a:moveTo>
                    <a:lnTo>
                      <a:pt x="199931" y="137449"/>
                    </a:lnTo>
                    <a:lnTo>
                      <a:pt x="193996" y="137449"/>
                    </a:lnTo>
                    <a:lnTo>
                      <a:pt x="193996" y="131513"/>
                    </a:lnTo>
                    <a:close/>
                    <a:moveTo>
                      <a:pt x="206180" y="131513"/>
                    </a:moveTo>
                    <a:lnTo>
                      <a:pt x="206180" y="137449"/>
                    </a:lnTo>
                    <a:lnTo>
                      <a:pt x="200244" y="137449"/>
                    </a:lnTo>
                    <a:lnTo>
                      <a:pt x="200244" y="131513"/>
                    </a:lnTo>
                    <a:close/>
                    <a:moveTo>
                      <a:pt x="212427" y="131513"/>
                    </a:moveTo>
                    <a:lnTo>
                      <a:pt x="212427" y="137449"/>
                    </a:lnTo>
                    <a:lnTo>
                      <a:pt x="206491" y="137449"/>
                    </a:lnTo>
                    <a:lnTo>
                      <a:pt x="206491" y="131513"/>
                    </a:lnTo>
                    <a:close/>
                    <a:moveTo>
                      <a:pt x="218674" y="131513"/>
                    </a:moveTo>
                    <a:lnTo>
                      <a:pt x="218674" y="137449"/>
                    </a:lnTo>
                    <a:lnTo>
                      <a:pt x="212739" y="137449"/>
                    </a:lnTo>
                    <a:lnTo>
                      <a:pt x="212739" y="131513"/>
                    </a:lnTo>
                    <a:close/>
                    <a:moveTo>
                      <a:pt x="224921" y="131513"/>
                    </a:moveTo>
                    <a:lnTo>
                      <a:pt x="224921" y="137449"/>
                    </a:lnTo>
                    <a:lnTo>
                      <a:pt x="218987" y="137449"/>
                    </a:lnTo>
                    <a:lnTo>
                      <a:pt x="218987" y="131513"/>
                    </a:lnTo>
                    <a:close/>
                    <a:moveTo>
                      <a:pt x="231170" y="131513"/>
                    </a:moveTo>
                    <a:lnTo>
                      <a:pt x="231170" y="137449"/>
                    </a:lnTo>
                    <a:lnTo>
                      <a:pt x="225234" y="137449"/>
                    </a:lnTo>
                    <a:lnTo>
                      <a:pt x="225234" y="131513"/>
                    </a:lnTo>
                    <a:close/>
                    <a:moveTo>
                      <a:pt x="237417" y="131513"/>
                    </a:moveTo>
                    <a:lnTo>
                      <a:pt x="237417" y="137449"/>
                    </a:lnTo>
                    <a:lnTo>
                      <a:pt x="231481" y="137449"/>
                    </a:lnTo>
                    <a:lnTo>
                      <a:pt x="231481" y="131513"/>
                    </a:lnTo>
                    <a:close/>
                    <a:moveTo>
                      <a:pt x="243664" y="131513"/>
                    </a:moveTo>
                    <a:lnTo>
                      <a:pt x="243664" y="137449"/>
                    </a:lnTo>
                    <a:lnTo>
                      <a:pt x="237729" y="137449"/>
                    </a:lnTo>
                    <a:lnTo>
                      <a:pt x="237729" y="131513"/>
                    </a:lnTo>
                    <a:close/>
                    <a:moveTo>
                      <a:pt x="249911" y="131513"/>
                    </a:moveTo>
                    <a:lnTo>
                      <a:pt x="249911" y="137449"/>
                    </a:lnTo>
                    <a:lnTo>
                      <a:pt x="243977" y="137449"/>
                    </a:lnTo>
                    <a:lnTo>
                      <a:pt x="243977" y="131513"/>
                    </a:lnTo>
                    <a:close/>
                    <a:moveTo>
                      <a:pt x="256161" y="131513"/>
                    </a:moveTo>
                    <a:lnTo>
                      <a:pt x="256161" y="137449"/>
                    </a:lnTo>
                    <a:lnTo>
                      <a:pt x="250225" y="137449"/>
                    </a:lnTo>
                    <a:lnTo>
                      <a:pt x="250225" y="131513"/>
                    </a:lnTo>
                    <a:close/>
                    <a:moveTo>
                      <a:pt x="262409" y="131513"/>
                    </a:moveTo>
                    <a:lnTo>
                      <a:pt x="262409" y="137449"/>
                    </a:lnTo>
                    <a:lnTo>
                      <a:pt x="256474" y="137449"/>
                    </a:lnTo>
                    <a:lnTo>
                      <a:pt x="256474" y="131513"/>
                    </a:lnTo>
                    <a:close/>
                    <a:moveTo>
                      <a:pt x="268656" y="131513"/>
                    </a:moveTo>
                    <a:lnTo>
                      <a:pt x="268656" y="137449"/>
                    </a:lnTo>
                    <a:lnTo>
                      <a:pt x="262721" y="137449"/>
                    </a:lnTo>
                    <a:lnTo>
                      <a:pt x="262721" y="131513"/>
                    </a:lnTo>
                    <a:close/>
                    <a:moveTo>
                      <a:pt x="274904" y="131513"/>
                    </a:moveTo>
                    <a:lnTo>
                      <a:pt x="274904" y="137449"/>
                    </a:lnTo>
                    <a:lnTo>
                      <a:pt x="268968" y="137449"/>
                    </a:lnTo>
                    <a:lnTo>
                      <a:pt x="268968" y="131513"/>
                    </a:lnTo>
                    <a:close/>
                    <a:moveTo>
                      <a:pt x="6251" y="137760"/>
                    </a:moveTo>
                    <a:lnTo>
                      <a:pt x="6251" y="143697"/>
                    </a:lnTo>
                    <a:lnTo>
                      <a:pt x="315" y="143697"/>
                    </a:lnTo>
                    <a:lnTo>
                      <a:pt x="315" y="137760"/>
                    </a:lnTo>
                    <a:close/>
                    <a:moveTo>
                      <a:pt x="12498" y="137760"/>
                    </a:moveTo>
                    <a:lnTo>
                      <a:pt x="12498" y="143697"/>
                    </a:lnTo>
                    <a:lnTo>
                      <a:pt x="6562" y="143697"/>
                    </a:lnTo>
                    <a:lnTo>
                      <a:pt x="6562" y="137760"/>
                    </a:lnTo>
                    <a:close/>
                    <a:moveTo>
                      <a:pt x="18745" y="137760"/>
                    </a:moveTo>
                    <a:lnTo>
                      <a:pt x="18745" y="143697"/>
                    </a:lnTo>
                    <a:lnTo>
                      <a:pt x="12810" y="143697"/>
                    </a:lnTo>
                    <a:lnTo>
                      <a:pt x="12810" y="137760"/>
                    </a:lnTo>
                    <a:close/>
                    <a:moveTo>
                      <a:pt x="24992" y="137760"/>
                    </a:moveTo>
                    <a:lnTo>
                      <a:pt x="24992" y="143697"/>
                    </a:lnTo>
                    <a:lnTo>
                      <a:pt x="19058" y="143697"/>
                    </a:lnTo>
                    <a:lnTo>
                      <a:pt x="19058" y="137760"/>
                    </a:lnTo>
                    <a:close/>
                    <a:moveTo>
                      <a:pt x="31241" y="137760"/>
                    </a:moveTo>
                    <a:lnTo>
                      <a:pt x="31241" y="143697"/>
                    </a:lnTo>
                    <a:lnTo>
                      <a:pt x="25305" y="143697"/>
                    </a:lnTo>
                    <a:lnTo>
                      <a:pt x="25305" y="137760"/>
                    </a:lnTo>
                    <a:close/>
                    <a:moveTo>
                      <a:pt x="37489" y="137760"/>
                    </a:moveTo>
                    <a:lnTo>
                      <a:pt x="37489" y="143697"/>
                    </a:lnTo>
                    <a:lnTo>
                      <a:pt x="31553" y="143697"/>
                    </a:lnTo>
                    <a:lnTo>
                      <a:pt x="31553" y="137760"/>
                    </a:lnTo>
                    <a:close/>
                    <a:moveTo>
                      <a:pt x="43737" y="137760"/>
                    </a:moveTo>
                    <a:lnTo>
                      <a:pt x="43737" y="143697"/>
                    </a:lnTo>
                    <a:lnTo>
                      <a:pt x="37802" y="143697"/>
                    </a:lnTo>
                    <a:lnTo>
                      <a:pt x="37802" y="137760"/>
                    </a:lnTo>
                    <a:close/>
                    <a:moveTo>
                      <a:pt x="49985" y="137760"/>
                    </a:moveTo>
                    <a:lnTo>
                      <a:pt x="49985" y="143697"/>
                    </a:lnTo>
                    <a:lnTo>
                      <a:pt x="44049" y="143697"/>
                    </a:lnTo>
                    <a:lnTo>
                      <a:pt x="44049" y="137760"/>
                    </a:lnTo>
                    <a:close/>
                    <a:moveTo>
                      <a:pt x="56232" y="137760"/>
                    </a:moveTo>
                    <a:lnTo>
                      <a:pt x="56232" y="143697"/>
                    </a:lnTo>
                    <a:lnTo>
                      <a:pt x="50296" y="143697"/>
                    </a:lnTo>
                    <a:lnTo>
                      <a:pt x="50296" y="137760"/>
                    </a:lnTo>
                    <a:close/>
                    <a:moveTo>
                      <a:pt x="62480" y="137760"/>
                    </a:moveTo>
                    <a:lnTo>
                      <a:pt x="62480" y="143697"/>
                    </a:lnTo>
                    <a:lnTo>
                      <a:pt x="56545" y="143697"/>
                    </a:lnTo>
                    <a:lnTo>
                      <a:pt x="56545" y="137760"/>
                    </a:lnTo>
                    <a:close/>
                    <a:moveTo>
                      <a:pt x="68727" y="137760"/>
                    </a:moveTo>
                    <a:lnTo>
                      <a:pt x="68727" y="143697"/>
                    </a:lnTo>
                    <a:lnTo>
                      <a:pt x="62792" y="143697"/>
                    </a:lnTo>
                    <a:lnTo>
                      <a:pt x="62792" y="137760"/>
                    </a:lnTo>
                    <a:close/>
                    <a:moveTo>
                      <a:pt x="74975" y="137760"/>
                    </a:moveTo>
                    <a:lnTo>
                      <a:pt x="74975" y="143697"/>
                    </a:lnTo>
                    <a:lnTo>
                      <a:pt x="69039" y="143697"/>
                    </a:lnTo>
                    <a:lnTo>
                      <a:pt x="69039" y="137760"/>
                    </a:lnTo>
                    <a:close/>
                    <a:moveTo>
                      <a:pt x="81223" y="137760"/>
                    </a:moveTo>
                    <a:lnTo>
                      <a:pt x="81223" y="143697"/>
                    </a:lnTo>
                    <a:lnTo>
                      <a:pt x="75286" y="143697"/>
                    </a:lnTo>
                    <a:lnTo>
                      <a:pt x="75286" y="137760"/>
                    </a:lnTo>
                    <a:close/>
                    <a:moveTo>
                      <a:pt x="87470" y="137760"/>
                    </a:moveTo>
                    <a:lnTo>
                      <a:pt x="87470" y="143697"/>
                    </a:lnTo>
                    <a:lnTo>
                      <a:pt x="81535" y="143697"/>
                    </a:lnTo>
                    <a:lnTo>
                      <a:pt x="81535" y="137760"/>
                    </a:lnTo>
                    <a:close/>
                    <a:moveTo>
                      <a:pt x="93718" y="137760"/>
                    </a:moveTo>
                    <a:lnTo>
                      <a:pt x="93718" y="143697"/>
                    </a:lnTo>
                    <a:lnTo>
                      <a:pt x="87784" y="143697"/>
                    </a:lnTo>
                    <a:lnTo>
                      <a:pt x="87784" y="137760"/>
                    </a:lnTo>
                    <a:close/>
                    <a:moveTo>
                      <a:pt x="99967" y="137760"/>
                    </a:moveTo>
                    <a:lnTo>
                      <a:pt x="99967" y="143697"/>
                    </a:lnTo>
                    <a:lnTo>
                      <a:pt x="94031" y="143697"/>
                    </a:lnTo>
                    <a:lnTo>
                      <a:pt x="94031" y="137760"/>
                    </a:lnTo>
                    <a:close/>
                    <a:moveTo>
                      <a:pt x="106214" y="137760"/>
                    </a:moveTo>
                    <a:lnTo>
                      <a:pt x="106214" y="143697"/>
                    </a:lnTo>
                    <a:lnTo>
                      <a:pt x="100278" y="143697"/>
                    </a:lnTo>
                    <a:lnTo>
                      <a:pt x="100278" y="137760"/>
                    </a:lnTo>
                    <a:close/>
                    <a:moveTo>
                      <a:pt x="112461" y="137760"/>
                    </a:moveTo>
                    <a:lnTo>
                      <a:pt x="112461" y="143697"/>
                    </a:lnTo>
                    <a:lnTo>
                      <a:pt x="106527" y="143697"/>
                    </a:lnTo>
                    <a:lnTo>
                      <a:pt x="106527" y="137760"/>
                    </a:lnTo>
                    <a:close/>
                    <a:moveTo>
                      <a:pt x="118710" y="137760"/>
                    </a:moveTo>
                    <a:lnTo>
                      <a:pt x="118710" y="143697"/>
                    </a:lnTo>
                    <a:lnTo>
                      <a:pt x="112774" y="143697"/>
                    </a:lnTo>
                    <a:lnTo>
                      <a:pt x="112774" y="137760"/>
                    </a:lnTo>
                    <a:close/>
                    <a:moveTo>
                      <a:pt x="124957" y="137760"/>
                    </a:moveTo>
                    <a:lnTo>
                      <a:pt x="124957" y="143697"/>
                    </a:lnTo>
                    <a:lnTo>
                      <a:pt x="119021" y="143697"/>
                    </a:lnTo>
                    <a:lnTo>
                      <a:pt x="119021" y="137760"/>
                    </a:lnTo>
                    <a:close/>
                    <a:moveTo>
                      <a:pt x="131204" y="137760"/>
                    </a:moveTo>
                    <a:lnTo>
                      <a:pt x="131204" y="143697"/>
                    </a:lnTo>
                    <a:lnTo>
                      <a:pt x="125270" y="143697"/>
                    </a:lnTo>
                    <a:lnTo>
                      <a:pt x="125270" y="137760"/>
                    </a:lnTo>
                    <a:close/>
                    <a:moveTo>
                      <a:pt x="137451" y="137760"/>
                    </a:moveTo>
                    <a:lnTo>
                      <a:pt x="137451" y="143697"/>
                    </a:lnTo>
                    <a:lnTo>
                      <a:pt x="131517" y="143697"/>
                    </a:lnTo>
                    <a:lnTo>
                      <a:pt x="131517" y="137760"/>
                    </a:lnTo>
                    <a:close/>
                    <a:moveTo>
                      <a:pt x="143702" y="137760"/>
                    </a:moveTo>
                    <a:lnTo>
                      <a:pt x="143702" y="143697"/>
                    </a:lnTo>
                    <a:lnTo>
                      <a:pt x="137766" y="143697"/>
                    </a:lnTo>
                    <a:lnTo>
                      <a:pt x="137766" y="137760"/>
                    </a:lnTo>
                    <a:close/>
                    <a:moveTo>
                      <a:pt x="149949" y="137760"/>
                    </a:moveTo>
                    <a:lnTo>
                      <a:pt x="149949" y="143697"/>
                    </a:lnTo>
                    <a:lnTo>
                      <a:pt x="144015" y="143697"/>
                    </a:lnTo>
                    <a:lnTo>
                      <a:pt x="144015" y="137760"/>
                    </a:lnTo>
                    <a:close/>
                    <a:moveTo>
                      <a:pt x="156196" y="137760"/>
                    </a:moveTo>
                    <a:lnTo>
                      <a:pt x="156196" y="143697"/>
                    </a:lnTo>
                    <a:lnTo>
                      <a:pt x="150262" y="143697"/>
                    </a:lnTo>
                    <a:lnTo>
                      <a:pt x="150262" y="137760"/>
                    </a:lnTo>
                    <a:close/>
                    <a:moveTo>
                      <a:pt x="162445" y="137760"/>
                    </a:moveTo>
                    <a:lnTo>
                      <a:pt x="162445" y="143697"/>
                    </a:lnTo>
                    <a:lnTo>
                      <a:pt x="156509" y="143697"/>
                    </a:lnTo>
                    <a:lnTo>
                      <a:pt x="156509" y="137760"/>
                    </a:lnTo>
                    <a:close/>
                    <a:moveTo>
                      <a:pt x="168692" y="137760"/>
                    </a:moveTo>
                    <a:lnTo>
                      <a:pt x="168692" y="143697"/>
                    </a:lnTo>
                    <a:lnTo>
                      <a:pt x="162756" y="143697"/>
                    </a:lnTo>
                    <a:lnTo>
                      <a:pt x="162756" y="137760"/>
                    </a:lnTo>
                    <a:close/>
                    <a:moveTo>
                      <a:pt x="174939" y="137760"/>
                    </a:moveTo>
                    <a:lnTo>
                      <a:pt x="174939" y="143697"/>
                    </a:lnTo>
                    <a:lnTo>
                      <a:pt x="169005" y="143697"/>
                    </a:lnTo>
                    <a:lnTo>
                      <a:pt x="169005" y="137760"/>
                    </a:lnTo>
                    <a:close/>
                    <a:moveTo>
                      <a:pt x="181186" y="137760"/>
                    </a:moveTo>
                    <a:lnTo>
                      <a:pt x="181186" y="143697"/>
                    </a:lnTo>
                    <a:lnTo>
                      <a:pt x="175252" y="143697"/>
                    </a:lnTo>
                    <a:lnTo>
                      <a:pt x="175252" y="137760"/>
                    </a:lnTo>
                    <a:close/>
                    <a:moveTo>
                      <a:pt x="187433" y="137760"/>
                    </a:moveTo>
                    <a:lnTo>
                      <a:pt x="187433" y="143697"/>
                    </a:lnTo>
                    <a:lnTo>
                      <a:pt x="181499" y="143697"/>
                    </a:lnTo>
                    <a:lnTo>
                      <a:pt x="181499" y="137760"/>
                    </a:lnTo>
                    <a:close/>
                    <a:moveTo>
                      <a:pt x="193682" y="137760"/>
                    </a:moveTo>
                    <a:lnTo>
                      <a:pt x="193682" y="143697"/>
                    </a:lnTo>
                    <a:lnTo>
                      <a:pt x="187746" y="143697"/>
                    </a:lnTo>
                    <a:lnTo>
                      <a:pt x="187746" y="137760"/>
                    </a:lnTo>
                    <a:close/>
                    <a:moveTo>
                      <a:pt x="199931" y="137760"/>
                    </a:moveTo>
                    <a:lnTo>
                      <a:pt x="199931" y="143697"/>
                    </a:lnTo>
                    <a:lnTo>
                      <a:pt x="193996" y="143697"/>
                    </a:lnTo>
                    <a:lnTo>
                      <a:pt x="193996" y="137760"/>
                    </a:lnTo>
                    <a:close/>
                    <a:moveTo>
                      <a:pt x="206180" y="137760"/>
                    </a:moveTo>
                    <a:lnTo>
                      <a:pt x="206180" y="143697"/>
                    </a:lnTo>
                    <a:lnTo>
                      <a:pt x="200244" y="143697"/>
                    </a:lnTo>
                    <a:lnTo>
                      <a:pt x="200244" y="137760"/>
                    </a:lnTo>
                    <a:close/>
                    <a:moveTo>
                      <a:pt x="212427" y="137760"/>
                    </a:moveTo>
                    <a:lnTo>
                      <a:pt x="212427" y="143697"/>
                    </a:lnTo>
                    <a:lnTo>
                      <a:pt x="206491" y="143697"/>
                    </a:lnTo>
                    <a:lnTo>
                      <a:pt x="206491" y="137760"/>
                    </a:lnTo>
                    <a:close/>
                    <a:moveTo>
                      <a:pt x="218674" y="137760"/>
                    </a:moveTo>
                    <a:lnTo>
                      <a:pt x="218674" y="143697"/>
                    </a:lnTo>
                    <a:lnTo>
                      <a:pt x="212739" y="143697"/>
                    </a:lnTo>
                    <a:lnTo>
                      <a:pt x="212739" y="137760"/>
                    </a:lnTo>
                    <a:close/>
                    <a:moveTo>
                      <a:pt x="224921" y="137760"/>
                    </a:moveTo>
                    <a:lnTo>
                      <a:pt x="224921" y="143697"/>
                    </a:lnTo>
                    <a:lnTo>
                      <a:pt x="218987" y="143697"/>
                    </a:lnTo>
                    <a:lnTo>
                      <a:pt x="218987" y="137760"/>
                    </a:lnTo>
                    <a:close/>
                    <a:moveTo>
                      <a:pt x="231170" y="137760"/>
                    </a:moveTo>
                    <a:lnTo>
                      <a:pt x="231170" y="143697"/>
                    </a:lnTo>
                    <a:lnTo>
                      <a:pt x="225234" y="143697"/>
                    </a:lnTo>
                    <a:lnTo>
                      <a:pt x="225234" y="137760"/>
                    </a:lnTo>
                    <a:close/>
                    <a:moveTo>
                      <a:pt x="237417" y="137760"/>
                    </a:moveTo>
                    <a:lnTo>
                      <a:pt x="237417" y="143697"/>
                    </a:lnTo>
                    <a:lnTo>
                      <a:pt x="231481" y="143697"/>
                    </a:lnTo>
                    <a:lnTo>
                      <a:pt x="231481" y="137760"/>
                    </a:lnTo>
                    <a:close/>
                    <a:moveTo>
                      <a:pt x="243664" y="137760"/>
                    </a:moveTo>
                    <a:lnTo>
                      <a:pt x="243664" y="143697"/>
                    </a:lnTo>
                    <a:lnTo>
                      <a:pt x="237729" y="143697"/>
                    </a:lnTo>
                    <a:lnTo>
                      <a:pt x="237729" y="137760"/>
                    </a:lnTo>
                    <a:close/>
                    <a:moveTo>
                      <a:pt x="249911" y="137760"/>
                    </a:moveTo>
                    <a:lnTo>
                      <a:pt x="249911" y="143697"/>
                    </a:lnTo>
                    <a:lnTo>
                      <a:pt x="243977" y="143697"/>
                    </a:lnTo>
                    <a:lnTo>
                      <a:pt x="243977" y="137760"/>
                    </a:lnTo>
                    <a:close/>
                    <a:moveTo>
                      <a:pt x="256161" y="137760"/>
                    </a:moveTo>
                    <a:lnTo>
                      <a:pt x="256161" y="143697"/>
                    </a:lnTo>
                    <a:lnTo>
                      <a:pt x="250225" y="143697"/>
                    </a:lnTo>
                    <a:lnTo>
                      <a:pt x="250225" y="137760"/>
                    </a:lnTo>
                    <a:close/>
                    <a:moveTo>
                      <a:pt x="262409" y="137760"/>
                    </a:moveTo>
                    <a:lnTo>
                      <a:pt x="262409" y="143697"/>
                    </a:lnTo>
                    <a:lnTo>
                      <a:pt x="256474" y="143697"/>
                    </a:lnTo>
                    <a:lnTo>
                      <a:pt x="256474" y="137760"/>
                    </a:lnTo>
                    <a:close/>
                    <a:moveTo>
                      <a:pt x="268656" y="137760"/>
                    </a:moveTo>
                    <a:lnTo>
                      <a:pt x="268656" y="143697"/>
                    </a:lnTo>
                    <a:lnTo>
                      <a:pt x="262721" y="143697"/>
                    </a:lnTo>
                    <a:lnTo>
                      <a:pt x="262721" y="137760"/>
                    </a:lnTo>
                    <a:close/>
                    <a:moveTo>
                      <a:pt x="274904" y="137760"/>
                    </a:moveTo>
                    <a:lnTo>
                      <a:pt x="274904" y="143697"/>
                    </a:lnTo>
                    <a:lnTo>
                      <a:pt x="268968" y="143697"/>
                    </a:lnTo>
                    <a:lnTo>
                      <a:pt x="268968" y="137760"/>
                    </a:lnTo>
                    <a:close/>
                    <a:moveTo>
                      <a:pt x="6251" y="144011"/>
                    </a:moveTo>
                    <a:lnTo>
                      <a:pt x="6251" y="149945"/>
                    </a:lnTo>
                    <a:lnTo>
                      <a:pt x="315" y="149945"/>
                    </a:lnTo>
                    <a:lnTo>
                      <a:pt x="315" y="144011"/>
                    </a:lnTo>
                    <a:close/>
                    <a:moveTo>
                      <a:pt x="12498" y="144011"/>
                    </a:moveTo>
                    <a:lnTo>
                      <a:pt x="12498" y="149945"/>
                    </a:lnTo>
                    <a:lnTo>
                      <a:pt x="6562" y="149945"/>
                    </a:lnTo>
                    <a:lnTo>
                      <a:pt x="6562" y="144011"/>
                    </a:lnTo>
                    <a:close/>
                    <a:moveTo>
                      <a:pt x="18745" y="144011"/>
                    </a:moveTo>
                    <a:lnTo>
                      <a:pt x="18745" y="149945"/>
                    </a:lnTo>
                    <a:lnTo>
                      <a:pt x="12810" y="149945"/>
                    </a:lnTo>
                    <a:lnTo>
                      <a:pt x="12810" y="144011"/>
                    </a:lnTo>
                    <a:close/>
                    <a:moveTo>
                      <a:pt x="24992" y="144011"/>
                    </a:moveTo>
                    <a:lnTo>
                      <a:pt x="24992" y="149945"/>
                    </a:lnTo>
                    <a:lnTo>
                      <a:pt x="19058" y="149945"/>
                    </a:lnTo>
                    <a:lnTo>
                      <a:pt x="19058" y="144011"/>
                    </a:lnTo>
                    <a:close/>
                    <a:moveTo>
                      <a:pt x="31241" y="144011"/>
                    </a:moveTo>
                    <a:lnTo>
                      <a:pt x="31241" y="149945"/>
                    </a:lnTo>
                    <a:lnTo>
                      <a:pt x="25305" y="149945"/>
                    </a:lnTo>
                    <a:lnTo>
                      <a:pt x="25305" y="144011"/>
                    </a:lnTo>
                    <a:close/>
                    <a:moveTo>
                      <a:pt x="37489" y="144011"/>
                    </a:moveTo>
                    <a:lnTo>
                      <a:pt x="37489" y="149945"/>
                    </a:lnTo>
                    <a:lnTo>
                      <a:pt x="31553" y="149945"/>
                    </a:lnTo>
                    <a:lnTo>
                      <a:pt x="31553" y="144011"/>
                    </a:lnTo>
                    <a:close/>
                    <a:moveTo>
                      <a:pt x="43737" y="144011"/>
                    </a:moveTo>
                    <a:lnTo>
                      <a:pt x="43737" y="149945"/>
                    </a:lnTo>
                    <a:lnTo>
                      <a:pt x="37802" y="149945"/>
                    </a:lnTo>
                    <a:lnTo>
                      <a:pt x="37802" y="144011"/>
                    </a:lnTo>
                    <a:close/>
                    <a:moveTo>
                      <a:pt x="49985" y="144011"/>
                    </a:moveTo>
                    <a:lnTo>
                      <a:pt x="49985" y="149945"/>
                    </a:lnTo>
                    <a:lnTo>
                      <a:pt x="44049" y="149945"/>
                    </a:lnTo>
                    <a:lnTo>
                      <a:pt x="44049" y="144011"/>
                    </a:lnTo>
                    <a:close/>
                    <a:moveTo>
                      <a:pt x="56232" y="144011"/>
                    </a:moveTo>
                    <a:lnTo>
                      <a:pt x="56232" y="149945"/>
                    </a:lnTo>
                    <a:lnTo>
                      <a:pt x="50296" y="149945"/>
                    </a:lnTo>
                    <a:lnTo>
                      <a:pt x="50296" y="144011"/>
                    </a:lnTo>
                    <a:close/>
                    <a:moveTo>
                      <a:pt x="62480" y="144011"/>
                    </a:moveTo>
                    <a:lnTo>
                      <a:pt x="62480" y="149945"/>
                    </a:lnTo>
                    <a:lnTo>
                      <a:pt x="56545" y="149945"/>
                    </a:lnTo>
                    <a:lnTo>
                      <a:pt x="56545" y="144011"/>
                    </a:lnTo>
                    <a:close/>
                    <a:moveTo>
                      <a:pt x="68727" y="144011"/>
                    </a:moveTo>
                    <a:lnTo>
                      <a:pt x="68727" y="149945"/>
                    </a:lnTo>
                    <a:lnTo>
                      <a:pt x="62792" y="149945"/>
                    </a:lnTo>
                    <a:lnTo>
                      <a:pt x="62792" y="144011"/>
                    </a:lnTo>
                    <a:close/>
                    <a:moveTo>
                      <a:pt x="74975" y="144011"/>
                    </a:moveTo>
                    <a:lnTo>
                      <a:pt x="74975" y="149945"/>
                    </a:lnTo>
                    <a:lnTo>
                      <a:pt x="69039" y="149945"/>
                    </a:lnTo>
                    <a:lnTo>
                      <a:pt x="69039" y="144011"/>
                    </a:lnTo>
                    <a:close/>
                    <a:moveTo>
                      <a:pt x="81223" y="144011"/>
                    </a:moveTo>
                    <a:lnTo>
                      <a:pt x="81223" y="149945"/>
                    </a:lnTo>
                    <a:lnTo>
                      <a:pt x="75286" y="149945"/>
                    </a:lnTo>
                    <a:lnTo>
                      <a:pt x="75286" y="144011"/>
                    </a:lnTo>
                    <a:close/>
                    <a:moveTo>
                      <a:pt x="87470" y="144011"/>
                    </a:moveTo>
                    <a:lnTo>
                      <a:pt x="87470" y="149945"/>
                    </a:lnTo>
                    <a:lnTo>
                      <a:pt x="81535" y="149945"/>
                    </a:lnTo>
                    <a:lnTo>
                      <a:pt x="81535" y="144011"/>
                    </a:lnTo>
                    <a:close/>
                    <a:moveTo>
                      <a:pt x="93718" y="144011"/>
                    </a:moveTo>
                    <a:lnTo>
                      <a:pt x="93718" y="149945"/>
                    </a:lnTo>
                    <a:lnTo>
                      <a:pt x="87784" y="149945"/>
                    </a:lnTo>
                    <a:lnTo>
                      <a:pt x="87784" y="144011"/>
                    </a:lnTo>
                    <a:close/>
                    <a:moveTo>
                      <a:pt x="99967" y="144011"/>
                    </a:moveTo>
                    <a:lnTo>
                      <a:pt x="99967" y="149945"/>
                    </a:lnTo>
                    <a:lnTo>
                      <a:pt x="94031" y="149945"/>
                    </a:lnTo>
                    <a:lnTo>
                      <a:pt x="94031" y="144011"/>
                    </a:lnTo>
                    <a:close/>
                    <a:moveTo>
                      <a:pt x="106214" y="144011"/>
                    </a:moveTo>
                    <a:lnTo>
                      <a:pt x="106214" y="149945"/>
                    </a:lnTo>
                    <a:lnTo>
                      <a:pt x="100278" y="149945"/>
                    </a:lnTo>
                    <a:lnTo>
                      <a:pt x="100278" y="144011"/>
                    </a:lnTo>
                    <a:close/>
                    <a:moveTo>
                      <a:pt x="112461" y="144011"/>
                    </a:moveTo>
                    <a:lnTo>
                      <a:pt x="112461" y="149945"/>
                    </a:lnTo>
                    <a:lnTo>
                      <a:pt x="106527" y="149945"/>
                    </a:lnTo>
                    <a:lnTo>
                      <a:pt x="106527" y="144011"/>
                    </a:lnTo>
                    <a:close/>
                    <a:moveTo>
                      <a:pt x="118710" y="144011"/>
                    </a:moveTo>
                    <a:lnTo>
                      <a:pt x="118710" y="149945"/>
                    </a:lnTo>
                    <a:lnTo>
                      <a:pt x="112774" y="149945"/>
                    </a:lnTo>
                    <a:lnTo>
                      <a:pt x="112774" y="144011"/>
                    </a:lnTo>
                    <a:close/>
                    <a:moveTo>
                      <a:pt x="124957" y="144011"/>
                    </a:moveTo>
                    <a:lnTo>
                      <a:pt x="124957" y="149945"/>
                    </a:lnTo>
                    <a:lnTo>
                      <a:pt x="119021" y="149945"/>
                    </a:lnTo>
                    <a:lnTo>
                      <a:pt x="119021" y="144011"/>
                    </a:lnTo>
                    <a:close/>
                    <a:moveTo>
                      <a:pt x="131204" y="144011"/>
                    </a:moveTo>
                    <a:lnTo>
                      <a:pt x="131204" y="149945"/>
                    </a:lnTo>
                    <a:lnTo>
                      <a:pt x="125270" y="149945"/>
                    </a:lnTo>
                    <a:lnTo>
                      <a:pt x="125270" y="144011"/>
                    </a:lnTo>
                    <a:close/>
                    <a:moveTo>
                      <a:pt x="137451" y="144011"/>
                    </a:moveTo>
                    <a:lnTo>
                      <a:pt x="137451" y="149945"/>
                    </a:lnTo>
                    <a:lnTo>
                      <a:pt x="131517" y="149945"/>
                    </a:lnTo>
                    <a:lnTo>
                      <a:pt x="131517" y="144011"/>
                    </a:lnTo>
                    <a:close/>
                    <a:moveTo>
                      <a:pt x="143702" y="144011"/>
                    </a:moveTo>
                    <a:lnTo>
                      <a:pt x="143702" y="149945"/>
                    </a:lnTo>
                    <a:lnTo>
                      <a:pt x="137766" y="149945"/>
                    </a:lnTo>
                    <a:lnTo>
                      <a:pt x="137766" y="144011"/>
                    </a:lnTo>
                    <a:close/>
                    <a:moveTo>
                      <a:pt x="149949" y="144011"/>
                    </a:moveTo>
                    <a:lnTo>
                      <a:pt x="149949" y="149945"/>
                    </a:lnTo>
                    <a:lnTo>
                      <a:pt x="144015" y="149945"/>
                    </a:lnTo>
                    <a:lnTo>
                      <a:pt x="144015" y="144011"/>
                    </a:lnTo>
                    <a:close/>
                    <a:moveTo>
                      <a:pt x="156196" y="144011"/>
                    </a:moveTo>
                    <a:lnTo>
                      <a:pt x="156196" y="149945"/>
                    </a:lnTo>
                    <a:lnTo>
                      <a:pt x="150262" y="149945"/>
                    </a:lnTo>
                    <a:lnTo>
                      <a:pt x="150262" y="144011"/>
                    </a:lnTo>
                    <a:close/>
                    <a:moveTo>
                      <a:pt x="162445" y="144011"/>
                    </a:moveTo>
                    <a:lnTo>
                      <a:pt x="162445" y="149945"/>
                    </a:lnTo>
                    <a:lnTo>
                      <a:pt x="156509" y="149945"/>
                    </a:lnTo>
                    <a:lnTo>
                      <a:pt x="156509" y="144011"/>
                    </a:lnTo>
                    <a:close/>
                    <a:moveTo>
                      <a:pt x="168692" y="144011"/>
                    </a:moveTo>
                    <a:lnTo>
                      <a:pt x="168692" y="149945"/>
                    </a:lnTo>
                    <a:lnTo>
                      <a:pt x="162756" y="149945"/>
                    </a:lnTo>
                    <a:lnTo>
                      <a:pt x="162756" y="144011"/>
                    </a:lnTo>
                    <a:close/>
                    <a:moveTo>
                      <a:pt x="174939" y="144011"/>
                    </a:moveTo>
                    <a:lnTo>
                      <a:pt x="174939" y="149945"/>
                    </a:lnTo>
                    <a:lnTo>
                      <a:pt x="169005" y="149945"/>
                    </a:lnTo>
                    <a:lnTo>
                      <a:pt x="169005" y="144011"/>
                    </a:lnTo>
                    <a:close/>
                    <a:moveTo>
                      <a:pt x="181186" y="144011"/>
                    </a:moveTo>
                    <a:lnTo>
                      <a:pt x="181186" y="149945"/>
                    </a:lnTo>
                    <a:lnTo>
                      <a:pt x="175252" y="149945"/>
                    </a:lnTo>
                    <a:lnTo>
                      <a:pt x="175252" y="144011"/>
                    </a:lnTo>
                    <a:close/>
                    <a:moveTo>
                      <a:pt x="187433" y="144011"/>
                    </a:moveTo>
                    <a:lnTo>
                      <a:pt x="187433" y="149945"/>
                    </a:lnTo>
                    <a:lnTo>
                      <a:pt x="181499" y="149945"/>
                    </a:lnTo>
                    <a:lnTo>
                      <a:pt x="181499" y="144011"/>
                    </a:lnTo>
                    <a:close/>
                    <a:moveTo>
                      <a:pt x="193682" y="144011"/>
                    </a:moveTo>
                    <a:lnTo>
                      <a:pt x="193682" y="149945"/>
                    </a:lnTo>
                    <a:lnTo>
                      <a:pt x="187746" y="149945"/>
                    </a:lnTo>
                    <a:lnTo>
                      <a:pt x="187746" y="144011"/>
                    </a:lnTo>
                    <a:close/>
                    <a:moveTo>
                      <a:pt x="199931" y="144011"/>
                    </a:moveTo>
                    <a:lnTo>
                      <a:pt x="199931" y="149945"/>
                    </a:lnTo>
                    <a:lnTo>
                      <a:pt x="193996" y="149945"/>
                    </a:lnTo>
                    <a:lnTo>
                      <a:pt x="193996" y="144011"/>
                    </a:lnTo>
                    <a:close/>
                    <a:moveTo>
                      <a:pt x="206180" y="144011"/>
                    </a:moveTo>
                    <a:lnTo>
                      <a:pt x="206180" y="149945"/>
                    </a:lnTo>
                    <a:lnTo>
                      <a:pt x="200244" y="149945"/>
                    </a:lnTo>
                    <a:lnTo>
                      <a:pt x="200244" y="144011"/>
                    </a:lnTo>
                    <a:close/>
                    <a:moveTo>
                      <a:pt x="212427" y="144011"/>
                    </a:moveTo>
                    <a:lnTo>
                      <a:pt x="212427" y="149945"/>
                    </a:lnTo>
                    <a:lnTo>
                      <a:pt x="206491" y="149945"/>
                    </a:lnTo>
                    <a:lnTo>
                      <a:pt x="206491" y="144011"/>
                    </a:lnTo>
                    <a:close/>
                    <a:moveTo>
                      <a:pt x="218674" y="144011"/>
                    </a:moveTo>
                    <a:lnTo>
                      <a:pt x="218674" y="149945"/>
                    </a:lnTo>
                    <a:lnTo>
                      <a:pt x="212739" y="149945"/>
                    </a:lnTo>
                    <a:lnTo>
                      <a:pt x="212739" y="144011"/>
                    </a:lnTo>
                    <a:close/>
                    <a:moveTo>
                      <a:pt x="224921" y="144011"/>
                    </a:moveTo>
                    <a:lnTo>
                      <a:pt x="224921" y="149945"/>
                    </a:lnTo>
                    <a:lnTo>
                      <a:pt x="218987" y="149945"/>
                    </a:lnTo>
                    <a:lnTo>
                      <a:pt x="218987" y="144011"/>
                    </a:lnTo>
                    <a:close/>
                    <a:moveTo>
                      <a:pt x="231170" y="144011"/>
                    </a:moveTo>
                    <a:lnTo>
                      <a:pt x="231170" y="149945"/>
                    </a:lnTo>
                    <a:lnTo>
                      <a:pt x="225234" y="149945"/>
                    </a:lnTo>
                    <a:lnTo>
                      <a:pt x="225234" y="144011"/>
                    </a:lnTo>
                    <a:close/>
                    <a:moveTo>
                      <a:pt x="237417" y="144011"/>
                    </a:moveTo>
                    <a:lnTo>
                      <a:pt x="237417" y="149945"/>
                    </a:lnTo>
                    <a:lnTo>
                      <a:pt x="231481" y="149945"/>
                    </a:lnTo>
                    <a:lnTo>
                      <a:pt x="231481" y="144011"/>
                    </a:lnTo>
                    <a:close/>
                    <a:moveTo>
                      <a:pt x="243664" y="144011"/>
                    </a:moveTo>
                    <a:lnTo>
                      <a:pt x="243664" y="149945"/>
                    </a:lnTo>
                    <a:lnTo>
                      <a:pt x="237729" y="149945"/>
                    </a:lnTo>
                    <a:lnTo>
                      <a:pt x="237729" y="144011"/>
                    </a:lnTo>
                    <a:close/>
                    <a:moveTo>
                      <a:pt x="249911" y="144011"/>
                    </a:moveTo>
                    <a:lnTo>
                      <a:pt x="249911" y="149945"/>
                    </a:lnTo>
                    <a:lnTo>
                      <a:pt x="243977" y="149945"/>
                    </a:lnTo>
                    <a:lnTo>
                      <a:pt x="243977" y="144011"/>
                    </a:lnTo>
                    <a:close/>
                    <a:moveTo>
                      <a:pt x="256161" y="144011"/>
                    </a:moveTo>
                    <a:lnTo>
                      <a:pt x="256161" y="149945"/>
                    </a:lnTo>
                    <a:lnTo>
                      <a:pt x="250225" y="149945"/>
                    </a:lnTo>
                    <a:lnTo>
                      <a:pt x="250225" y="144011"/>
                    </a:lnTo>
                    <a:close/>
                    <a:moveTo>
                      <a:pt x="262409" y="144011"/>
                    </a:moveTo>
                    <a:lnTo>
                      <a:pt x="262409" y="149945"/>
                    </a:lnTo>
                    <a:lnTo>
                      <a:pt x="256474" y="149945"/>
                    </a:lnTo>
                    <a:lnTo>
                      <a:pt x="256474" y="144011"/>
                    </a:lnTo>
                    <a:close/>
                    <a:moveTo>
                      <a:pt x="268656" y="144011"/>
                    </a:moveTo>
                    <a:lnTo>
                      <a:pt x="268656" y="149945"/>
                    </a:lnTo>
                    <a:lnTo>
                      <a:pt x="262721" y="149945"/>
                    </a:lnTo>
                    <a:lnTo>
                      <a:pt x="262721" y="144011"/>
                    </a:lnTo>
                    <a:close/>
                    <a:moveTo>
                      <a:pt x="274904" y="144011"/>
                    </a:moveTo>
                    <a:lnTo>
                      <a:pt x="274904" y="149945"/>
                    </a:lnTo>
                    <a:lnTo>
                      <a:pt x="268968" y="149945"/>
                    </a:lnTo>
                    <a:lnTo>
                      <a:pt x="268968" y="144011"/>
                    </a:lnTo>
                    <a:close/>
                    <a:moveTo>
                      <a:pt x="6251" y="150258"/>
                    </a:moveTo>
                    <a:lnTo>
                      <a:pt x="6251" y="156192"/>
                    </a:lnTo>
                    <a:lnTo>
                      <a:pt x="315" y="156192"/>
                    </a:lnTo>
                    <a:lnTo>
                      <a:pt x="315" y="150258"/>
                    </a:lnTo>
                    <a:close/>
                    <a:moveTo>
                      <a:pt x="12498" y="150258"/>
                    </a:moveTo>
                    <a:lnTo>
                      <a:pt x="12498" y="156192"/>
                    </a:lnTo>
                    <a:lnTo>
                      <a:pt x="6562" y="156192"/>
                    </a:lnTo>
                    <a:lnTo>
                      <a:pt x="6562" y="150258"/>
                    </a:lnTo>
                    <a:close/>
                    <a:moveTo>
                      <a:pt x="18745" y="150258"/>
                    </a:moveTo>
                    <a:lnTo>
                      <a:pt x="18745" y="156192"/>
                    </a:lnTo>
                    <a:lnTo>
                      <a:pt x="12810" y="156192"/>
                    </a:lnTo>
                    <a:lnTo>
                      <a:pt x="12810" y="150258"/>
                    </a:lnTo>
                    <a:close/>
                    <a:moveTo>
                      <a:pt x="24992" y="150258"/>
                    </a:moveTo>
                    <a:lnTo>
                      <a:pt x="24992" y="156192"/>
                    </a:lnTo>
                    <a:lnTo>
                      <a:pt x="19058" y="156192"/>
                    </a:lnTo>
                    <a:lnTo>
                      <a:pt x="19058" y="150258"/>
                    </a:lnTo>
                    <a:close/>
                    <a:moveTo>
                      <a:pt x="31241" y="150258"/>
                    </a:moveTo>
                    <a:lnTo>
                      <a:pt x="31241" y="156192"/>
                    </a:lnTo>
                    <a:lnTo>
                      <a:pt x="25305" y="156192"/>
                    </a:lnTo>
                    <a:lnTo>
                      <a:pt x="25305" y="150258"/>
                    </a:lnTo>
                    <a:close/>
                    <a:moveTo>
                      <a:pt x="37489" y="150258"/>
                    </a:moveTo>
                    <a:lnTo>
                      <a:pt x="37489" y="156192"/>
                    </a:lnTo>
                    <a:lnTo>
                      <a:pt x="31553" y="156192"/>
                    </a:lnTo>
                    <a:lnTo>
                      <a:pt x="31553" y="150258"/>
                    </a:lnTo>
                    <a:close/>
                    <a:moveTo>
                      <a:pt x="43737" y="150258"/>
                    </a:moveTo>
                    <a:lnTo>
                      <a:pt x="43737" y="156192"/>
                    </a:lnTo>
                    <a:lnTo>
                      <a:pt x="37802" y="156192"/>
                    </a:lnTo>
                    <a:lnTo>
                      <a:pt x="37802" y="150258"/>
                    </a:lnTo>
                    <a:close/>
                    <a:moveTo>
                      <a:pt x="49985" y="150258"/>
                    </a:moveTo>
                    <a:lnTo>
                      <a:pt x="49985" y="156192"/>
                    </a:lnTo>
                    <a:lnTo>
                      <a:pt x="44049" y="156192"/>
                    </a:lnTo>
                    <a:lnTo>
                      <a:pt x="44049" y="150258"/>
                    </a:lnTo>
                    <a:close/>
                    <a:moveTo>
                      <a:pt x="56232" y="150258"/>
                    </a:moveTo>
                    <a:lnTo>
                      <a:pt x="56232" y="156192"/>
                    </a:lnTo>
                    <a:lnTo>
                      <a:pt x="50296" y="156192"/>
                    </a:lnTo>
                    <a:lnTo>
                      <a:pt x="50296" y="150258"/>
                    </a:lnTo>
                    <a:close/>
                    <a:moveTo>
                      <a:pt x="62480" y="150258"/>
                    </a:moveTo>
                    <a:lnTo>
                      <a:pt x="62480" y="156192"/>
                    </a:lnTo>
                    <a:lnTo>
                      <a:pt x="56545" y="156192"/>
                    </a:lnTo>
                    <a:lnTo>
                      <a:pt x="56545" y="150258"/>
                    </a:lnTo>
                    <a:close/>
                    <a:moveTo>
                      <a:pt x="68727" y="150258"/>
                    </a:moveTo>
                    <a:lnTo>
                      <a:pt x="68727" y="156192"/>
                    </a:lnTo>
                    <a:lnTo>
                      <a:pt x="62792" y="156192"/>
                    </a:lnTo>
                    <a:lnTo>
                      <a:pt x="62792" y="150258"/>
                    </a:lnTo>
                    <a:close/>
                    <a:moveTo>
                      <a:pt x="74975" y="150258"/>
                    </a:moveTo>
                    <a:lnTo>
                      <a:pt x="74975" y="156192"/>
                    </a:lnTo>
                    <a:lnTo>
                      <a:pt x="69039" y="156192"/>
                    </a:lnTo>
                    <a:lnTo>
                      <a:pt x="69039" y="150258"/>
                    </a:lnTo>
                    <a:close/>
                    <a:moveTo>
                      <a:pt x="81223" y="150258"/>
                    </a:moveTo>
                    <a:lnTo>
                      <a:pt x="81223" y="156192"/>
                    </a:lnTo>
                    <a:lnTo>
                      <a:pt x="75286" y="156192"/>
                    </a:lnTo>
                    <a:lnTo>
                      <a:pt x="75286" y="150258"/>
                    </a:lnTo>
                    <a:close/>
                    <a:moveTo>
                      <a:pt x="87470" y="150258"/>
                    </a:moveTo>
                    <a:lnTo>
                      <a:pt x="87470" y="156192"/>
                    </a:lnTo>
                    <a:lnTo>
                      <a:pt x="81535" y="156192"/>
                    </a:lnTo>
                    <a:lnTo>
                      <a:pt x="81535" y="150258"/>
                    </a:lnTo>
                    <a:close/>
                    <a:moveTo>
                      <a:pt x="93718" y="150258"/>
                    </a:moveTo>
                    <a:lnTo>
                      <a:pt x="93718" y="156192"/>
                    </a:lnTo>
                    <a:lnTo>
                      <a:pt x="87784" y="156192"/>
                    </a:lnTo>
                    <a:lnTo>
                      <a:pt x="87784" y="150258"/>
                    </a:lnTo>
                    <a:close/>
                    <a:moveTo>
                      <a:pt x="99967" y="150258"/>
                    </a:moveTo>
                    <a:lnTo>
                      <a:pt x="99967" y="156192"/>
                    </a:lnTo>
                    <a:lnTo>
                      <a:pt x="94031" y="156192"/>
                    </a:lnTo>
                    <a:lnTo>
                      <a:pt x="94031" y="150258"/>
                    </a:lnTo>
                    <a:close/>
                    <a:moveTo>
                      <a:pt x="106214" y="150258"/>
                    </a:moveTo>
                    <a:lnTo>
                      <a:pt x="106214" y="156192"/>
                    </a:lnTo>
                    <a:lnTo>
                      <a:pt x="100278" y="156192"/>
                    </a:lnTo>
                    <a:lnTo>
                      <a:pt x="100278" y="150258"/>
                    </a:lnTo>
                    <a:close/>
                    <a:moveTo>
                      <a:pt x="112461" y="150258"/>
                    </a:moveTo>
                    <a:lnTo>
                      <a:pt x="112461" y="156192"/>
                    </a:lnTo>
                    <a:lnTo>
                      <a:pt x="106527" y="156192"/>
                    </a:lnTo>
                    <a:lnTo>
                      <a:pt x="106527" y="150258"/>
                    </a:lnTo>
                    <a:close/>
                    <a:moveTo>
                      <a:pt x="118710" y="150258"/>
                    </a:moveTo>
                    <a:lnTo>
                      <a:pt x="118710" y="156192"/>
                    </a:lnTo>
                    <a:lnTo>
                      <a:pt x="112774" y="156192"/>
                    </a:lnTo>
                    <a:lnTo>
                      <a:pt x="112774" y="150258"/>
                    </a:lnTo>
                    <a:close/>
                    <a:moveTo>
                      <a:pt x="124957" y="150258"/>
                    </a:moveTo>
                    <a:lnTo>
                      <a:pt x="124957" y="156192"/>
                    </a:lnTo>
                    <a:lnTo>
                      <a:pt x="119021" y="156192"/>
                    </a:lnTo>
                    <a:lnTo>
                      <a:pt x="119021" y="150258"/>
                    </a:lnTo>
                    <a:close/>
                    <a:moveTo>
                      <a:pt x="131204" y="150258"/>
                    </a:moveTo>
                    <a:lnTo>
                      <a:pt x="131204" y="156192"/>
                    </a:lnTo>
                    <a:lnTo>
                      <a:pt x="125270" y="156192"/>
                    </a:lnTo>
                    <a:lnTo>
                      <a:pt x="125270" y="150258"/>
                    </a:lnTo>
                    <a:close/>
                    <a:moveTo>
                      <a:pt x="137451" y="150258"/>
                    </a:moveTo>
                    <a:lnTo>
                      <a:pt x="137451" y="156192"/>
                    </a:lnTo>
                    <a:lnTo>
                      <a:pt x="131517" y="156192"/>
                    </a:lnTo>
                    <a:lnTo>
                      <a:pt x="131517" y="150258"/>
                    </a:lnTo>
                    <a:close/>
                    <a:moveTo>
                      <a:pt x="143702" y="150258"/>
                    </a:moveTo>
                    <a:lnTo>
                      <a:pt x="143702" y="156192"/>
                    </a:lnTo>
                    <a:lnTo>
                      <a:pt x="137766" y="156192"/>
                    </a:lnTo>
                    <a:lnTo>
                      <a:pt x="137766" y="150258"/>
                    </a:lnTo>
                    <a:close/>
                    <a:moveTo>
                      <a:pt x="149949" y="150258"/>
                    </a:moveTo>
                    <a:lnTo>
                      <a:pt x="149949" y="156192"/>
                    </a:lnTo>
                    <a:lnTo>
                      <a:pt x="144015" y="156192"/>
                    </a:lnTo>
                    <a:lnTo>
                      <a:pt x="144015" y="150258"/>
                    </a:lnTo>
                    <a:close/>
                    <a:moveTo>
                      <a:pt x="156196" y="150258"/>
                    </a:moveTo>
                    <a:lnTo>
                      <a:pt x="156196" y="156192"/>
                    </a:lnTo>
                    <a:lnTo>
                      <a:pt x="150262" y="156192"/>
                    </a:lnTo>
                    <a:lnTo>
                      <a:pt x="150262" y="150258"/>
                    </a:lnTo>
                    <a:close/>
                    <a:moveTo>
                      <a:pt x="162445" y="150258"/>
                    </a:moveTo>
                    <a:lnTo>
                      <a:pt x="162445" y="156192"/>
                    </a:lnTo>
                    <a:lnTo>
                      <a:pt x="156509" y="156192"/>
                    </a:lnTo>
                    <a:lnTo>
                      <a:pt x="156509" y="150258"/>
                    </a:lnTo>
                    <a:close/>
                    <a:moveTo>
                      <a:pt x="168692" y="150258"/>
                    </a:moveTo>
                    <a:lnTo>
                      <a:pt x="168692" y="156192"/>
                    </a:lnTo>
                    <a:lnTo>
                      <a:pt x="162756" y="156192"/>
                    </a:lnTo>
                    <a:lnTo>
                      <a:pt x="162756" y="150258"/>
                    </a:lnTo>
                    <a:close/>
                    <a:moveTo>
                      <a:pt x="174939" y="150258"/>
                    </a:moveTo>
                    <a:lnTo>
                      <a:pt x="174939" y="156192"/>
                    </a:lnTo>
                    <a:lnTo>
                      <a:pt x="169005" y="156192"/>
                    </a:lnTo>
                    <a:lnTo>
                      <a:pt x="169005" y="150258"/>
                    </a:lnTo>
                    <a:close/>
                    <a:moveTo>
                      <a:pt x="181186" y="150258"/>
                    </a:moveTo>
                    <a:lnTo>
                      <a:pt x="181186" y="156192"/>
                    </a:lnTo>
                    <a:lnTo>
                      <a:pt x="175252" y="156192"/>
                    </a:lnTo>
                    <a:lnTo>
                      <a:pt x="175252" y="150258"/>
                    </a:lnTo>
                    <a:close/>
                    <a:moveTo>
                      <a:pt x="187433" y="150258"/>
                    </a:moveTo>
                    <a:lnTo>
                      <a:pt x="187433" y="156192"/>
                    </a:lnTo>
                    <a:lnTo>
                      <a:pt x="181499" y="156192"/>
                    </a:lnTo>
                    <a:lnTo>
                      <a:pt x="181499" y="150258"/>
                    </a:lnTo>
                    <a:close/>
                    <a:moveTo>
                      <a:pt x="193682" y="150258"/>
                    </a:moveTo>
                    <a:lnTo>
                      <a:pt x="193682" y="156192"/>
                    </a:lnTo>
                    <a:lnTo>
                      <a:pt x="187746" y="156192"/>
                    </a:lnTo>
                    <a:lnTo>
                      <a:pt x="187746" y="150258"/>
                    </a:lnTo>
                    <a:close/>
                    <a:moveTo>
                      <a:pt x="199931" y="150258"/>
                    </a:moveTo>
                    <a:lnTo>
                      <a:pt x="199931" y="156192"/>
                    </a:lnTo>
                    <a:lnTo>
                      <a:pt x="193996" y="156192"/>
                    </a:lnTo>
                    <a:lnTo>
                      <a:pt x="193996" y="150258"/>
                    </a:lnTo>
                    <a:close/>
                    <a:moveTo>
                      <a:pt x="206180" y="150258"/>
                    </a:moveTo>
                    <a:lnTo>
                      <a:pt x="206180" y="156192"/>
                    </a:lnTo>
                    <a:lnTo>
                      <a:pt x="200244" y="156192"/>
                    </a:lnTo>
                    <a:lnTo>
                      <a:pt x="200244" y="150258"/>
                    </a:lnTo>
                    <a:close/>
                    <a:moveTo>
                      <a:pt x="212427" y="150258"/>
                    </a:moveTo>
                    <a:lnTo>
                      <a:pt x="212427" y="156192"/>
                    </a:lnTo>
                    <a:lnTo>
                      <a:pt x="206491" y="156192"/>
                    </a:lnTo>
                    <a:lnTo>
                      <a:pt x="206491" y="150258"/>
                    </a:lnTo>
                    <a:close/>
                    <a:moveTo>
                      <a:pt x="218674" y="150258"/>
                    </a:moveTo>
                    <a:lnTo>
                      <a:pt x="218674" y="156192"/>
                    </a:lnTo>
                    <a:lnTo>
                      <a:pt x="212739" y="156192"/>
                    </a:lnTo>
                    <a:lnTo>
                      <a:pt x="212739" y="150258"/>
                    </a:lnTo>
                    <a:close/>
                    <a:moveTo>
                      <a:pt x="224921" y="150258"/>
                    </a:moveTo>
                    <a:lnTo>
                      <a:pt x="224921" y="156192"/>
                    </a:lnTo>
                    <a:lnTo>
                      <a:pt x="218987" y="156192"/>
                    </a:lnTo>
                    <a:lnTo>
                      <a:pt x="218987" y="150258"/>
                    </a:lnTo>
                    <a:close/>
                    <a:moveTo>
                      <a:pt x="231170" y="150258"/>
                    </a:moveTo>
                    <a:lnTo>
                      <a:pt x="231170" y="156192"/>
                    </a:lnTo>
                    <a:lnTo>
                      <a:pt x="225234" y="156192"/>
                    </a:lnTo>
                    <a:lnTo>
                      <a:pt x="225234" y="150258"/>
                    </a:lnTo>
                    <a:close/>
                    <a:moveTo>
                      <a:pt x="237417" y="150258"/>
                    </a:moveTo>
                    <a:lnTo>
                      <a:pt x="237417" y="156192"/>
                    </a:lnTo>
                    <a:lnTo>
                      <a:pt x="231481" y="156192"/>
                    </a:lnTo>
                    <a:lnTo>
                      <a:pt x="231481" y="150258"/>
                    </a:lnTo>
                    <a:close/>
                    <a:moveTo>
                      <a:pt x="243664" y="150258"/>
                    </a:moveTo>
                    <a:lnTo>
                      <a:pt x="243664" y="156192"/>
                    </a:lnTo>
                    <a:lnTo>
                      <a:pt x="237729" y="156192"/>
                    </a:lnTo>
                    <a:lnTo>
                      <a:pt x="237729" y="150258"/>
                    </a:lnTo>
                    <a:close/>
                    <a:moveTo>
                      <a:pt x="249911" y="150258"/>
                    </a:moveTo>
                    <a:lnTo>
                      <a:pt x="249911" y="156192"/>
                    </a:lnTo>
                    <a:lnTo>
                      <a:pt x="243977" y="156192"/>
                    </a:lnTo>
                    <a:lnTo>
                      <a:pt x="243977" y="150258"/>
                    </a:lnTo>
                    <a:close/>
                    <a:moveTo>
                      <a:pt x="256161" y="150258"/>
                    </a:moveTo>
                    <a:lnTo>
                      <a:pt x="256161" y="156192"/>
                    </a:lnTo>
                    <a:lnTo>
                      <a:pt x="250225" y="156192"/>
                    </a:lnTo>
                    <a:lnTo>
                      <a:pt x="250225" y="150258"/>
                    </a:lnTo>
                    <a:close/>
                    <a:moveTo>
                      <a:pt x="262409" y="150258"/>
                    </a:moveTo>
                    <a:lnTo>
                      <a:pt x="262409" y="156192"/>
                    </a:lnTo>
                    <a:lnTo>
                      <a:pt x="256474" y="156192"/>
                    </a:lnTo>
                    <a:lnTo>
                      <a:pt x="256474" y="150258"/>
                    </a:lnTo>
                    <a:close/>
                    <a:moveTo>
                      <a:pt x="268656" y="150258"/>
                    </a:moveTo>
                    <a:lnTo>
                      <a:pt x="268656" y="156192"/>
                    </a:lnTo>
                    <a:lnTo>
                      <a:pt x="262721" y="156192"/>
                    </a:lnTo>
                    <a:lnTo>
                      <a:pt x="262721" y="150258"/>
                    </a:lnTo>
                    <a:close/>
                    <a:moveTo>
                      <a:pt x="274904" y="150258"/>
                    </a:moveTo>
                    <a:lnTo>
                      <a:pt x="274904" y="156192"/>
                    </a:lnTo>
                    <a:lnTo>
                      <a:pt x="268968" y="156192"/>
                    </a:lnTo>
                    <a:lnTo>
                      <a:pt x="268968" y="150258"/>
                    </a:lnTo>
                    <a:close/>
                    <a:moveTo>
                      <a:pt x="158" y="0"/>
                    </a:moveTo>
                    <a:lnTo>
                      <a:pt x="158" y="157"/>
                    </a:lnTo>
                    <a:lnTo>
                      <a:pt x="0" y="157"/>
                    </a:lnTo>
                    <a:lnTo>
                      <a:pt x="0" y="156350"/>
                    </a:lnTo>
                    <a:lnTo>
                      <a:pt x="158" y="156350"/>
                    </a:lnTo>
                    <a:lnTo>
                      <a:pt x="158" y="156508"/>
                    </a:lnTo>
                    <a:lnTo>
                      <a:pt x="275059" y="156508"/>
                    </a:lnTo>
                    <a:lnTo>
                      <a:pt x="275059" y="156350"/>
                    </a:lnTo>
                    <a:lnTo>
                      <a:pt x="275215" y="156350"/>
                    </a:lnTo>
                    <a:lnTo>
                      <a:pt x="275215" y="155"/>
                    </a:lnTo>
                    <a:lnTo>
                      <a:pt x="275059" y="155"/>
                    </a:lnTo>
                    <a:lnTo>
                      <a:pt x="275059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467" name="Google Shape;467;p29"/>
            <p:cNvCxnSpPr/>
            <p:nvPr/>
          </p:nvCxnSpPr>
          <p:spPr>
            <a:xfrm>
              <a:off x="6071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29"/>
            <p:cNvCxnSpPr/>
            <p:nvPr/>
          </p:nvCxnSpPr>
          <p:spPr>
            <a:xfrm>
              <a:off x="552800" y="213850"/>
              <a:ext cx="0" cy="4720800"/>
            </a:xfrm>
            <a:prstGeom prst="straightConnector1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69" name="Google Shape;469;p29"/>
            <p:cNvSpPr/>
            <p:nvPr/>
          </p:nvSpPr>
          <p:spPr>
            <a:xfrm>
              <a:off x="309638" y="12983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9"/>
            <p:cNvSpPr/>
            <p:nvPr/>
          </p:nvSpPr>
          <p:spPr>
            <a:xfrm>
              <a:off x="309638" y="4856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9"/>
            <p:cNvSpPr/>
            <p:nvPr/>
          </p:nvSpPr>
          <p:spPr>
            <a:xfrm>
              <a:off x="309638" y="45491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9"/>
            <p:cNvSpPr/>
            <p:nvPr/>
          </p:nvSpPr>
          <p:spPr>
            <a:xfrm>
              <a:off x="309638" y="37364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9"/>
            <p:cNvSpPr/>
            <p:nvPr/>
          </p:nvSpPr>
          <p:spPr>
            <a:xfrm>
              <a:off x="309638" y="29237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9"/>
            <p:cNvSpPr/>
            <p:nvPr/>
          </p:nvSpPr>
          <p:spPr>
            <a:xfrm>
              <a:off x="309638" y="2111088"/>
              <a:ext cx="108600" cy="108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099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van"/>
              <a:buNone/>
              <a:defRPr sz="2800">
                <a:solidFill>
                  <a:schemeClr val="dk1"/>
                </a:solidFill>
                <a:latin typeface="Bevan"/>
                <a:ea typeface="Bevan"/>
                <a:cs typeface="Bevan"/>
                <a:sym typeface="Bev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●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○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■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●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○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■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●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el"/>
              <a:buChar char="○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Abel"/>
              <a:buChar char="■"/>
              <a:defRPr sz="1600"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62" r:id="rId5"/>
    <p:sldLayoutId id="2147483672" r:id="rId6"/>
    <p:sldLayoutId id="2147483673" r:id="rId7"/>
    <p:sldLayoutId id="2147483674" r:id="rId8"/>
    <p:sldLayoutId id="2147483675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59">
            <a:extLst>
              <a:ext uri="{FF2B5EF4-FFF2-40B4-BE49-F238E27FC236}">
                <a16:creationId xmlns:a16="http://schemas.microsoft.com/office/drawing/2014/main" id="{7D20E5F5-2B79-445B-ADD6-A9541362D167}"/>
              </a:ext>
            </a:extLst>
          </p:cNvPr>
          <p:cNvSpPr txBox="1"/>
          <p:nvPr/>
        </p:nvSpPr>
        <p:spPr>
          <a:xfrm>
            <a:off x="419100" y="145283"/>
            <a:ext cx="8305800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Escuela Normal de Educación Preescolar </a:t>
            </a:r>
            <a:br>
              <a:rPr lang="es-MX" sz="120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Ciclo escolar 2020-2021</a:t>
            </a:r>
            <a:b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“Conferencia nociones sobre la infancia”</a:t>
            </a:r>
            <a:b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Profesor:</a:t>
            </a:r>
            <a:r>
              <a:rPr lang="es-MX" sz="120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Marco Antonio Valdés Molina  </a:t>
            </a:r>
            <a:b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Asignatura:</a:t>
            </a:r>
            <a: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 Estrategias para la exploración del mundo social </a:t>
            </a:r>
            <a:b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Unidad 1:</a:t>
            </a:r>
            <a:b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El desarrollo de la identidad y el sentido de pertenencia en los niños y niñas de preescolar</a:t>
            </a:r>
            <a:b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Competencias:</a:t>
            </a:r>
            <a:b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br>
              <a:rPr lang="es-MX" sz="120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Aplica el plan y programas de estudio para alcanzar los propósitos educativos y contribuir al pleno desenvolvimiento de las capacidades de sus alumnos.</a:t>
            </a:r>
            <a:br>
              <a:rPr lang="es-MX" sz="120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  <a:b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Emplea la evaluación para intervenir en los diferentes ámbitos y momentos de la tarea educativa para mejorar los aprendizajes de sus alumnos.</a:t>
            </a:r>
            <a:b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educación. Actúa de manera ética ante la diversidad de situaciones que se presentan en la práctica profesional.</a:t>
            </a:r>
            <a:b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Alumna: </a:t>
            </a: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Karina Guadalupe Clemente Gómez</a:t>
            </a:r>
            <a:b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Numero de lista: </a:t>
            </a: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  <a:b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1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Grado:</a:t>
            </a:r>
            <a:r>
              <a:rPr lang="es-MX" sz="120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2° </a:t>
            </a:r>
            <a:r>
              <a:rPr lang="es-MX" sz="1200" b="1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Sección</a:t>
            </a:r>
            <a:r>
              <a:rPr lang="es-MX" sz="1200" b="1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“D”</a:t>
            </a:r>
            <a:r>
              <a:rPr lang="es-MX" sz="1200" b="0" i="0" dirty="0">
                <a:solidFill>
                  <a:schemeClr val="tx1"/>
                </a:solidFill>
                <a:effectLst/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b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Saltillo Coahuila </a:t>
            </a:r>
            <a:b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s-MX" sz="1200" b="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  <a:t>Marzo 2021</a:t>
            </a:r>
            <a:br>
              <a:rPr lang="es-MX" sz="1200" dirty="0">
                <a:solidFill>
                  <a:schemeClr val="tx1"/>
                </a:solidFill>
                <a:latin typeface="Quicksand Light" panose="020B060402020202020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s-MX" sz="1200" dirty="0">
              <a:solidFill>
                <a:schemeClr val="tx1"/>
              </a:solidFill>
            </a:endParaRPr>
          </a:p>
        </p:txBody>
      </p:sp>
      <p:pic>
        <p:nvPicPr>
          <p:cNvPr id="61" name="Imagen 60">
            <a:extLst>
              <a:ext uri="{FF2B5EF4-FFF2-40B4-BE49-F238E27FC236}">
                <a16:creationId xmlns:a16="http://schemas.microsoft.com/office/drawing/2014/main" id="{68BB70D2-7740-4367-9438-B5B182E45CD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443" y="227254"/>
            <a:ext cx="748495" cy="5271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36"/>
          <p:cNvSpPr txBox="1">
            <a:spLocks noGrp="1"/>
          </p:cNvSpPr>
          <p:nvPr>
            <p:ph type="title"/>
          </p:nvPr>
        </p:nvSpPr>
        <p:spPr>
          <a:xfrm>
            <a:off x="1858642" y="2150850"/>
            <a:ext cx="5426716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>
                <a:solidFill>
                  <a:schemeClr val="tx1"/>
                </a:solidFill>
              </a:rPr>
              <a:t>Acuerdos y</a:t>
            </a:r>
            <a:r>
              <a:rPr lang="en" sz="5400" dirty="0">
                <a:solidFill>
                  <a:schemeClr val="accent2"/>
                </a:solidFill>
              </a:rPr>
              <a:t> desacuerdos </a:t>
            </a:r>
            <a:endParaRPr sz="5400" dirty="0">
              <a:solidFill>
                <a:schemeClr val="accent2"/>
              </a:solidFill>
            </a:endParaRPr>
          </a:p>
        </p:txBody>
      </p:sp>
      <p:grpSp>
        <p:nvGrpSpPr>
          <p:cNvPr id="135" name="Google Shape;6083;p63">
            <a:extLst>
              <a:ext uri="{FF2B5EF4-FFF2-40B4-BE49-F238E27FC236}">
                <a16:creationId xmlns:a16="http://schemas.microsoft.com/office/drawing/2014/main" id="{4693F412-15DF-4FE7-83B5-426B5DA1353E}"/>
              </a:ext>
            </a:extLst>
          </p:cNvPr>
          <p:cNvGrpSpPr/>
          <p:nvPr/>
        </p:nvGrpSpPr>
        <p:grpSpPr>
          <a:xfrm>
            <a:off x="7285358" y="415360"/>
            <a:ext cx="1163105" cy="1235640"/>
            <a:chOff x="5040150" y="1303775"/>
            <a:chExt cx="1147400" cy="1552550"/>
          </a:xfrm>
        </p:grpSpPr>
        <p:sp>
          <p:nvSpPr>
            <p:cNvPr id="136" name="Google Shape;6084;p63">
              <a:extLst>
                <a:ext uri="{FF2B5EF4-FFF2-40B4-BE49-F238E27FC236}">
                  <a16:creationId xmlns:a16="http://schemas.microsoft.com/office/drawing/2014/main" id="{645858E5-7142-46E1-9940-6D7350076C4A}"/>
                </a:ext>
              </a:extLst>
            </p:cNvPr>
            <p:cNvSpPr/>
            <p:nvPr/>
          </p:nvSpPr>
          <p:spPr>
            <a:xfrm>
              <a:off x="5040150" y="1341100"/>
              <a:ext cx="1147400" cy="1515225"/>
            </a:xfrm>
            <a:custGeom>
              <a:avLst/>
              <a:gdLst/>
              <a:ahLst/>
              <a:cxnLst/>
              <a:rect l="l" t="t" r="r" b="b"/>
              <a:pathLst>
                <a:path w="45896" h="60609" extrusionOk="0">
                  <a:moveTo>
                    <a:pt x="29922" y="7104"/>
                  </a:moveTo>
                  <a:cubicBezTo>
                    <a:pt x="39056" y="9957"/>
                    <a:pt x="44479" y="19519"/>
                    <a:pt x="42051" y="28659"/>
                  </a:cubicBezTo>
                  <a:cubicBezTo>
                    <a:pt x="40818" y="33299"/>
                    <a:pt x="37843" y="37159"/>
                    <a:pt x="33677" y="39530"/>
                  </a:cubicBezTo>
                  <a:cubicBezTo>
                    <a:pt x="30966" y="41073"/>
                    <a:pt x="27971" y="41858"/>
                    <a:pt x="24939" y="41858"/>
                  </a:cubicBezTo>
                  <a:cubicBezTo>
                    <a:pt x="23372" y="41858"/>
                    <a:pt x="21794" y="41648"/>
                    <a:pt x="20241" y="41225"/>
                  </a:cubicBezTo>
                  <a:lnTo>
                    <a:pt x="20503" y="40295"/>
                  </a:lnTo>
                  <a:cubicBezTo>
                    <a:pt x="21649" y="40534"/>
                    <a:pt x="22795" y="40650"/>
                    <a:pt x="23929" y="40650"/>
                  </a:cubicBezTo>
                  <a:cubicBezTo>
                    <a:pt x="31257" y="40650"/>
                    <a:pt x="38012" y="35815"/>
                    <a:pt x="40110" y="28424"/>
                  </a:cubicBezTo>
                  <a:cubicBezTo>
                    <a:pt x="42531" y="19891"/>
                    <a:pt x="37876" y="11001"/>
                    <a:pt x="29658" y="8030"/>
                  </a:cubicBezTo>
                  <a:lnTo>
                    <a:pt x="29922" y="7104"/>
                  </a:lnTo>
                  <a:close/>
                  <a:moveTo>
                    <a:pt x="30356" y="1"/>
                  </a:moveTo>
                  <a:cubicBezTo>
                    <a:pt x="30155" y="1"/>
                    <a:pt x="29957" y="52"/>
                    <a:pt x="29776" y="152"/>
                  </a:cubicBezTo>
                  <a:cubicBezTo>
                    <a:pt x="29498" y="308"/>
                    <a:pt x="29296" y="562"/>
                    <a:pt x="29210" y="869"/>
                  </a:cubicBezTo>
                  <a:lnTo>
                    <a:pt x="28229" y="4320"/>
                  </a:lnTo>
                  <a:cubicBezTo>
                    <a:pt x="27784" y="4373"/>
                    <a:pt x="27392" y="4686"/>
                    <a:pt x="27263" y="5145"/>
                  </a:cubicBezTo>
                  <a:cubicBezTo>
                    <a:pt x="27133" y="5602"/>
                    <a:pt x="27302" y="6075"/>
                    <a:pt x="27652" y="6354"/>
                  </a:cubicBezTo>
                  <a:lnTo>
                    <a:pt x="27362" y="7377"/>
                  </a:lnTo>
                  <a:cubicBezTo>
                    <a:pt x="26217" y="7138"/>
                    <a:pt x="25070" y="7022"/>
                    <a:pt x="23937" y="7022"/>
                  </a:cubicBezTo>
                  <a:cubicBezTo>
                    <a:pt x="16609" y="7022"/>
                    <a:pt x="9853" y="11853"/>
                    <a:pt x="7757" y="19243"/>
                  </a:cubicBezTo>
                  <a:cubicBezTo>
                    <a:pt x="5336" y="27777"/>
                    <a:pt x="9991" y="36667"/>
                    <a:pt x="18209" y="39638"/>
                  </a:cubicBezTo>
                  <a:lnTo>
                    <a:pt x="17918" y="40660"/>
                  </a:lnTo>
                  <a:cubicBezTo>
                    <a:pt x="17771" y="40676"/>
                    <a:pt x="17628" y="40722"/>
                    <a:pt x="17494" y="40797"/>
                  </a:cubicBezTo>
                  <a:cubicBezTo>
                    <a:pt x="17227" y="40946"/>
                    <a:pt x="17033" y="41190"/>
                    <a:pt x="16949" y="41485"/>
                  </a:cubicBezTo>
                  <a:cubicBezTo>
                    <a:pt x="16820" y="41943"/>
                    <a:pt x="16989" y="42415"/>
                    <a:pt x="17340" y="42695"/>
                  </a:cubicBezTo>
                  <a:lnTo>
                    <a:pt x="16206" y="46690"/>
                  </a:lnTo>
                  <a:lnTo>
                    <a:pt x="10187" y="44983"/>
                  </a:lnTo>
                  <a:cubicBezTo>
                    <a:pt x="9640" y="44828"/>
                    <a:pt x="9083" y="44751"/>
                    <a:pt x="8530" y="44751"/>
                  </a:cubicBezTo>
                  <a:cubicBezTo>
                    <a:pt x="7514" y="44751"/>
                    <a:pt x="6510" y="45010"/>
                    <a:pt x="5597" y="45518"/>
                  </a:cubicBezTo>
                  <a:cubicBezTo>
                    <a:pt x="4263" y="46262"/>
                    <a:pt x="3286" y="47461"/>
                    <a:pt x="2812" y="48906"/>
                  </a:cubicBezTo>
                  <a:lnTo>
                    <a:pt x="1321" y="48483"/>
                  </a:lnTo>
                  <a:cubicBezTo>
                    <a:pt x="1299" y="48477"/>
                    <a:pt x="1276" y="48474"/>
                    <a:pt x="1253" y="48474"/>
                  </a:cubicBezTo>
                  <a:cubicBezTo>
                    <a:pt x="1211" y="48474"/>
                    <a:pt x="1169" y="48484"/>
                    <a:pt x="1131" y="48506"/>
                  </a:cubicBezTo>
                  <a:cubicBezTo>
                    <a:pt x="1074" y="48537"/>
                    <a:pt x="1032" y="48592"/>
                    <a:pt x="1014" y="48654"/>
                  </a:cubicBezTo>
                  <a:lnTo>
                    <a:pt x="38" y="52089"/>
                  </a:lnTo>
                  <a:cubicBezTo>
                    <a:pt x="1" y="52222"/>
                    <a:pt x="78" y="52359"/>
                    <a:pt x="210" y="52397"/>
                  </a:cubicBezTo>
                  <a:lnTo>
                    <a:pt x="29115" y="60599"/>
                  </a:lnTo>
                  <a:cubicBezTo>
                    <a:pt x="29138" y="60605"/>
                    <a:pt x="29161" y="60608"/>
                    <a:pt x="29183" y="60608"/>
                  </a:cubicBezTo>
                  <a:cubicBezTo>
                    <a:pt x="29225" y="60608"/>
                    <a:pt x="29267" y="60598"/>
                    <a:pt x="29305" y="60577"/>
                  </a:cubicBezTo>
                  <a:cubicBezTo>
                    <a:pt x="29363" y="60546"/>
                    <a:pt x="29406" y="60490"/>
                    <a:pt x="29423" y="60427"/>
                  </a:cubicBezTo>
                  <a:lnTo>
                    <a:pt x="30397" y="56991"/>
                  </a:lnTo>
                  <a:cubicBezTo>
                    <a:pt x="30436" y="56860"/>
                    <a:pt x="30358" y="56721"/>
                    <a:pt x="30227" y="56684"/>
                  </a:cubicBezTo>
                  <a:lnTo>
                    <a:pt x="28736" y="56261"/>
                  </a:lnTo>
                  <a:cubicBezTo>
                    <a:pt x="29485" y="53135"/>
                    <a:pt x="27642" y="49935"/>
                    <a:pt x="24521" y="49050"/>
                  </a:cubicBezTo>
                  <a:lnTo>
                    <a:pt x="18502" y="47342"/>
                  </a:lnTo>
                  <a:lnTo>
                    <a:pt x="19614" y="43424"/>
                  </a:lnTo>
                  <a:cubicBezTo>
                    <a:pt x="21403" y="43911"/>
                    <a:pt x="23204" y="44151"/>
                    <a:pt x="24980" y="44151"/>
                  </a:cubicBezTo>
                  <a:cubicBezTo>
                    <a:pt x="33709" y="44151"/>
                    <a:pt x="41785" y="38527"/>
                    <a:pt x="44354" y="29904"/>
                  </a:cubicBezTo>
                  <a:cubicBezTo>
                    <a:pt x="45896" y="24724"/>
                    <a:pt x="45314" y="19267"/>
                    <a:pt x="42712" y="14533"/>
                  </a:cubicBezTo>
                  <a:cubicBezTo>
                    <a:pt x="40114" y="9800"/>
                    <a:pt x="35821" y="6382"/>
                    <a:pt x="30624" y="4908"/>
                  </a:cubicBezTo>
                  <a:lnTo>
                    <a:pt x="30550" y="4887"/>
                  </a:lnTo>
                  <a:lnTo>
                    <a:pt x="31505" y="1520"/>
                  </a:lnTo>
                  <a:cubicBezTo>
                    <a:pt x="31592" y="1214"/>
                    <a:pt x="31554" y="892"/>
                    <a:pt x="31399" y="613"/>
                  </a:cubicBezTo>
                  <a:cubicBezTo>
                    <a:pt x="31243" y="335"/>
                    <a:pt x="30990" y="135"/>
                    <a:pt x="30683" y="47"/>
                  </a:cubicBezTo>
                  <a:cubicBezTo>
                    <a:pt x="30575" y="16"/>
                    <a:pt x="30465" y="1"/>
                    <a:pt x="30356" y="1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6085;p63">
              <a:extLst>
                <a:ext uri="{FF2B5EF4-FFF2-40B4-BE49-F238E27FC236}">
                  <a16:creationId xmlns:a16="http://schemas.microsoft.com/office/drawing/2014/main" id="{46BDFC49-B776-4A5B-AA20-4F6BA02A9DF1}"/>
                </a:ext>
              </a:extLst>
            </p:cNvPr>
            <p:cNvSpPr/>
            <p:nvPr/>
          </p:nvSpPr>
          <p:spPr>
            <a:xfrm>
              <a:off x="5050500" y="2525400"/>
              <a:ext cx="740350" cy="283875"/>
            </a:xfrm>
            <a:custGeom>
              <a:avLst/>
              <a:gdLst/>
              <a:ahLst/>
              <a:cxnLst/>
              <a:rect l="l" t="t" r="r" b="b"/>
              <a:pathLst>
                <a:path w="29614" h="11355" extrusionOk="0">
                  <a:moveTo>
                    <a:pt x="1929" y="1748"/>
                  </a:moveTo>
                  <a:cubicBezTo>
                    <a:pt x="1930" y="1748"/>
                    <a:pt x="1931" y="1748"/>
                    <a:pt x="1932" y="1748"/>
                  </a:cubicBezTo>
                  <a:lnTo>
                    <a:pt x="1944" y="1769"/>
                  </a:lnTo>
                  <a:lnTo>
                    <a:pt x="1674" y="2593"/>
                  </a:lnTo>
                  <a:lnTo>
                    <a:pt x="1911" y="1761"/>
                  </a:lnTo>
                  <a:cubicBezTo>
                    <a:pt x="1913" y="1754"/>
                    <a:pt x="1921" y="1748"/>
                    <a:pt x="1929" y="1748"/>
                  </a:cubicBezTo>
                  <a:close/>
                  <a:moveTo>
                    <a:pt x="1306" y="1335"/>
                  </a:moveTo>
                  <a:lnTo>
                    <a:pt x="1288" y="1394"/>
                  </a:lnTo>
                  <a:lnTo>
                    <a:pt x="1290" y="1412"/>
                  </a:lnTo>
                  <a:lnTo>
                    <a:pt x="915" y="2845"/>
                  </a:lnTo>
                  <a:lnTo>
                    <a:pt x="1286" y="1394"/>
                  </a:lnTo>
                  <a:lnTo>
                    <a:pt x="1306" y="1335"/>
                  </a:lnTo>
                  <a:close/>
                  <a:moveTo>
                    <a:pt x="5937" y="2865"/>
                  </a:moveTo>
                  <a:cubicBezTo>
                    <a:pt x="5938" y="2865"/>
                    <a:pt x="5939" y="2865"/>
                    <a:pt x="5939" y="2865"/>
                  </a:cubicBezTo>
                  <a:lnTo>
                    <a:pt x="5954" y="2889"/>
                  </a:lnTo>
                  <a:lnTo>
                    <a:pt x="5756" y="3321"/>
                  </a:lnTo>
                  <a:lnTo>
                    <a:pt x="5924" y="2878"/>
                  </a:lnTo>
                  <a:cubicBezTo>
                    <a:pt x="5927" y="2869"/>
                    <a:pt x="5933" y="2865"/>
                    <a:pt x="5937" y="2865"/>
                  </a:cubicBezTo>
                  <a:close/>
                  <a:moveTo>
                    <a:pt x="7193" y="3195"/>
                  </a:moveTo>
                  <a:lnTo>
                    <a:pt x="7191" y="3280"/>
                  </a:lnTo>
                  <a:lnTo>
                    <a:pt x="7036" y="3897"/>
                  </a:lnTo>
                  <a:lnTo>
                    <a:pt x="7003" y="3891"/>
                  </a:lnTo>
                  <a:lnTo>
                    <a:pt x="7158" y="3273"/>
                  </a:lnTo>
                  <a:cubicBezTo>
                    <a:pt x="7158" y="3264"/>
                    <a:pt x="7167" y="3260"/>
                    <a:pt x="7173" y="3260"/>
                  </a:cubicBezTo>
                  <a:cubicBezTo>
                    <a:pt x="7174" y="3260"/>
                    <a:pt x="7175" y="3260"/>
                    <a:pt x="7175" y="3260"/>
                  </a:cubicBezTo>
                  <a:lnTo>
                    <a:pt x="7193" y="3195"/>
                  </a:lnTo>
                  <a:close/>
                  <a:moveTo>
                    <a:pt x="12252" y="4613"/>
                  </a:moveTo>
                  <a:lnTo>
                    <a:pt x="12233" y="4676"/>
                  </a:lnTo>
                  <a:lnTo>
                    <a:pt x="12246" y="4690"/>
                  </a:lnTo>
                  <a:lnTo>
                    <a:pt x="12198" y="4897"/>
                  </a:lnTo>
                  <a:lnTo>
                    <a:pt x="12231" y="4674"/>
                  </a:lnTo>
                  <a:lnTo>
                    <a:pt x="12252" y="4613"/>
                  </a:lnTo>
                  <a:close/>
                  <a:moveTo>
                    <a:pt x="13200" y="4819"/>
                  </a:moveTo>
                  <a:lnTo>
                    <a:pt x="13212" y="4840"/>
                  </a:lnTo>
                  <a:lnTo>
                    <a:pt x="13029" y="5556"/>
                  </a:lnTo>
                  <a:lnTo>
                    <a:pt x="12994" y="5548"/>
                  </a:lnTo>
                  <a:lnTo>
                    <a:pt x="13200" y="4819"/>
                  </a:lnTo>
                  <a:close/>
                  <a:moveTo>
                    <a:pt x="21515" y="7373"/>
                  </a:moveTo>
                  <a:cubicBezTo>
                    <a:pt x="21516" y="7373"/>
                    <a:pt x="21517" y="7373"/>
                    <a:pt x="21517" y="7373"/>
                  </a:cubicBezTo>
                  <a:lnTo>
                    <a:pt x="21529" y="7394"/>
                  </a:lnTo>
                  <a:lnTo>
                    <a:pt x="21348" y="7918"/>
                  </a:lnTo>
                  <a:lnTo>
                    <a:pt x="21500" y="7385"/>
                  </a:lnTo>
                  <a:cubicBezTo>
                    <a:pt x="21501" y="7376"/>
                    <a:pt x="21509" y="7373"/>
                    <a:pt x="21515" y="7373"/>
                  </a:cubicBezTo>
                  <a:close/>
                  <a:moveTo>
                    <a:pt x="22330" y="7152"/>
                  </a:moveTo>
                  <a:lnTo>
                    <a:pt x="22313" y="7211"/>
                  </a:lnTo>
                  <a:lnTo>
                    <a:pt x="22321" y="7231"/>
                  </a:lnTo>
                  <a:cubicBezTo>
                    <a:pt x="22287" y="7581"/>
                    <a:pt x="22209" y="7925"/>
                    <a:pt x="22066" y="8247"/>
                  </a:cubicBezTo>
                  <a:cubicBezTo>
                    <a:pt x="22177" y="7916"/>
                    <a:pt x="22253" y="7574"/>
                    <a:pt x="22309" y="7213"/>
                  </a:cubicBezTo>
                  <a:lnTo>
                    <a:pt x="22330" y="7152"/>
                  </a:lnTo>
                  <a:close/>
                  <a:moveTo>
                    <a:pt x="27198" y="8837"/>
                  </a:moveTo>
                  <a:cubicBezTo>
                    <a:pt x="27201" y="8837"/>
                    <a:pt x="27204" y="8837"/>
                    <a:pt x="27206" y="8839"/>
                  </a:cubicBezTo>
                  <a:lnTo>
                    <a:pt x="27215" y="8858"/>
                  </a:lnTo>
                  <a:cubicBezTo>
                    <a:pt x="27076" y="9170"/>
                    <a:pt x="26969" y="9497"/>
                    <a:pt x="26896" y="9830"/>
                  </a:cubicBezTo>
                  <a:lnTo>
                    <a:pt x="26866" y="9825"/>
                  </a:lnTo>
                  <a:cubicBezTo>
                    <a:pt x="26936" y="9487"/>
                    <a:pt x="27045" y="9158"/>
                    <a:pt x="27186" y="8846"/>
                  </a:cubicBezTo>
                  <a:cubicBezTo>
                    <a:pt x="27188" y="8839"/>
                    <a:pt x="27193" y="8837"/>
                    <a:pt x="27198" y="8837"/>
                  </a:cubicBezTo>
                  <a:close/>
                  <a:moveTo>
                    <a:pt x="28129" y="8604"/>
                  </a:moveTo>
                  <a:lnTo>
                    <a:pt x="28112" y="8663"/>
                  </a:lnTo>
                  <a:lnTo>
                    <a:pt x="28121" y="8683"/>
                  </a:lnTo>
                  <a:cubicBezTo>
                    <a:pt x="28039" y="9199"/>
                    <a:pt x="27911" y="9710"/>
                    <a:pt x="27750" y="10205"/>
                  </a:cubicBezTo>
                  <a:lnTo>
                    <a:pt x="27719" y="10191"/>
                  </a:lnTo>
                  <a:cubicBezTo>
                    <a:pt x="27880" y="9701"/>
                    <a:pt x="28006" y="9191"/>
                    <a:pt x="28110" y="8663"/>
                  </a:cubicBezTo>
                  <a:lnTo>
                    <a:pt x="28129" y="8604"/>
                  </a:lnTo>
                  <a:close/>
                  <a:moveTo>
                    <a:pt x="960" y="0"/>
                  </a:moveTo>
                  <a:cubicBezTo>
                    <a:pt x="930" y="0"/>
                    <a:pt x="903" y="20"/>
                    <a:pt x="894" y="50"/>
                  </a:cubicBezTo>
                  <a:lnTo>
                    <a:pt x="13" y="3156"/>
                  </a:lnTo>
                  <a:cubicBezTo>
                    <a:pt x="0" y="3196"/>
                    <a:pt x="23" y="3234"/>
                    <a:pt x="58" y="3244"/>
                  </a:cubicBezTo>
                  <a:lnTo>
                    <a:pt x="28634" y="11352"/>
                  </a:lnTo>
                  <a:cubicBezTo>
                    <a:pt x="28640" y="11354"/>
                    <a:pt x="28646" y="11355"/>
                    <a:pt x="28653" y="11355"/>
                  </a:cubicBezTo>
                  <a:cubicBezTo>
                    <a:pt x="28683" y="11355"/>
                    <a:pt x="28710" y="11335"/>
                    <a:pt x="28719" y="11301"/>
                  </a:cubicBezTo>
                  <a:lnTo>
                    <a:pt x="29600" y="8195"/>
                  </a:lnTo>
                  <a:cubicBezTo>
                    <a:pt x="29614" y="8159"/>
                    <a:pt x="29593" y="8121"/>
                    <a:pt x="29556" y="8111"/>
                  </a:cubicBezTo>
                  <a:lnTo>
                    <a:pt x="979" y="3"/>
                  </a:lnTo>
                  <a:cubicBezTo>
                    <a:pt x="973" y="1"/>
                    <a:pt x="966" y="0"/>
                    <a:pt x="9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6086;p63">
              <a:extLst>
                <a:ext uri="{FF2B5EF4-FFF2-40B4-BE49-F238E27FC236}">
                  <a16:creationId xmlns:a16="http://schemas.microsoft.com/office/drawing/2014/main" id="{9B5CDEA8-34EE-44BF-8F6D-8A3250CA595B}"/>
                </a:ext>
              </a:extLst>
            </p:cNvPr>
            <p:cNvSpPr/>
            <p:nvPr/>
          </p:nvSpPr>
          <p:spPr>
            <a:xfrm>
              <a:off x="5469400" y="1420300"/>
              <a:ext cx="709100" cy="978400"/>
            </a:xfrm>
            <a:custGeom>
              <a:avLst/>
              <a:gdLst/>
              <a:ahLst/>
              <a:cxnLst/>
              <a:rect l="l" t="t" r="r" b="b"/>
              <a:pathLst>
                <a:path w="28364" h="39136" extrusionOk="0">
                  <a:moveTo>
                    <a:pt x="22752" y="7949"/>
                  </a:moveTo>
                  <a:cubicBezTo>
                    <a:pt x="22752" y="7949"/>
                    <a:pt x="22753" y="7949"/>
                    <a:pt x="22753" y="7949"/>
                  </a:cubicBezTo>
                  <a:lnTo>
                    <a:pt x="22762" y="7956"/>
                  </a:lnTo>
                  <a:cubicBezTo>
                    <a:pt x="23953" y="9285"/>
                    <a:pt x="24867" y="10886"/>
                    <a:pt x="25378" y="12594"/>
                  </a:cubicBezTo>
                  <a:cubicBezTo>
                    <a:pt x="24835" y="10901"/>
                    <a:pt x="23924" y="9302"/>
                    <a:pt x="22737" y="7956"/>
                  </a:cubicBezTo>
                  <a:cubicBezTo>
                    <a:pt x="22744" y="7950"/>
                    <a:pt x="22750" y="7949"/>
                    <a:pt x="22752" y="7949"/>
                  </a:cubicBezTo>
                  <a:close/>
                  <a:moveTo>
                    <a:pt x="25804" y="13725"/>
                  </a:moveTo>
                  <a:lnTo>
                    <a:pt x="25818" y="13739"/>
                  </a:lnTo>
                  <a:lnTo>
                    <a:pt x="25956" y="14415"/>
                  </a:lnTo>
                  <a:lnTo>
                    <a:pt x="25797" y="13727"/>
                  </a:lnTo>
                  <a:lnTo>
                    <a:pt x="25797" y="13727"/>
                  </a:lnTo>
                  <a:cubicBezTo>
                    <a:pt x="25797" y="13727"/>
                    <a:pt x="25797" y="13727"/>
                    <a:pt x="25798" y="13727"/>
                  </a:cubicBezTo>
                  <a:cubicBezTo>
                    <a:pt x="25800" y="13727"/>
                    <a:pt x="25804" y="13725"/>
                    <a:pt x="25804" y="13725"/>
                  </a:cubicBezTo>
                  <a:close/>
                  <a:moveTo>
                    <a:pt x="21008" y="33318"/>
                  </a:moveTo>
                  <a:cubicBezTo>
                    <a:pt x="21011" y="33318"/>
                    <a:pt x="21013" y="33319"/>
                    <a:pt x="21013" y="33319"/>
                  </a:cubicBezTo>
                  <a:lnTo>
                    <a:pt x="21023" y="33346"/>
                  </a:lnTo>
                  <a:lnTo>
                    <a:pt x="20635" y="33662"/>
                  </a:lnTo>
                  <a:lnTo>
                    <a:pt x="20610" y="33638"/>
                  </a:lnTo>
                  <a:lnTo>
                    <a:pt x="20998" y="33321"/>
                  </a:lnTo>
                  <a:cubicBezTo>
                    <a:pt x="21002" y="33318"/>
                    <a:pt x="21005" y="33318"/>
                    <a:pt x="21008" y="33318"/>
                  </a:cubicBezTo>
                  <a:close/>
                  <a:moveTo>
                    <a:pt x="20037" y="34170"/>
                  </a:moveTo>
                  <a:cubicBezTo>
                    <a:pt x="20040" y="34170"/>
                    <a:pt x="20043" y="34171"/>
                    <a:pt x="20045" y="34172"/>
                  </a:cubicBezTo>
                  <a:lnTo>
                    <a:pt x="20051" y="34201"/>
                  </a:lnTo>
                  <a:cubicBezTo>
                    <a:pt x="18049" y="35810"/>
                    <a:pt x="15684" y="37015"/>
                    <a:pt x="13194" y="37656"/>
                  </a:cubicBezTo>
                  <a:cubicBezTo>
                    <a:pt x="15667" y="36985"/>
                    <a:pt x="18031" y="35780"/>
                    <a:pt x="20028" y="34173"/>
                  </a:cubicBezTo>
                  <a:cubicBezTo>
                    <a:pt x="20031" y="34171"/>
                    <a:pt x="20034" y="34170"/>
                    <a:pt x="20037" y="34170"/>
                  </a:cubicBezTo>
                  <a:close/>
                  <a:moveTo>
                    <a:pt x="11197" y="1"/>
                  </a:moveTo>
                  <a:cubicBezTo>
                    <a:pt x="10849" y="1"/>
                    <a:pt x="10529" y="231"/>
                    <a:pt x="10430" y="580"/>
                  </a:cubicBezTo>
                  <a:cubicBezTo>
                    <a:pt x="10311" y="1002"/>
                    <a:pt x="10556" y="1442"/>
                    <a:pt x="10980" y="1562"/>
                  </a:cubicBezTo>
                  <a:lnTo>
                    <a:pt x="12609" y="2024"/>
                  </a:lnTo>
                  <a:lnTo>
                    <a:pt x="12649" y="1968"/>
                  </a:lnTo>
                  <a:lnTo>
                    <a:pt x="12640" y="2040"/>
                  </a:lnTo>
                  <a:cubicBezTo>
                    <a:pt x="22060" y="4858"/>
                    <a:pt x="27702" y="14748"/>
                    <a:pt x="25222" y="24088"/>
                  </a:cubicBezTo>
                  <a:cubicBezTo>
                    <a:pt x="23962" y="28818"/>
                    <a:pt x="20931" y="32754"/>
                    <a:pt x="16680" y="35172"/>
                  </a:cubicBezTo>
                  <a:cubicBezTo>
                    <a:pt x="13914" y="36747"/>
                    <a:pt x="10858" y="37550"/>
                    <a:pt x="7765" y="37550"/>
                  </a:cubicBezTo>
                  <a:cubicBezTo>
                    <a:pt x="6106" y="37550"/>
                    <a:pt x="4436" y="37319"/>
                    <a:pt x="2794" y="36853"/>
                  </a:cubicBezTo>
                  <a:lnTo>
                    <a:pt x="1103" y="36372"/>
                  </a:lnTo>
                  <a:cubicBezTo>
                    <a:pt x="1029" y="36352"/>
                    <a:pt x="956" y="36342"/>
                    <a:pt x="884" y="36342"/>
                  </a:cubicBezTo>
                  <a:cubicBezTo>
                    <a:pt x="536" y="36342"/>
                    <a:pt x="218" y="36570"/>
                    <a:pt x="120" y="36918"/>
                  </a:cubicBezTo>
                  <a:cubicBezTo>
                    <a:pt x="0" y="37340"/>
                    <a:pt x="245" y="37779"/>
                    <a:pt x="669" y="37900"/>
                  </a:cubicBezTo>
                  <a:lnTo>
                    <a:pt x="2332" y="38371"/>
                  </a:lnTo>
                  <a:cubicBezTo>
                    <a:pt x="4158" y="38889"/>
                    <a:pt x="6000" y="39136"/>
                    <a:pt x="7814" y="39136"/>
                  </a:cubicBezTo>
                  <a:cubicBezTo>
                    <a:pt x="16390" y="39136"/>
                    <a:pt x="24324" y="33615"/>
                    <a:pt x="26849" y="25143"/>
                  </a:cubicBezTo>
                  <a:cubicBezTo>
                    <a:pt x="28364" y="20056"/>
                    <a:pt x="27792" y="14691"/>
                    <a:pt x="25236" y="10040"/>
                  </a:cubicBezTo>
                  <a:cubicBezTo>
                    <a:pt x="22682" y="5391"/>
                    <a:pt x="18463" y="2031"/>
                    <a:pt x="13359" y="584"/>
                  </a:cubicBezTo>
                  <a:lnTo>
                    <a:pt x="11414" y="31"/>
                  </a:lnTo>
                  <a:cubicBezTo>
                    <a:pt x="11342" y="10"/>
                    <a:pt x="11269" y="1"/>
                    <a:pt x="1119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6087;p63">
              <a:extLst>
                <a:ext uri="{FF2B5EF4-FFF2-40B4-BE49-F238E27FC236}">
                  <a16:creationId xmlns:a16="http://schemas.microsoft.com/office/drawing/2014/main" id="{4AC8DF92-43F6-4473-B564-517FEDA7400C}"/>
                </a:ext>
              </a:extLst>
            </p:cNvPr>
            <p:cNvSpPr/>
            <p:nvPr/>
          </p:nvSpPr>
          <p:spPr>
            <a:xfrm>
              <a:off x="5118025" y="2431475"/>
              <a:ext cx="650425" cy="279650"/>
            </a:xfrm>
            <a:custGeom>
              <a:avLst/>
              <a:gdLst/>
              <a:ahLst/>
              <a:cxnLst/>
              <a:rect l="l" t="t" r="r" b="b"/>
              <a:pathLst>
                <a:path w="26017" h="11186" extrusionOk="0">
                  <a:moveTo>
                    <a:pt x="5156" y="1981"/>
                  </a:moveTo>
                  <a:lnTo>
                    <a:pt x="5160" y="1983"/>
                  </a:lnTo>
                  <a:lnTo>
                    <a:pt x="5143" y="2042"/>
                  </a:lnTo>
                  <a:lnTo>
                    <a:pt x="5137" y="2076"/>
                  </a:lnTo>
                  <a:cubicBezTo>
                    <a:pt x="4090" y="2127"/>
                    <a:pt x="3087" y="2703"/>
                    <a:pt x="2516" y="3579"/>
                  </a:cubicBezTo>
                  <a:lnTo>
                    <a:pt x="2490" y="3561"/>
                  </a:lnTo>
                  <a:cubicBezTo>
                    <a:pt x="3064" y="2676"/>
                    <a:pt x="4078" y="2096"/>
                    <a:pt x="5135" y="2043"/>
                  </a:cubicBezTo>
                  <a:lnTo>
                    <a:pt x="5156" y="1981"/>
                  </a:lnTo>
                  <a:close/>
                  <a:moveTo>
                    <a:pt x="19097" y="6283"/>
                  </a:moveTo>
                  <a:cubicBezTo>
                    <a:pt x="19099" y="6283"/>
                    <a:pt x="19101" y="6283"/>
                    <a:pt x="19103" y="6284"/>
                  </a:cubicBezTo>
                  <a:lnTo>
                    <a:pt x="19115" y="6290"/>
                  </a:lnTo>
                  <a:lnTo>
                    <a:pt x="19278" y="6615"/>
                  </a:lnTo>
                  <a:lnTo>
                    <a:pt x="19250" y="6631"/>
                  </a:lnTo>
                  <a:lnTo>
                    <a:pt x="19093" y="6284"/>
                  </a:lnTo>
                  <a:cubicBezTo>
                    <a:pt x="19094" y="6283"/>
                    <a:pt x="19096" y="6283"/>
                    <a:pt x="19097" y="6283"/>
                  </a:cubicBezTo>
                  <a:close/>
                  <a:moveTo>
                    <a:pt x="21647" y="9032"/>
                  </a:moveTo>
                  <a:cubicBezTo>
                    <a:pt x="21648" y="9032"/>
                    <a:pt x="21650" y="9033"/>
                    <a:pt x="21653" y="9033"/>
                  </a:cubicBezTo>
                  <a:lnTo>
                    <a:pt x="21663" y="9040"/>
                  </a:lnTo>
                  <a:lnTo>
                    <a:pt x="21801" y="9378"/>
                  </a:lnTo>
                  <a:lnTo>
                    <a:pt x="21772" y="9394"/>
                  </a:lnTo>
                  <a:lnTo>
                    <a:pt x="21643" y="9035"/>
                  </a:lnTo>
                  <a:cubicBezTo>
                    <a:pt x="21643" y="9033"/>
                    <a:pt x="21645" y="9032"/>
                    <a:pt x="21647" y="9032"/>
                  </a:cubicBezTo>
                  <a:close/>
                  <a:moveTo>
                    <a:pt x="5456" y="0"/>
                  </a:moveTo>
                  <a:cubicBezTo>
                    <a:pt x="3036" y="0"/>
                    <a:pt x="766" y="1567"/>
                    <a:pt x="5" y="3965"/>
                  </a:cubicBezTo>
                  <a:cubicBezTo>
                    <a:pt x="0" y="3982"/>
                    <a:pt x="2" y="4003"/>
                    <a:pt x="13" y="4017"/>
                  </a:cubicBezTo>
                  <a:cubicBezTo>
                    <a:pt x="21" y="4033"/>
                    <a:pt x="36" y="4045"/>
                    <a:pt x="53" y="4049"/>
                  </a:cubicBezTo>
                  <a:lnTo>
                    <a:pt x="1067" y="4337"/>
                  </a:lnTo>
                  <a:cubicBezTo>
                    <a:pt x="1073" y="4339"/>
                    <a:pt x="1078" y="4339"/>
                    <a:pt x="1084" y="4339"/>
                  </a:cubicBezTo>
                  <a:cubicBezTo>
                    <a:pt x="1112" y="4339"/>
                    <a:pt x="1140" y="4322"/>
                    <a:pt x="1150" y="4296"/>
                  </a:cubicBezTo>
                  <a:cubicBezTo>
                    <a:pt x="1532" y="3274"/>
                    <a:pt x="2255" y="2403"/>
                    <a:pt x="3183" y="1840"/>
                  </a:cubicBezTo>
                  <a:cubicBezTo>
                    <a:pt x="3948" y="1376"/>
                    <a:pt x="4827" y="1134"/>
                    <a:pt x="5714" y="1134"/>
                  </a:cubicBezTo>
                  <a:cubicBezTo>
                    <a:pt x="5938" y="1134"/>
                    <a:pt x="6162" y="1150"/>
                    <a:pt x="6385" y="1181"/>
                  </a:cubicBezTo>
                  <a:lnTo>
                    <a:pt x="6379" y="1215"/>
                  </a:lnTo>
                  <a:cubicBezTo>
                    <a:pt x="6157" y="1184"/>
                    <a:pt x="5934" y="1169"/>
                    <a:pt x="5712" y="1169"/>
                  </a:cubicBezTo>
                  <a:cubicBezTo>
                    <a:pt x="4832" y="1169"/>
                    <a:pt x="3959" y="1410"/>
                    <a:pt x="3200" y="1866"/>
                  </a:cubicBezTo>
                  <a:cubicBezTo>
                    <a:pt x="2284" y="2424"/>
                    <a:pt x="1567" y="3284"/>
                    <a:pt x="1185" y="4295"/>
                  </a:cubicBezTo>
                  <a:cubicBezTo>
                    <a:pt x="1180" y="4312"/>
                    <a:pt x="1181" y="4333"/>
                    <a:pt x="1187" y="4348"/>
                  </a:cubicBezTo>
                  <a:cubicBezTo>
                    <a:pt x="1197" y="4366"/>
                    <a:pt x="1215" y="4378"/>
                    <a:pt x="1230" y="4383"/>
                  </a:cubicBezTo>
                  <a:lnTo>
                    <a:pt x="23772" y="10779"/>
                  </a:lnTo>
                  <a:cubicBezTo>
                    <a:pt x="23779" y="10781"/>
                    <a:pt x="23786" y="10782"/>
                    <a:pt x="23793" y="10782"/>
                  </a:cubicBezTo>
                  <a:cubicBezTo>
                    <a:pt x="23805" y="10782"/>
                    <a:pt x="23816" y="10780"/>
                    <a:pt x="23827" y="10774"/>
                  </a:cubicBezTo>
                  <a:cubicBezTo>
                    <a:pt x="23845" y="10760"/>
                    <a:pt x="23853" y="10743"/>
                    <a:pt x="23856" y="10722"/>
                  </a:cubicBezTo>
                  <a:cubicBezTo>
                    <a:pt x="23993" y="9661"/>
                    <a:pt x="23673" y="8533"/>
                    <a:pt x="23035" y="7687"/>
                  </a:cubicBezTo>
                  <a:lnTo>
                    <a:pt x="23035" y="7687"/>
                  </a:lnTo>
                  <a:cubicBezTo>
                    <a:pt x="23715" y="8527"/>
                    <a:pt x="24033" y="9674"/>
                    <a:pt x="23887" y="10752"/>
                  </a:cubicBezTo>
                  <a:cubicBezTo>
                    <a:pt x="23884" y="10787"/>
                    <a:pt x="23904" y="10817"/>
                    <a:pt x="23936" y="10826"/>
                  </a:cubicBezTo>
                  <a:lnTo>
                    <a:pt x="24645" y="11026"/>
                  </a:lnTo>
                  <a:cubicBezTo>
                    <a:pt x="24653" y="11028"/>
                    <a:pt x="24660" y="11029"/>
                    <a:pt x="24667" y="11029"/>
                  </a:cubicBezTo>
                  <a:cubicBezTo>
                    <a:pt x="24678" y="11029"/>
                    <a:pt x="24689" y="11027"/>
                    <a:pt x="24700" y="11021"/>
                  </a:cubicBezTo>
                  <a:cubicBezTo>
                    <a:pt x="24716" y="11012"/>
                    <a:pt x="24729" y="10994"/>
                    <a:pt x="24730" y="10977"/>
                  </a:cubicBezTo>
                  <a:cubicBezTo>
                    <a:pt x="24925" y="9941"/>
                    <a:pt x="24789" y="8853"/>
                    <a:pt x="24342" y="7912"/>
                  </a:cubicBezTo>
                  <a:cubicBezTo>
                    <a:pt x="23874" y="6927"/>
                    <a:pt x="23082" y="6107"/>
                    <a:pt x="22114" y="5609"/>
                  </a:cubicBezTo>
                  <a:lnTo>
                    <a:pt x="22129" y="5582"/>
                  </a:lnTo>
                  <a:cubicBezTo>
                    <a:pt x="23103" y="6081"/>
                    <a:pt x="23900" y="6906"/>
                    <a:pt x="24370" y="7895"/>
                  </a:cubicBezTo>
                  <a:cubicBezTo>
                    <a:pt x="24824" y="8852"/>
                    <a:pt x="24962" y="9951"/>
                    <a:pt x="24762" y="10996"/>
                  </a:cubicBezTo>
                  <a:cubicBezTo>
                    <a:pt x="24756" y="11033"/>
                    <a:pt x="24776" y="11064"/>
                    <a:pt x="24811" y="11074"/>
                  </a:cubicBezTo>
                  <a:lnTo>
                    <a:pt x="25190" y="11182"/>
                  </a:lnTo>
                  <a:cubicBezTo>
                    <a:pt x="25196" y="11184"/>
                    <a:pt x="25203" y="11185"/>
                    <a:pt x="25210" y="11185"/>
                  </a:cubicBezTo>
                  <a:cubicBezTo>
                    <a:pt x="25221" y="11185"/>
                    <a:pt x="25233" y="11182"/>
                    <a:pt x="25242" y="11176"/>
                  </a:cubicBezTo>
                  <a:cubicBezTo>
                    <a:pt x="25258" y="11169"/>
                    <a:pt x="25269" y="11152"/>
                    <a:pt x="25274" y="11135"/>
                  </a:cubicBezTo>
                  <a:cubicBezTo>
                    <a:pt x="26017" y="8184"/>
                    <a:pt x="24239" y="5109"/>
                    <a:pt x="21314" y="4279"/>
                  </a:cubicBezTo>
                  <a:lnTo>
                    <a:pt x="6981" y="212"/>
                  </a:lnTo>
                  <a:cubicBezTo>
                    <a:pt x="6474" y="69"/>
                    <a:pt x="5962" y="0"/>
                    <a:pt x="54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6088;p63">
              <a:extLst>
                <a:ext uri="{FF2B5EF4-FFF2-40B4-BE49-F238E27FC236}">
                  <a16:creationId xmlns:a16="http://schemas.microsoft.com/office/drawing/2014/main" id="{8382C1A0-2E07-42D7-B484-6EFA6A9546C1}"/>
                </a:ext>
              </a:extLst>
            </p:cNvPr>
            <p:cNvSpPr/>
            <p:nvPr/>
          </p:nvSpPr>
          <p:spPr>
            <a:xfrm>
              <a:off x="5496400" y="2295125"/>
              <a:ext cx="48450" cy="40050"/>
            </a:xfrm>
            <a:custGeom>
              <a:avLst/>
              <a:gdLst/>
              <a:ahLst/>
              <a:cxnLst/>
              <a:rect l="l" t="t" r="r" b="b"/>
              <a:pathLst>
                <a:path w="1938" h="1602" extrusionOk="0">
                  <a:moveTo>
                    <a:pt x="373" y="0"/>
                  </a:moveTo>
                  <a:cubicBezTo>
                    <a:pt x="343" y="0"/>
                    <a:pt x="315" y="20"/>
                    <a:pt x="306" y="50"/>
                  </a:cubicBezTo>
                  <a:lnTo>
                    <a:pt x="11" y="1093"/>
                  </a:lnTo>
                  <a:cubicBezTo>
                    <a:pt x="1" y="1129"/>
                    <a:pt x="38" y="1171"/>
                    <a:pt x="78" y="1184"/>
                  </a:cubicBezTo>
                  <a:lnTo>
                    <a:pt x="1546" y="1599"/>
                  </a:lnTo>
                  <a:cubicBezTo>
                    <a:pt x="1552" y="1601"/>
                    <a:pt x="1559" y="1602"/>
                    <a:pt x="1565" y="1602"/>
                  </a:cubicBezTo>
                  <a:cubicBezTo>
                    <a:pt x="1595" y="1602"/>
                    <a:pt x="1622" y="1582"/>
                    <a:pt x="1631" y="1552"/>
                  </a:cubicBezTo>
                  <a:lnTo>
                    <a:pt x="1927" y="509"/>
                  </a:lnTo>
                  <a:cubicBezTo>
                    <a:pt x="1937" y="473"/>
                    <a:pt x="1916" y="435"/>
                    <a:pt x="1880" y="426"/>
                  </a:cubicBezTo>
                  <a:lnTo>
                    <a:pt x="392" y="3"/>
                  </a:lnTo>
                  <a:cubicBezTo>
                    <a:pt x="386" y="1"/>
                    <a:pt x="379" y="0"/>
                    <a:pt x="3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6089;p63">
              <a:extLst>
                <a:ext uri="{FF2B5EF4-FFF2-40B4-BE49-F238E27FC236}">
                  <a16:creationId xmlns:a16="http://schemas.microsoft.com/office/drawing/2014/main" id="{85E8737F-1358-4109-B222-1708D3F9C27B}"/>
                </a:ext>
              </a:extLst>
            </p:cNvPr>
            <p:cNvSpPr/>
            <p:nvPr/>
          </p:nvSpPr>
          <p:spPr>
            <a:xfrm>
              <a:off x="5188025" y="1488100"/>
              <a:ext cx="898750" cy="823050"/>
            </a:xfrm>
            <a:custGeom>
              <a:avLst/>
              <a:gdLst/>
              <a:ahLst/>
              <a:cxnLst/>
              <a:rect l="l" t="t" r="r" b="b"/>
              <a:pathLst>
                <a:path w="35950" h="32922" extrusionOk="0">
                  <a:moveTo>
                    <a:pt x="17473" y="705"/>
                  </a:moveTo>
                  <a:cubicBezTo>
                    <a:pt x="17483" y="705"/>
                    <a:pt x="17492" y="706"/>
                    <a:pt x="17502" y="709"/>
                  </a:cubicBezTo>
                  <a:cubicBezTo>
                    <a:pt x="17522" y="714"/>
                    <a:pt x="17539" y="726"/>
                    <a:pt x="17551" y="743"/>
                  </a:cubicBezTo>
                  <a:cubicBezTo>
                    <a:pt x="17586" y="785"/>
                    <a:pt x="17581" y="852"/>
                    <a:pt x="17535" y="889"/>
                  </a:cubicBezTo>
                  <a:cubicBezTo>
                    <a:pt x="16921" y="1380"/>
                    <a:pt x="16022" y="1600"/>
                    <a:pt x="15226" y="1798"/>
                  </a:cubicBezTo>
                  <a:cubicBezTo>
                    <a:pt x="14492" y="1977"/>
                    <a:pt x="13861" y="2133"/>
                    <a:pt x="13718" y="2462"/>
                  </a:cubicBezTo>
                  <a:cubicBezTo>
                    <a:pt x="13275" y="3594"/>
                    <a:pt x="13150" y="3826"/>
                    <a:pt x="11976" y="3826"/>
                  </a:cubicBezTo>
                  <a:cubicBezTo>
                    <a:pt x="11916" y="3826"/>
                    <a:pt x="11854" y="3825"/>
                    <a:pt x="11788" y="3824"/>
                  </a:cubicBezTo>
                  <a:cubicBezTo>
                    <a:pt x="11759" y="3823"/>
                    <a:pt x="11730" y="3823"/>
                    <a:pt x="11702" y="3823"/>
                  </a:cubicBezTo>
                  <a:cubicBezTo>
                    <a:pt x="11334" y="3823"/>
                    <a:pt x="11074" y="3873"/>
                    <a:pt x="10866" y="3954"/>
                  </a:cubicBezTo>
                  <a:cubicBezTo>
                    <a:pt x="10634" y="4044"/>
                    <a:pt x="10469" y="4172"/>
                    <a:pt x="10295" y="4311"/>
                  </a:cubicBezTo>
                  <a:cubicBezTo>
                    <a:pt x="10121" y="4447"/>
                    <a:pt x="9944" y="4588"/>
                    <a:pt x="9684" y="4699"/>
                  </a:cubicBezTo>
                  <a:cubicBezTo>
                    <a:pt x="9264" y="4878"/>
                    <a:pt x="9265" y="5110"/>
                    <a:pt x="9265" y="5433"/>
                  </a:cubicBezTo>
                  <a:cubicBezTo>
                    <a:pt x="9265" y="5469"/>
                    <a:pt x="9266" y="5505"/>
                    <a:pt x="9266" y="5543"/>
                  </a:cubicBezTo>
                  <a:cubicBezTo>
                    <a:pt x="9261" y="5699"/>
                    <a:pt x="9249" y="5865"/>
                    <a:pt x="9181" y="6042"/>
                  </a:cubicBezTo>
                  <a:cubicBezTo>
                    <a:pt x="8962" y="6602"/>
                    <a:pt x="8412" y="7136"/>
                    <a:pt x="7979" y="7207"/>
                  </a:cubicBezTo>
                  <a:cubicBezTo>
                    <a:pt x="7957" y="7212"/>
                    <a:pt x="7930" y="7216"/>
                    <a:pt x="7909" y="7217"/>
                  </a:cubicBezTo>
                  <a:cubicBezTo>
                    <a:pt x="7808" y="7252"/>
                    <a:pt x="7625" y="7495"/>
                    <a:pt x="7319" y="7932"/>
                  </a:cubicBezTo>
                  <a:cubicBezTo>
                    <a:pt x="6960" y="8458"/>
                    <a:pt x="6718" y="8776"/>
                    <a:pt x="6500" y="8776"/>
                  </a:cubicBezTo>
                  <a:cubicBezTo>
                    <a:pt x="6495" y="8776"/>
                    <a:pt x="6489" y="8776"/>
                    <a:pt x="6484" y="8776"/>
                  </a:cubicBezTo>
                  <a:cubicBezTo>
                    <a:pt x="6473" y="8776"/>
                    <a:pt x="6460" y="8772"/>
                    <a:pt x="6443" y="8767"/>
                  </a:cubicBezTo>
                  <a:cubicBezTo>
                    <a:pt x="6377" y="8749"/>
                    <a:pt x="6322" y="8702"/>
                    <a:pt x="6285" y="8624"/>
                  </a:cubicBezTo>
                  <a:cubicBezTo>
                    <a:pt x="6144" y="8342"/>
                    <a:pt x="6254" y="8039"/>
                    <a:pt x="6338" y="7797"/>
                  </a:cubicBezTo>
                  <a:cubicBezTo>
                    <a:pt x="6406" y="7605"/>
                    <a:pt x="6447" y="7476"/>
                    <a:pt x="6407" y="7404"/>
                  </a:cubicBezTo>
                  <a:cubicBezTo>
                    <a:pt x="6384" y="7362"/>
                    <a:pt x="6324" y="7337"/>
                    <a:pt x="6276" y="7325"/>
                  </a:cubicBezTo>
                  <a:lnTo>
                    <a:pt x="6230" y="7311"/>
                  </a:lnTo>
                  <a:cubicBezTo>
                    <a:pt x="6201" y="7305"/>
                    <a:pt x="6172" y="7302"/>
                    <a:pt x="6143" y="7302"/>
                  </a:cubicBezTo>
                  <a:cubicBezTo>
                    <a:pt x="5568" y="7302"/>
                    <a:pt x="4916" y="8382"/>
                    <a:pt x="4911" y="8390"/>
                  </a:cubicBezTo>
                  <a:cubicBezTo>
                    <a:pt x="4895" y="8420"/>
                    <a:pt x="4867" y="8439"/>
                    <a:pt x="4827" y="8439"/>
                  </a:cubicBezTo>
                  <a:cubicBezTo>
                    <a:pt x="4813" y="8439"/>
                    <a:pt x="4797" y="8436"/>
                    <a:pt x="4779" y="8431"/>
                  </a:cubicBezTo>
                  <a:lnTo>
                    <a:pt x="4770" y="8429"/>
                  </a:lnTo>
                  <a:cubicBezTo>
                    <a:pt x="4746" y="8414"/>
                    <a:pt x="4731" y="8392"/>
                    <a:pt x="4725" y="8366"/>
                  </a:cubicBezTo>
                  <a:cubicBezTo>
                    <a:pt x="4718" y="8340"/>
                    <a:pt x="4722" y="8312"/>
                    <a:pt x="4736" y="8288"/>
                  </a:cubicBezTo>
                  <a:cubicBezTo>
                    <a:pt x="4809" y="8156"/>
                    <a:pt x="5455" y="7093"/>
                    <a:pt x="6139" y="7093"/>
                  </a:cubicBezTo>
                  <a:cubicBezTo>
                    <a:pt x="6182" y="7093"/>
                    <a:pt x="6225" y="7097"/>
                    <a:pt x="6268" y="7106"/>
                  </a:cubicBezTo>
                  <a:lnTo>
                    <a:pt x="6327" y="7123"/>
                  </a:lnTo>
                  <a:cubicBezTo>
                    <a:pt x="6452" y="7158"/>
                    <a:pt x="6537" y="7218"/>
                    <a:pt x="6585" y="7300"/>
                  </a:cubicBezTo>
                  <a:cubicBezTo>
                    <a:pt x="6672" y="7459"/>
                    <a:pt x="6601" y="7655"/>
                    <a:pt x="6530" y="7864"/>
                  </a:cubicBezTo>
                  <a:cubicBezTo>
                    <a:pt x="6452" y="8087"/>
                    <a:pt x="6369" y="8316"/>
                    <a:pt x="6459" y="8515"/>
                  </a:cubicBezTo>
                  <a:cubicBezTo>
                    <a:pt x="6467" y="8535"/>
                    <a:pt x="6483" y="8546"/>
                    <a:pt x="6500" y="8556"/>
                  </a:cubicBezTo>
                  <a:lnTo>
                    <a:pt x="6505" y="8557"/>
                  </a:lnTo>
                  <a:cubicBezTo>
                    <a:pt x="6509" y="8558"/>
                    <a:pt x="6514" y="8559"/>
                    <a:pt x="6519" y="8559"/>
                  </a:cubicBezTo>
                  <a:cubicBezTo>
                    <a:pt x="6533" y="8559"/>
                    <a:pt x="6547" y="8554"/>
                    <a:pt x="6557" y="8546"/>
                  </a:cubicBezTo>
                  <a:cubicBezTo>
                    <a:pt x="6694" y="8464"/>
                    <a:pt x="6924" y="8139"/>
                    <a:pt x="7153" y="7817"/>
                  </a:cubicBezTo>
                  <a:cubicBezTo>
                    <a:pt x="7491" y="7323"/>
                    <a:pt x="7713" y="7022"/>
                    <a:pt x="7915" y="7009"/>
                  </a:cubicBezTo>
                  <a:cubicBezTo>
                    <a:pt x="7991" y="7005"/>
                    <a:pt x="8081" y="6975"/>
                    <a:pt x="8179" y="6924"/>
                  </a:cubicBezTo>
                  <a:cubicBezTo>
                    <a:pt x="8477" y="6763"/>
                    <a:pt x="8822" y="6395"/>
                    <a:pt x="8991" y="5967"/>
                  </a:cubicBezTo>
                  <a:cubicBezTo>
                    <a:pt x="9012" y="5917"/>
                    <a:pt x="9026" y="5866"/>
                    <a:pt x="9034" y="5815"/>
                  </a:cubicBezTo>
                  <a:cubicBezTo>
                    <a:pt x="9063" y="5688"/>
                    <a:pt x="9063" y="5564"/>
                    <a:pt x="9061" y="5432"/>
                  </a:cubicBezTo>
                  <a:cubicBezTo>
                    <a:pt x="9061" y="5095"/>
                    <a:pt x="9061" y="4742"/>
                    <a:pt x="9604" y="4508"/>
                  </a:cubicBezTo>
                  <a:cubicBezTo>
                    <a:pt x="9836" y="4406"/>
                    <a:pt x="10000" y="4281"/>
                    <a:pt x="10169" y="4150"/>
                  </a:cubicBezTo>
                  <a:cubicBezTo>
                    <a:pt x="10430" y="3943"/>
                    <a:pt x="10698" y="3735"/>
                    <a:pt x="11222" y="3657"/>
                  </a:cubicBezTo>
                  <a:cubicBezTo>
                    <a:pt x="11375" y="3631"/>
                    <a:pt x="11545" y="3619"/>
                    <a:pt x="11745" y="3619"/>
                  </a:cubicBezTo>
                  <a:cubicBezTo>
                    <a:pt x="11760" y="3619"/>
                    <a:pt x="11776" y="3619"/>
                    <a:pt x="11791" y="3619"/>
                  </a:cubicBezTo>
                  <a:cubicBezTo>
                    <a:pt x="11882" y="3620"/>
                    <a:pt x="11966" y="3621"/>
                    <a:pt x="12044" y="3621"/>
                  </a:cubicBezTo>
                  <a:cubicBezTo>
                    <a:pt x="13044" y="3621"/>
                    <a:pt x="13107" y="3461"/>
                    <a:pt x="13530" y="2387"/>
                  </a:cubicBezTo>
                  <a:lnTo>
                    <a:pt x="13544" y="2355"/>
                  </a:lnTo>
                  <a:cubicBezTo>
                    <a:pt x="13717" y="1956"/>
                    <a:pt x="14360" y="1798"/>
                    <a:pt x="15177" y="1599"/>
                  </a:cubicBezTo>
                  <a:cubicBezTo>
                    <a:pt x="15949" y="1406"/>
                    <a:pt x="16829" y="1190"/>
                    <a:pt x="17408" y="727"/>
                  </a:cubicBezTo>
                  <a:cubicBezTo>
                    <a:pt x="17427" y="713"/>
                    <a:pt x="17450" y="705"/>
                    <a:pt x="17473" y="705"/>
                  </a:cubicBezTo>
                  <a:close/>
                  <a:moveTo>
                    <a:pt x="26102" y="5162"/>
                  </a:moveTo>
                  <a:cubicBezTo>
                    <a:pt x="26249" y="5162"/>
                    <a:pt x="26399" y="5184"/>
                    <a:pt x="26553" y="5228"/>
                  </a:cubicBezTo>
                  <a:cubicBezTo>
                    <a:pt x="26833" y="5307"/>
                    <a:pt x="27091" y="5448"/>
                    <a:pt x="27327" y="5586"/>
                  </a:cubicBezTo>
                  <a:cubicBezTo>
                    <a:pt x="27569" y="5730"/>
                    <a:pt x="27724" y="6001"/>
                    <a:pt x="27871" y="6260"/>
                  </a:cubicBezTo>
                  <a:cubicBezTo>
                    <a:pt x="28061" y="6591"/>
                    <a:pt x="28217" y="6831"/>
                    <a:pt x="28457" y="6900"/>
                  </a:cubicBezTo>
                  <a:cubicBezTo>
                    <a:pt x="28501" y="6913"/>
                    <a:pt x="28547" y="6920"/>
                    <a:pt x="28595" y="6920"/>
                  </a:cubicBezTo>
                  <a:cubicBezTo>
                    <a:pt x="28611" y="6920"/>
                    <a:pt x="28628" y="6919"/>
                    <a:pt x="28645" y="6917"/>
                  </a:cubicBezTo>
                  <a:cubicBezTo>
                    <a:pt x="28843" y="6905"/>
                    <a:pt x="28991" y="6872"/>
                    <a:pt x="29117" y="6841"/>
                  </a:cubicBezTo>
                  <a:cubicBezTo>
                    <a:pt x="29175" y="6823"/>
                    <a:pt x="29229" y="6809"/>
                    <a:pt x="29283" y="6793"/>
                  </a:cubicBezTo>
                  <a:cubicBezTo>
                    <a:pt x="29437" y="6745"/>
                    <a:pt x="29572" y="6704"/>
                    <a:pt x="29746" y="6704"/>
                  </a:cubicBezTo>
                  <a:cubicBezTo>
                    <a:pt x="29864" y="6704"/>
                    <a:pt x="29999" y="6723"/>
                    <a:pt x="30171" y="6771"/>
                  </a:cubicBezTo>
                  <a:cubicBezTo>
                    <a:pt x="31047" y="7019"/>
                    <a:pt x="31472" y="7762"/>
                    <a:pt x="31492" y="7795"/>
                  </a:cubicBezTo>
                  <a:cubicBezTo>
                    <a:pt x="31516" y="7845"/>
                    <a:pt x="31499" y="7908"/>
                    <a:pt x="31452" y="7934"/>
                  </a:cubicBezTo>
                  <a:cubicBezTo>
                    <a:pt x="31436" y="7943"/>
                    <a:pt x="31419" y="7947"/>
                    <a:pt x="31401" y="7947"/>
                  </a:cubicBezTo>
                  <a:cubicBezTo>
                    <a:pt x="31391" y="7947"/>
                    <a:pt x="31381" y="7946"/>
                    <a:pt x="31372" y="7943"/>
                  </a:cubicBezTo>
                  <a:cubicBezTo>
                    <a:pt x="31345" y="7935"/>
                    <a:pt x="31324" y="7919"/>
                    <a:pt x="31312" y="7898"/>
                  </a:cubicBezTo>
                  <a:cubicBezTo>
                    <a:pt x="31307" y="7891"/>
                    <a:pt x="30914" y="7196"/>
                    <a:pt x="30115" y="6968"/>
                  </a:cubicBezTo>
                  <a:cubicBezTo>
                    <a:pt x="29964" y="6925"/>
                    <a:pt x="29847" y="6908"/>
                    <a:pt x="29745" y="6908"/>
                  </a:cubicBezTo>
                  <a:cubicBezTo>
                    <a:pt x="29596" y="6908"/>
                    <a:pt x="29481" y="6944"/>
                    <a:pt x="29342" y="6987"/>
                  </a:cubicBezTo>
                  <a:cubicBezTo>
                    <a:pt x="29299" y="6999"/>
                    <a:pt x="29252" y="7014"/>
                    <a:pt x="29201" y="7028"/>
                  </a:cubicBezTo>
                  <a:cubicBezTo>
                    <a:pt x="29061" y="7070"/>
                    <a:pt x="28887" y="7107"/>
                    <a:pt x="28658" y="7124"/>
                  </a:cubicBezTo>
                  <a:cubicBezTo>
                    <a:pt x="28638" y="7125"/>
                    <a:pt x="28618" y="7125"/>
                    <a:pt x="28599" y="7125"/>
                  </a:cubicBezTo>
                  <a:cubicBezTo>
                    <a:pt x="28527" y="7125"/>
                    <a:pt x="28460" y="7117"/>
                    <a:pt x="28395" y="7099"/>
                  </a:cubicBezTo>
                  <a:cubicBezTo>
                    <a:pt x="28060" y="7003"/>
                    <a:pt x="27875" y="6678"/>
                    <a:pt x="27692" y="6358"/>
                  </a:cubicBezTo>
                  <a:cubicBezTo>
                    <a:pt x="27548" y="6111"/>
                    <a:pt x="27415" y="5878"/>
                    <a:pt x="27221" y="5763"/>
                  </a:cubicBezTo>
                  <a:cubicBezTo>
                    <a:pt x="26957" y="5610"/>
                    <a:pt x="26732" y="5494"/>
                    <a:pt x="26495" y="5426"/>
                  </a:cubicBezTo>
                  <a:cubicBezTo>
                    <a:pt x="26362" y="5387"/>
                    <a:pt x="26232" y="5368"/>
                    <a:pt x="26104" y="5368"/>
                  </a:cubicBezTo>
                  <a:cubicBezTo>
                    <a:pt x="25910" y="5368"/>
                    <a:pt x="25720" y="5412"/>
                    <a:pt x="25532" y="5500"/>
                  </a:cubicBezTo>
                  <a:cubicBezTo>
                    <a:pt x="25270" y="5621"/>
                    <a:pt x="25117" y="5766"/>
                    <a:pt x="24987" y="5882"/>
                  </a:cubicBezTo>
                  <a:cubicBezTo>
                    <a:pt x="24850" y="6005"/>
                    <a:pt x="24728" y="6116"/>
                    <a:pt x="24544" y="6116"/>
                  </a:cubicBezTo>
                  <a:cubicBezTo>
                    <a:pt x="24497" y="6116"/>
                    <a:pt x="24446" y="6108"/>
                    <a:pt x="24390" y="6093"/>
                  </a:cubicBezTo>
                  <a:cubicBezTo>
                    <a:pt x="24364" y="6085"/>
                    <a:pt x="24335" y="6073"/>
                    <a:pt x="24303" y="6061"/>
                  </a:cubicBezTo>
                  <a:cubicBezTo>
                    <a:pt x="24266" y="6046"/>
                    <a:pt x="24226" y="6033"/>
                    <a:pt x="24183" y="6020"/>
                  </a:cubicBezTo>
                  <a:cubicBezTo>
                    <a:pt x="24061" y="5986"/>
                    <a:pt x="23915" y="5964"/>
                    <a:pt x="23771" y="5964"/>
                  </a:cubicBezTo>
                  <a:cubicBezTo>
                    <a:pt x="23582" y="5964"/>
                    <a:pt x="23395" y="6002"/>
                    <a:pt x="23270" y="6096"/>
                  </a:cubicBezTo>
                  <a:cubicBezTo>
                    <a:pt x="23156" y="6182"/>
                    <a:pt x="23100" y="6308"/>
                    <a:pt x="23100" y="6473"/>
                  </a:cubicBezTo>
                  <a:lnTo>
                    <a:pt x="23100" y="6473"/>
                  </a:lnTo>
                  <a:cubicBezTo>
                    <a:pt x="23100" y="6503"/>
                    <a:pt x="23102" y="6533"/>
                    <a:pt x="23106" y="6565"/>
                  </a:cubicBezTo>
                  <a:cubicBezTo>
                    <a:pt x="23124" y="6738"/>
                    <a:pt x="23136" y="6869"/>
                    <a:pt x="23137" y="6974"/>
                  </a:cubicBezTo>
                  <a:lnTo>
                    <a:pt x="23137" y="6974"/>
                  </a:lnTo>
                  <a:cubicBezTo>
                    <a:pt x="23136" y="7258"/>
                    <a:pt x="23044" y="7356"/>
                    <a:pt x="22738" y="7635"/>
                  </a:cubicBezTo>
                  <a:cubicBezTo>
                    <a:pt x="22624" y="7734"/>
                    <a:pt x="22482" y="7863"/>
                    <a:pt x="22297" y="8046"/>
                  </a:cubicBezTo>
                  <a:cubicBezTo>
                    <a:pt x="21989" y="8354"/>
                    <a:pt x="21907" y="8772"/>
                    <a:pt x="21908" y="9243"/>
                  </a:cubicBezTo>
                  <a:lnTo>
                    <a:pt x="21908" y="9243"/>
                  </a:lnTo>
                  <a:cubicBezTo>
                    <a:pt x="21908" y="9498"/>
                    <a:pt x="21931" y="9768"/>
                    <a:pt x="21956" y="10044"/>
                  </a:cubicBezTo>
                  <a:cubicBezTo>
                    <a:pt x="21980" y="10313"/>
                    <a:pt x="22004" y="10587"/>
                    <a:pt x="22004" y="10854"/>
                  </a:cubicBezTo>
                  <a:lnTo>
                    <a:pt x="22004" y="10854"/>
                  </a:lnTo>
                  <a:cubicBezTo>
                    <a:pt x="22004" y="11058"/>
                    <a:pt x="21990" y="11258"/>
                    <a:pt x="21952" y="11447"/>
                  </a:cubicBezTo>
                  <a:cubicBezTo>
                    <a:pt x="21913" y="11636"/>
                    <a:pt x="21893" y="11822"/>
                    <a:pt x="21893" y="12002"/>
                  </a:cubicBezTo>
                  <a:lnTo>
                    <a:pt x="21893" y="12002"/>
                  </a:lnTo>
                  <a:cubicBezTo>
                    <a:pt x="21893" y="12446"/>
                    <a:pt x="22011" y="12854"/>
                    <a:pt x="22240" y="13183"/>
                  </a:cubicBezTo>
                  <a:cubicBezTo>
                    <a:pt x="22517" y="13582"/>
                    <a:pt x="22957" y="13874"/>
                    <a:pt x="23543" y="14039"/>
                  </a:cubicBezTo>
                  <a:cubicBezTo>
                    <a:pt x="23697" y="14084"/>
                    <a:pt x="23862" y="14116"/>
                    <a:pt x="24036" y="14144"/>
                  </a:cubicBezTo>
                  <a:cubicBezTo>
                    <a:pt x="24492" y="14216"/>
                    <a:pt x="24890" y="14301"/>
                    <a:pt x="25256" y="14405"/>
                  </a:cubicBezTo>
                  <a:cubicBezTo>
                    <a:pt x="26503" y="14758"/>
                    <a:pt x="27156" y="15303"/>
                    <a:pt x="27676" y="15838"/>
                  </a:cubicBezTo>
                  <a:cubicBezTo>
                    <a:pt x="28053" y="16225"/>
                    <a:pt x="28241" y="16703"/>
                    <a:pt x="28241" y="17340"/>
                  </a:cubicBezTo>
                  <a:lnTo>
                    <a:pt x="28241" y="17340"/>
                  </a:lnTo>
                  <a:cubicBezTo>
                    <a:pt x="28241" y="17942"/>
                    <a:pt x="28074" y="18683"/>
                    <a:pt x="27742" y="19622"/>
                  </a:cubicBezTo>
                  <a:cubicBezTo>
                    <a:pt x="27670" y="19828"/>
                    <a:pt x="27639" y="20034"/>
                    <a:pt x="27639" y="20239"/>
                  </a:cubicBezTo>
                  <a:lnTo>
                    <a:pt x="27639" y="20239"/>
                  </a:lnTo>
                  <a:cubicBezTo>
                    <a:pt x="27639" y="20812"/>
                    <a:pt x="27878" y="21381"/>
                    <a:pt x="28114" y="21936"/>
                  </a:cubicBezTo>
                  <a:cubicBezTo>
                    <a:pt x="28327" y="22440"/>
                    <a:pt x="28531" y="22923"/>
                    <a:pt x="28531" y="23373"/>
                  </a:cubicBezTo>
                  <a:lnTo>
                    <a:pt x="28531" y="23373"/>
                  </a:lnTo>
                  <a:cubicBezTo>
                    <a:pt x="28531" y="23509"/>
                    <a:pt x="28512" y="23642"/>
                    <a:pt x="28470" y="23772"/>
                  </a:cubicBezTo>
                  <a:cubicBezTo>
                    <a:pt x="28363" y="24089"/>
                    <a:pt x="28313" y="24324"/>
                    <a:pt x="28294" y="24507"/>
                  </a:cubicBezTo>
                  <a:lnTo>
                    <a:pt x="28292" y="24511"/>
                  </a:lnTo>
                  <a:cubicBezTo>
                    <a:pt x="28270" y="24678"/>
                    <a:pt x="28273" y="24808"/>
                    <a:pt x="28276" y="24930"/>
                  </a:cubicBezTo>
                  <a:cubicBezTo>
                    <a:pt x="28284" y="25138"/>
                    <a:pt x="28290" y="25335"/>
                    <a:pt x="28181" y="25656"/>
                  </a:cubicBezTo>
                  <a:cubicBezTo>
                    <a:pt x="28047" y="26038"/>
                    <a:pt x="27854" y="26207"/>
                    <a:pt x="27725" y="26319"/>
                  </a:cubicBezTo>
                  <a:cubicBezTo>
                    <a:pt x="27599" y="26429"/>
                    <a:pt x="27568" y="26459"/>
                    <a:pt x="27595" y="26567"/>
                  </a:cubicBezTo>
                  <a:cubicBezTo>
                    <a:pt x="27629" y="26698"/>
                    <a:pt x="27682" y="26772"/>
                    <a:pt x="27779" y="26808"/>
                  </a:cubicBezTo>
                  <a:cubicBezTo>
                    <a:pt x="27802" y="26814"/>
                    <a:pt x="27827" y="26818"/>
                    <a:pt x="27855" y="26818"/>
                  </a:cubicBezTo>
                  <a:cubicBezTo>
                    <a:pt x="28131" y="26818"/>
                    <a:pt x="28609" y="26499"/>
                    <a:pt x="29080" y="26170"/>
                  </a:cubicBezTo>
                  <a:lnTo>
                    <a:pt x="29253" y="26049"/>
                  </a:lnTo>
                  <a:cubicBezTo>
                    <a:pt x="29686" y="25751"/>
                    <a:pt x="29882" y="25345"/>
                    <a:pt x="30071" y="24952"/>
                  </a:cubicBezTo>
                  <a:cubicBezTo>
                    <a:pt x="30199" y="24693"/>
                    <a:pt x="30327" y="24427"/>
                    <a:pt x="30522" y="24204"/>
                  </a:cubicBezTo>
                  <a:cubicBezTo>
                    <a:pt x="30679" y="24029"/>
                    <a:pt x="30797" y="23927"/>
                    <a:pt x="30890" y="23847"/>
                  </a:cubicBezTo>
                  <a:cubicBezTo>
                    <a:pt x="31076" y="23688"/>
                    <a:pt x="31173" y="23604"/>
                    <a:pt x="31332" y="23077"/>
                  </a:cubicBezTo>
                  <a:cubicBezTo>
                    <a:pt x="31591" y="22236"/>
                    <a:pt x="31752" y="21909"/>
                    <a:pt x="32333" y="21377"/>
                  </a:cubicBezTo>
                  <a:cubicBezTo>
                    <a:pt x="32856" y="20896"/>
                    <a:pt x="33105" y="19708"/>
                    <a:pt x="33017" y="19142"/>
                  </a:cubicBezTo>
                  <a:cubicBezTo>
                    <a:pt x="32924" y="18543"/>
                    <a:pt x="32987" y="16929"/>
                    <a:pt x="33536" y="16648"/>
                  </a:cubicBezTo>
                  <a:lnTo>
                    <a:pt x="33943" y="16397"/>
                  </a:lnTo>
                  <a:cubicBezTo>
                    <a:pt x="33958" y="16386"/>
                    <a:pt x="33976" y="16380"/>
                    <a:pt x="33996" y="16380"/>
                  </a:cubicBezTo>
                  <a:cubicBezTo>
                    <a:pt x="34005" y="16380"/>
                    <a:pt x="34014" y="16381"/>
                    <a:pt x="34023" y="16384"/>
                  </a:cubicBezTo>
                  <a:cubicBezTo>
                    <a:pt x="34047" y="16391"/>
                    <a:pt x="34070" y="16408"/>
                    <a:pt x="34083" y="16429"/>
                  </a:cubicBezTo>
                  <a:cubicBezTo>
                    <a:pt x="34111" y="16476"/>
                    <a:pt x="34097" y="16540"/>
                    <a:pt x="34049" y="16569"/>
                  </a:cubicBezTo>
                  <a:lnTo>
                    <a:pt x="33635" y="16828"/>
                  </a:lnTo>
                  <a:cubicBezTo>
                    <a:pt x="33257" y="17023"/>
                    <a:pt x="33106" y="18388"/>
                    <a:pt x="33221" y="19111"/>
                  </a:cubicBezTo>
                  <a:cubicBezTo>
                    <a:pt x="33317" y="19726"/>
                    <a:pt x="33074" y="20975"/>
                    <a:pt x="32472" y="21529"/>
                  </a:cubicBezTo>
                  <a:cubicBezTo>
                    <a:pt x="31919" y="22035"/>
                    <a:pt x="31781" y="22313"/>
                    <a:pt x="31530" y="23137"/>
                  </a:cubicBezTo>
                  <a:cubicBezTo>
                    <a:pt x="31356" y="23700"/>
                    <a:pt x="31251" y="23808"/>
                    <a:pt x="31024" y="24003"/>
                  </a:cubicBezTo>
                  <a:cubicBezTo>
                    <a:pt x="30930" y="24083"/>
                    <a:pt x="30823" y="24177"/>
                    <a:pt x="30679" y="24342"/>
                  </a:cubicBezTo>
                  <a:cubicBezTo>
                    <a:pt x="30503" y="24541"/>
                    <a:pt x="30383" y="24781"/>
                    <a:pt x="30257" y="25044"/>
                  </a:cubicBezTo>
                  <a:cubicBezTo>
                    <a:pt x="30065" y="25442"/>
                    <a:pt x="29845" y="25891"/>
                    <a:pt x="29372" y="26218"/>
                  </a:cubicBezTo>
                  <a:lnTo>
                    <a:pt x="29195" y="26339"/>
                  </a:lnTo>
                  <a:cubicBezTo>
                    <a:pt x="28693" y="26689"/>
                    <a:pt x="28219" y="27024"/>
                    <a:pt x="27859" y="27024"/>
                  </a:cubicBezTo>
                  <a:cubicBezTo>
                    <a:pt x="27812" y="27024"/>
                    <a:pt x="27766" y="27018"/>
                    <a:pt x="27723" y="27006"/>
                  </a:cubicBezTo>
                  <a:lnTo>
                    <a:pt x="27690" y="26996"/>
                  </a:lnTo>
                  <a:cubicBezTo>
                    <a:pt x="27546" y="26941"/>
                    <a:pt x="27447" y="26813"/>
                    <a:pt x="27396" y="26618"/>
                  </a:cubicBezTo>
                  <a:cubicBezTo>
                    <a:pt x="27338" y="26385"/>
                    <a:pt x="27465" y="26275"/>
                    <a:pt x="27588" y="26168"/>
                  </a:cubicBezTo>
                  <a:cubicBezTo>
                    <a:pt x="27710" y="26063"/>
                    <a:pt x="27872" y="25918"/>
                    <a:pt x="27986" y="25590"/>
                  </a:cubicBezTo>
                  <a:cubicBezTo>
                    <a:pt x="28081" y="25305"/>
                    <a:pt x="28076" y="25133"/>
                    <a:pt x="28074" y="24933"/>
                  </a:cubicBezTo>
                  <a:cubicBezTo>
                    <a:pt x="28072" y="24924"/>
                    <a:pt x="28074" y="24918"/>
                    <a:pt x="28072" y="24910"/>
                  </a:cubicBezTo>
                  <a:cubicBezTo>
                    <a:pt x="28069" y="24661"/>
                    <a:pt x="28064" y="24338"/>
                    <a:pt x="28275" y="23705"/>
                  </a:cubicBezTo>
                  <a:cubicBezTo>
                    <a:pt x="28433" y="23221"/>
                    <a:pt x="28187" y="22635"/>
                    <a:pt x="27923" y="22012"/>
                  </a:cubicBezTo>
                  <a:cubicBezTo>
                    <a:pt x="27606" y="21260"/>
                    <a:pt x="27244" y="20407"/>
                    <a:pt x="27546" y="19554"/>
                  </a:cubicBezTo>
                  <a:cubicBezTo>
                    <a:pt x="28201" y="17698"/>
                    <a:pt x="28195" y="16664"/>
                    <a:pt x="27526" y="15975"/>
                  </a:cubicBezTo>
                  <a:cubicBezTo>
                    <a:pt x="27029" y="15461"/>
                    <a:pt x="26399" y="14937"/>
                    <a:pt x="25188" y="14593"/>
                  </a:cubicBezTo>
                  <a:cubicBezTo>
                    <a:pt x="24832" y="14493"/>
                    <a:pt x="24448" y="14412"/>
                    <a:pt x="24004" y="14343"/>
                  </a:cubicBezTo>
                  <a:cubicBezTo>
                    <a:pt x="23821" y="14313"/>
                    <a:pt x="23646" y="14277"/>
                    <a:pt x="23481" y="14231"/>
                  </a:cubicBezTo>
                  <a:cubicBezTo>
                    <a:pt x="22850" y="14052"/>
                    <a:pt x="22375" y="13735"/>
                    <a:pt x="22066" y="13293"/>
                  </a:cubicBezTo>
                  <a:cubicBezTo>
                    <a:pt x="21715" y="12787"/>
                    <a:pt x="21602" y="12116"/>
                    <a:pt x="21748" y="11406"/>
                  </a:cubicBezTo>
                  <a:cubicBezTo>
                    <a:pt x="21832" y="10997"/>
                    <a:pt x="21790" y="10520"/>
                    <a:pt x="21748" y="10053"/>
                  </a:cubicBezTo>
                  <a:cubicBezTo>
                    <a:pt x="21681" y="9262"/>
                    <a:pt x="21608" y="8442"/>
                    <a:pt x="22152" y="7903"/>
                  </a:cubicBezTo>
                  <a:cubicBezTo>
                    <a:pt x="22335" y="7719"/>
                    <a:pt x="22480" y="7590"/>
                    <a:pt x="22600" y="7479"/>
                  </a:cubicBezTo>
                  <a:cubicBezTo>
                    <a:pt x="22948" y="7165"/>
                    <a:pt x="22960" y="7139"/>
                    <a:pt x="22900" y="6582"/>
                  </a:cubicBezTo>
                  <a:cubicBezTo>
                    <a:pt x="22862" y="6230"/>
                    <a:pt x="23013" y="6035"/>
                    <a:pt x="23145" y="5933"/>
                  </a:cubicBezTo>
                  <a:cubicBezTo>
                    <a:pt x="23315" y="5805"/>
                    <a:pt x="23543" y="5759"/>
                    <a:pt x="23768" y="5759"/>
                  </a:cubicBezTo>
                  <a:cubicBezTo>
                    <a:pt x="23938" y="5759"/>
                    <a:pt x="24106" y="5786"/>
                    <a:pt x="24244" y="5825"/>
                  </a:cubicBezTo>
                  <a:cubicBezTo>
                    <a:pt x="24293" y="5839"/>
                    <a:pt x="24338" y="5855"/>
                    <a:pt x="24380" y="5871"/>
                  </a:cubicBezTo>
                  <a:cubicBezTo>
                    <a:pt x="24405" y="5881"/>
                    <a:pt x="24424" y="5889"/>
                    <a:pt x="24443" y="5895"/>
                  </a:cubicBezTo>
                  <a:cubicBezTo>
                    <a:pt x="24480" y="5905"/>
                    <a:pt x="24512" y="5910"/>
                    <a:pt x="24541" y="5910"/>
                  </a:cubicBezTo>
                  <a:cubicBezTo>
                    <a:pt x="24653" y="5910"/>
                    <a:pt x="24729" y="5840"/>
                    <a:pt x="24855" y="5727"/>
                  </a:cubicBezTo>
                  <a:cubicBezTo>
                    <a:pt x="24984" y="5611"/>
                    <a:pt x="25156" y="5450"/>
                    <a:pt x="25448" y="5313"/>
                  </a:cubicBezTo>
                  <a:cubicBezTo>
                    <a:pt x="25663" y="5212"/>
                    <a:pt x="25879" y="5162"/>
                    <a:pt x="26102" y="5162"/>
                  </a:cubicBezTo>
                  <a:close/>
                  <a:moveTo>
                    <a:pt x="4436" y="9230"/>
                  </a:moveTo>
                  <a:cubicBezTo>
                    <a:pt x="4445" y="9230"/>
                    <a:pt x="4455" y="9231"/>
                    <a:pt x="4465" y="9234"/>
                  </a:cubicBezTo>
                  <a:lnTo>
                    <a:pt x="4470" y="9236"/>
                  </a:lnTo>
                  <a:cubicBezTo>
                    <a:pt x="4496" y="9244"/>
                    <a:pt x="4516" y="9263"/>
                    <a:pt x="4526" y="9286"/>
                  </a:cubicBezTo>
                  <a:cubicBezTo>
                    <a:pt x="4540" y="9312"/>
                    <a:pt x="4539" y="9341"/>
                    <a:pt x="4531" y="9367"/>
                  </a:cubicBezTo>
                  <a:cubicBezTo>
                    <a:pt x="4294" y="10025"/>
                    <a:pt x="4636" y="10253"/>
                    <a:pt x="4999" y="10496"/>
                  </a:cubicBezTo>
                  <a:cubicBezTo>
                    <a:pt x="5227" y="10646"/>
                    <a:pt x="5445" y="10791"/>
                    <a:pt x="5489" y="11040"/>
                  </a:cubicBezTo>
                  <a:cubicBezTo>
                    <a:pt x="5523" y="11236"/>
                    <a:pt x="5439" y="11452"/>
                    <a:pt x="5234" y="11729"/>
                  </a:cubicBezTo>
                  <a:cubicBezTo>
                    <a:pt x="4793" y="12307"/>
                    <a:pt x="4805" y="12950"/>
                    <a:pt x="5013" y="13334"/>
                  </a:cubicBezTo>
                  <a:cubicBezTo>
                    <a:pt x="5088" y="13468"/>
                    <a:pt x="5180" y="13559"/>
                    <a:pt x="5265" y="13583"/>
                  </a:cubicBezTo>
                  <a:cubicBezTo>
                    <a:pt x="5275" y="13586"/>
                    <a:pt x="5313" y="13590"/>
                    <a:pt x="5324" y="13590"/>
                  </a:cubicBezTo>
                  <a:cubicBezTo>
                    <a:pt x="5334" y="13590"/>
                    <a:pt x="5343" y="13588"/>
                    <a:pt x="5350" y="13583"/>
                  </a:cubicBezTo>
                  <a:cubicBezTo>
                    <a:pt x="5443" y="13556"/>
                    <a:pt x="5503" y="13431"/>
                    <a:pt x="5532" y="13355"/>
                  </a:cubicBezTo>
                  <a:cubicBezTo>
                    <a:pt x="5802" y="12608"/>
                    <a:pt x="6511" y="12418"/>
                    <a:pt x="6937" y="12418"/>
                  </a:cubicBezTo>
                  <a:cubicBezTo>
                    <a:pt x="6953" y="12418"/>
                    <a:pt x="6967" y="12418"/>
                    <a:pt x="6982" y="12419"/>
                  </a:cubicBezTo>
                  <a:cubicBezTo>
                    <a:pt x="7059" y="12394"/>
                    <a:pt x="7261" y="12340"/>
                    <a:pt x="7533" y="12340"/>
                  </a:cubicBezTo>
                  <a:cubicBezTo>
                    <a:pt x="7699" y="12340"/>
                    <a:pt x="7890" y="12360"/>
                    <a:pt x="8096" y="12419"/>
                  </a:cubicBezTo>
                  <a:cubicBezTo>
                    <a:pt x="8753" y="12606"/>
                    <a:pt x="9306" y="13115"/>
                    <a:pt x="9735" y="13922"/>
                  </a:cubicBezTo>
                  <a:cubicBezTo>
                    <a:pt x="10001" y="14428"/>
                    <a:pt x="10270" y="14703"/>
                    <a:pt x="10583" y="14792"/>
                  </a:cubicBezTo>
                  <a:cubicBezTo>
                    <a:pt x="10663" y="14815"/>
                    <a:pt x="10743" y="14824"/>
                    <a:pt x="10822" y="14824"/>
                  </a:cubicBezTo>
                  <a:cubicBezTo>
                    <a:pt x="11027" y="14824"/>
                    <a:pt x="11232" y="14760"/>
                    <a:pt x="11446" y="14696"/>
                  </a:cubicBezTo>
                  <a:cubicBezTo>
                    <a:pt x="11650" y="14632"/>
                    <a:pt x="11860" y="14566"/>
                    <a:pt x="12068" y="14566"/>
                  </a:cubicBezTo>
                  <a:cubicBezTo>
                    <a:pt x="12146" y="14566"/>
                    <a:pt x="12224" y="14575"/>
                    <a:pt x="12301" y="14597"/>
                  </a:cubicBezTo>
                  <a:cubicBezTo>
                    <a:pt x="12469" y="14644"/>
                    <a:pt x="12618" y="14748"/>
                    <a:pt x="12754" y="14907"/>
                  </a:cubicBezTo>
                  <a:cubicBezTo>
                    <a:pt x="12950" y="15142"/>
                    <a:pt x="13210" y="15296"/>
                    <a:pt x="13545" y="15392"/>
                  </a:cubicBezTo>
                  <a:cubicBezTo>
                    <a:pt x="13801" y="15465"/>
                    <a:pt x="14070" y="15495"/>
                    <a:pt x="14332" y="15523"/>
                  </a:cubicBezTo>
                  <a:cubicBezTo>
                    <a:pt x="14567" y="15546"/>
                    <a:pt x="14808" y="15572"/>
                    <a:pt x="15023" y="15633"/>
                  </a:cubicBezTo>
                  <a:cubicBezTo>
                    <a:pt x="15366" y="15729"/>
                    <a:pt x="15579" y="15901"/>
                    <a:pt x="15698" y="16173"/>
                  </a:cubicBezTo>
                  <a:cubicBezTo>
                    <a:pt x="16137" y="17136"/>
                    <a:pt x="16059" y="19536"/>
                    <a:pt x="14825" y="20152"/>
                  </a:cubicBezTo>
                  <a:cubicBezTo>
                    <a:pt x="14646" y="20244"/>
                    <a:pt x="14534" y="20314"/>
                    <a:pt x="14495" y="20364"/>
                  </a:cubicBezTo>
                  <a:cubicBezTo>
                    <a:pt x="14473" y="20389"/>
                    <a:pt x="14475" y="20424"/>
                    <a:pt x="14496" y="20448"/>
                  </a:cubicBezTo>
                  <a:cubicBezTo>
                    <a:pt x="14503" y="20461"/>
                    <a:pt x="14515" y="20468"/>
                    <a:pt x="14529" y="20471"/>
                  </a:cubicBezTo>
                  <a:lnTo>
                    <a:pt x="14522" y="20481"/>
                  </a:lnTo>
                  <a:cubicBezTo>
                    <a:pt x="14701" y="20777"/>
                    <a:pt x="14810" y="21185"/>
                    <a:pt x="13828" y="22225"/>
                  </a:cubicBezTo>
                  <a:cubicBezTo>
                    <a:pt x="12366" y="23773"/>
                    <a:pt x="12366" y="23811"/>
                    <a:pt x="12342" y="24282"/>
                  </a:cubicBezTo>
                  <a:cubicBezTo>
                    <a:pt x="12338" y="24370"/>
                    <a:pt x="12335" y="24472"/>
                    <a:pt x="12320" y="24599"/>
                  </a:cubicBezTo>
                  <a:cubicBezTo>
                    <a:pt x="12295" y="24851"/>
                    <a:pt x="12323" y="25012"/>
                    <a:pt x="12343" y="25132"/>
                  </a:cubicBezTo>
                  <a:cubicBezTo>
                    <a:pt x="12409" y="25491"/>
                    <a:pt x="12312" y="25557"/>
                    <a:pt x="11625" y="25849"/>
                  </a:cubicBezTo>
                  <a:cubicBezTo>
                    <a:pt x="11420" y="25936"/>
                    <a:pt x="11294" y="26013"/>
                    <a:pt x="11263" y="26072"/>
                  </a:cubicBezTo>
                  <a:cubicBezTo>
                    <a:pt x="11252" y="26097"/>
                    <a:pt x="11257" y="26127"/>
                    <a:pt x="11275" y="26150"/>
                  </a:cubicBezTo>
                  <a:cubicBezTo>
                    <a:pt x="11283" y="26160"/>
                    <a:pt x="11300" y="26186"/>
                    <a:pt x="11316" y="26208"/>
                  </a:cubicBezTo>
                  <a:cubicBezTo>
                    <a:pt x="11416" y="26365"/>
                    <a:pt x="11584" y="26630"/>
                    <a:pt x="11166" y="27061"/>
                  </a:cubicBezTo>
                  <a:cubicBezTo>
                    <a:pt x="10956" y="27279"/>
                    <a:pt x="10992" y="28128"/>
                    <a:pt x="11416" y="29113"/>
                  </a:cubicBezTo>
                  <a:cubicBezTo>
                    <a:pt x="11498" y="29303"/>
                    <a:pt x="11693" y="29494"/>
                    <a:pt x="11882" y="29676"/>
                  </a:cubicBezTo>
                  <a:cubicBezTo>
                    <a:pt x="12139" y="29923"/>
                    <a:pt x="12383" y="30159"/>
                    <a:pt x="12369" y="30418"/>
                  </a:cubicBezTo>
                  <a:cubicBezTo>
                    <a:pt x="12363" y="30566"/>
                    <a:pt x="12228" y="30677"/>
                    <a:pt x="12015" y="30715"/>
                  </a:cubicBezTo>
                  <a:cubicBezTo>
                    <a:pt x="11958" y="30726"/>
                    <a:pt x="11897" y="30732"/>
                    <a:pt x="11831" y="30732"/>
                  </a:cubicBezTo>
                  <a:cubicBezTo>
                    <a:pt x="11701" y="30732"/>
                    <a:pt x="11557" y="30709"/>
                    <a:pt x="11410" y="30667"/>
                  </a:cubicBezTo>
                  <a:cubicBezTo>
                    <a:pt x="10945" y="30536"/>
                    <a:pt x="10067" y="30088"/>
                    <a:pt x="9398" y="28561"/>
                  </a:cubicBezTo>
                  <a:cubicBezTo>
                    <a:pt x="8899" y="27434"/>
                    <a:pt x="8526" y="27271"/>
                    <a:pt x="8163" y="27112"/>
                  </a:cubicBezTo>
                  <a:cubicBezTo>
                    <a:pt x="7763" y="26939"/>
                    <a:pt x="7385" y="26771"/>
                    <a:pt x="6987" y="25453"/>
                  </a:cubicBezTo>
                  <a:cubicBezTo>
                    <a:pt x="6536" y="23960"/>
                    <a:pt x="6647" y="23118"/>
                    <a:pt x="6726" y="22502"/>
                  </a:cubicBezTo>
                  <a:cubicBezTo>
                    <a:pt x="6781" y="22081"/>
                    <a:pt x="6814" y="21802"/>
                    <a:pt x="6669" y="21484"/>
                  </a:cubicBezTo>
                  <a:cubicBezTo>
                    <a:pt x="6548" y="21223"/>
                    <a:pt x="6305" y="21043"/>
                    <a:pt x="6020" y="20837"/>
                  </a:cubicBezTo>
                  <a:cubicBezTo>
                    <a:pt x="5627" y="20555"/>
                    <a:pt x="5132" y="20198"/>
                    <a:pt x="4810" y="19453"/>
                  </a:cubicBezTo>
                  <a:cubicBezTo>
                    <a:pt x="4669" y="19131"/>
                    <a:pt x="4562" y="18737"/>
                    <a:pt x="4509" y="18247"/>
                  </a:cubicBezTo>
                  <a:cubicBezTo>
                    <a:pt x="4331" y="16656"/>
                    <a:pt x="4506" y="16400"/>
                    <a:pt x="4690" y="16130"/>
                  </a:cubicBezTo>
                  <a:cubicBezTo>
                    <a:pt x="4781" y="15999"/>
                    <a:pt x="4872" y="15868"/>
                    <a:pt x="4921" y="15530"/>
                  </a:cubicBezTo>
                  <a:cubicBezTo>
                    <a:pt x="4991" y="15063"/>
                    <a:pt x="4757" y="14803"/>
                    <a:pt x="4463" y="14476"/>
                  </a:cubicBezTo>
                  <a:cubicBezTo>
                    <a:pt x="4162" y="14144"/>
                    <a:pt x="3789" y="13729"/>
                    <a:pt x="3674" y="12982"/>
                  </a:cubicBezTo>
                  <a:cubicBezTo>
                    <a:pt x="3476" y="11686"/>
                    <a:pt x="3059" y="11478"/>
                    <a:pt x="3041" y="11469"/>
                  </a:cubicBezTo>
                  <a:cubicBezTo>
                    <a:pt x="2989" y="11448"/>
                    <a:pt x="2965" y="11388"/>
                    <a:pt x="2982" y="11338"/>
                  </a:cubicBezTo>
                  <a:cubicBezTo>
                    <a:pt x="3000" y="11296"/>
                    <a:pt x="3035" y="11273"/>
                    <a:pt x="3082" y="11273"/>
                  </a:cubicBezTo>
                  <a:cubicBezTo>
                    <a:pt x="3091" y="11273"/>
                    <a:pt x="3100" y="11274"/>
                    <a:pt x="3110" y="11276"/>
                  </a:cubicBezTo>
                  <a:cubicBezTo>
                    <a:pt x="3159" y="11293"/>
                    <a:pt x="3661" y="11514"/>
                    <a:pt x="3879" y="12953"/>
                  </a:cubicBezTo>
                  <a:cubicBezTo>
                    <a:pt x="3983" y="13639"/>
                    <a:pt x="4318" y="14012"/>
                    <a:pt x="4616" y="14342"/>
                  </a:cubicBezTo>
                  <a:cubicBezTo>
                    <a:pt x="4808" y="14556"/>
                    <a:pt x="4987" y="14753"/>
                    <a:pt x="5075" y="14997"/>
                  </a:cubicBezTo>
                  <a:cubicBezTo>
                    <a:pt x="5135" y="15157"/>
                    <a:pt x="5159" y="15337"/>
                    <a:pt x="5128" y="15560"/>
                  </a:cubicBezTo>
                  <a:cubicBezTo>
                    <a:pt x="5078" y="15873"/>
                    <a:pt x="4999" y="16039"/>
                    <a:pt x="4918" y="16164"/>
                  </a:cubicBezTo>
                  <a:cubicBezTo>
                    <a:pt x="4899" y="16191"/>
                    <a:pt x="4881" y="16219"/>
                    <a:pt x="4862" y="16245"/>
                  </a:cubicBezTo>
                  <a:cubicBezTo>
                    <a:pt x="4699" y="16483"/>
                    <a:pt x="4545" y="16709"/>
                    <a:pt x="4713" y="18221"/>
                  </a:cubicBezTo>
                  <a:cubicBezTo>
                    <a:pt x="4731" y="18394"/>
                    <a:pt x="4757" y="18554"/>
                    <a:pt x="4787" y="18702"/>
                  </a:cubicBezTo>
                  <a:cubicBezTo>
                    <a:pt x="5034" y="19870"/>
                    <a:pt x="5619" y="20293"/>
                    <a:pt x="6143" y="20673"/>
                  </a:cubicBezTo>
                  <a:cubicBezTo>
                    <a:pt x="6436" y="20884"/>
                    <a:pt x="6713" y="21087"/>
                    <a:pt x="6855" y="21398"/>
                  </a:cubicBezTo>
                  <a:cubicBezTo>
                    <a:pt x="7027" y="21769"/>
                    <a:pt x="6986" y="22103"/>
                    <a:pt x="6930" y="22528"/>
                  </a:cubicBezTo>
                  <a:cubicBezTo>
                    <a:pt x="6852" y="23125"/>
                    <a:pt x="6747" y="23946"/>
                    <a:pt x="7186" y="25395"/>
                  </a:cubicBezTo>
                  <a:cubicBezTo>
                    <a:pt x="7557" y="26625"/>
                    <a:pt x="7876" y="26764"/>
                    <a:pt x="8249" y="26926"/>
                  </a:cubicBezTo>
                  <a:cubicBezTo>
                    <a:pt x="8629" y="27091"/>
                    <a:pt x="9059" y="27281"/>
                    <a:pt x="9587" y="28480"/>
                  </a:cubicBezTo>
                  <a:cubicBezTo>
                    <a:pt x="10248" y="29983"/>
                    <a:pt x="11129" y="30374"/>
                    <a:pt x="11474" y="30473"/>
                  </a:cubicBezTo>
                  <a:cubicBezTo>
                    <a:pt x="11563" y="30498"/>
                    <a:pt x="11651" y="30516"/>
                    <a:pt x="11735" y="30521"/>
                  </a:cubicBezTo>
                  <a:cubicBezTo>
                    <a:pt x="11768" y="30524"/>
                    <a:pt x="11801" y="30525"/>
                    <a:pt x="11831" y="30525"/>
                  </a:cubicBezTo>
                  <a:cubicBezTo>
                    <a:pt x="12003" y="30525"/>
                    <a:pt x="12123" y="30481"/>
                    <a:pt x="12159" y="30428"/>
                  </a:cubicBezTo>
                  <a:cubicBezTo>
                    <a:pt x="12165" y="30419"/>
                    <a:pt x="12168" y="30406"/>
                    <a:pt x="12169" y="30391"/>
                  </a:cubicBezTo>
                  <a:cubicBezTo>
                    <a:pt x="12174" y="30248"/>
                    <a:pt x="12003" y="30075"/>
                    <a:pt x="11741" y="29818"/>
                  </a:cubicBezTo>
                  <a:cubicBezTo>
                    <a:pt x="11537" y="29625"/>
                    <a:pt x="11327" y="29421"/>
                    <a:pt x="11228" y="29192"/>
                  </a:cubicBezTo>
                  <a:cubicBezTo>
                    <a:pt x="10806" y="28213"/>
                    <a:pt x="10717" y="27234"/>
                    <a:pt x="11022" y="26916"/>
                  </a:cubicBezTo>
                  <a:cubicBezTo>
                    <a:pt x="11304" y="26622"/>
                    <a:pt x="11253" y="26488"/>
                    <a:pt x="11146" y="26316"/>
                  </a:cubicBezTo>
                  <a:cubicBezTo>
                    <a:pt x="11094" y="26237"/>
                    <a:pt x="11029" y="26136"/>
                    <a:pt x="11066" y="26019"/>
                  </a:cubicBezTo>
                  <a:cubicBezTo>
                    <a:pt x="11106" y="25895"/>
                    <a:pt x="11249" y="25787"/>
                    <a:pt x="11545" y="25661"/>
                  </a:cubicBezTo>
                  <a:cubicBezTo>
                    <a:pt x="12136" y="25408"/>
                    <a:pt x="12185" y="25387"/>
                    <a:pt x="12144" y="25166"/>
                  </a:cubicBezTo>
                  <a:cubicBezTo>
                    <a:pt x="12122" y="25044"/>
                    <a:pt x="12090" y="24858"/>
                    <a:pt x="12120" y="24576"/>
                  </a:cubicBezTo>
                  <a:cubicBezTo>
                    <a:pt x="12132" y="24455"/>
                    <a:pt x="12136" y="24360"/>
                    <a:pt x="12143" y="24270"/>
                  </a:cubicBezTo>
                  <a:cubicBezTo>
                    <a:pt x="12168" y="23730"/>
                    <a:pt x="12205" y="23651"/>
                    <a:pt x="13681" y="22082"/>
                  </a:cubicBezTo>
                  <a:cubicBezTo>
                    <a:pt x="14565" y="21145"/>
                    <a:pt x="14490" y="20818"/>
                    <a:pt x="14351" y="20586"/>
                  </a:cubicBezTo>
                  <a:cubicBezTo>
                    <a:pt x="14309" y="20511"/>
                    <a:pt x="14257" y="20428"/>
                    <a:pt x="14285" y="20326"/>
                  </a:cubicBezTo>
                  <a:cubicBezTo>
                    <a:pt x="14321" y="20213"/>
                    <a:pt x="14445" y="20111"/>
                    <a:pt x="14735" y="19967"/>
                  </a:cubicBezTo>
                  <a:cubicBezTo>
                    <a:pt x="15808" y="19428"/>
                    <a:pt x="15917" y="17143"/>
                    <a:pt x="15515" y="16251"/>
                  </a:cubicBezTo>
                  <a:cubicBezTo>
                    <a:pt x="15415" y="16038"/>
                    <a:pt x="15251" y="15906"/>
                    <a:pt x="14978" y="15828"/>
                  </a:cubicBezTo>
                  <a:cubicBezTo>
                    <a:pt x="14790" y="15775"/>
                    <a:pt x="14565" y="15751"/>
                    <a:pt x="14311" y="15722"/>
                  </a:cubicBezTo>
                  <a:cubicBezTo>
                    <a:pt x="14038" y="15693"/>
                    <a:pt x="13759" y="15664"/>
                    <a:pt x="13486" y="15586"/>
                  </a:cubicBezTo>
                  <a:cubicBezTo>
                    <a:pt x="13107" y="15479"/>
                    <a:pt x="12827" y="15304"/>
                    <a:pt x="12599" y="15037"/>
                  </a:cubicBezTo>
                  <a:cubicBezTo>
                    <a:pt x="12489" y="14910"/>
                    <a:pt x="12374" y="14827"/>
                    <a:pt x="12247" y="14791"/>
                  </a:cubicBezTo>
                  <a:cubicBezTo>
                    <a:pt x="12189" y="14774"/>
                    <a:pt x="12129" y="14767"/>
                    <a:pt x="12067" y="14767"/>
                  </a:cubicBezTo>
                  <a:cubicBezTo>
                    <a:pt x="11903" y="14767"/>
                    <a:pt x="11722" y="14818"/>
                    <a:pt x="11504" y="14886"/>
                  </a:cubicBezTo>
                  <a:cubicBezTo>
                    <a:pt x="11290" y="14953"/>
                    <a:pt x="11057" y="15025"/>
                    <a:pt x="10816" y="15025"/>
                  </a:cubicBezTo>
                  <a:cubicBezTo>
                    <a:pt x="10721" y="15025"/>
                    <a:pt x="10624" y="15013"/>
                    <a:pt x="10527" y="14986"/>
                  </a:cubicBezTo>
                  <a:cubicBezTo>
                    <a:pt x="10164" y="14884"/>
                    <a:pt x="9846" y="14566"/>
                    <a:pt x="9553" y="14016"/>
                  </a:cubicBezTo>
                  <a:cubicBezTo>
                    <a:pt x="9150" y="13254"/>
                    <a:pt x="8637" y="12782"/>
                    <a:pt x="8029" y="12609"/>
                  </a:cubicBezTo>
                  <a:cubicBezTo>
                    <a:pt x="7847" y="12558"/>
                    <a:pt x="7678" y="12540"/>
                    <a:pt x="7533" y="12540"/>
                  </a:cubicBezTo>
                  <a:cubicBezTo>
                    <a:pt x="7236" y="12540"/>
                    <a:pt x="7037" y="12613"/>
                    <a:pt x="7024" y="12619"/>
                  </a:cubicBezTo>
                  <a:cubicBezTo>
                    <a:pt x="7012" y="12623"/>
                    <a:pt x="7001" y="12624"/>
                    <a:pt x="6990" y="12624"/>
                  </a:cubicBezTo>
                  <a:cubicBezTo>
                    <a:pt x="6986" y="12624"/>
                    <a:pt x="6983" y="12624"/>
                    <a:pt x="6979" y="12624"/>
                  </a:cubicBezTo>
                  <a:cubicBezTo>
                    <a:pt x="6975" y="12624"/>
                    <a:pt x="6960" y="12623"/>
                    <a:pt x="6936" y="12623"/>
                  </a:cubicBezTo>
                  <a:cubicBezTo>
                    <a:pt x="6747" y="12623"/>
                    <a:pt x="5997" y="12665"/>
                    <a:pt x="5723" y="13419"/>
                  </a:cubicBezTo>
                  <a:cubicBezTo>
                    <a:pt x="5611" y="13728"/>
                    <a:pt x="5434" y="13786"/>
                    <a:pt x="5335" y="13793"/>
                  </a:cubicBezTo>
                  <a:cubicBezTo>
                    <a:pt x="5326" y="13793"/>
                    <a:pt x="5311" y="13793"/>
                    <a:pt x="5301" y="13791"/>
                  </a:cubicBezTo>
                  <a:cubicBezTo>
                    <a:pt x="5296" y="13791"/>
                    <a:pt x="5292" y="13792"/>
                    <a:pt x="5287" y="13792"/>
                  </a:cubicBezTo>
                  <a:cubicBezTo>
                    <a:pt x="5262" y="13792"/>
                    <a:pt x="5236" y="13787"/>
                    <a:pt x="5212" y="13781"/>
                  </a:cubicBezTo>
                  <a:cubicBezTo>
                    <a:pt x="5066" y="13740"/>
                    <a:pt x="4934" y="13617"/>
                    <a:pt x="4831" y="13431"/>
                  </a:cubicBezTo>
                  <a:cubicBezTo>
                    <a:pt x="4608" y="13023"/>
                    <a:pt x="4540" y="12299"/>
                    <a:pt x="5068" y="11603"/>
                  </a:cubicBezTo>
                  <a:cubicBezTo>
                    <a:pt x="5235" y="11380"/>
                    <a:pt x="5306" y="11207"/>
                    <a:pt x="5283" y="11073"/>
                  </a:cubicBezTo>
                  <a:cubicBezTo>
                    <a:pt x="5259" y="10909"/>
                    <a:pt x="5084" y="10796"/>
                    <a:pt x="4884" y="10665"/>
                  </a:cubicBezTo>
                  <a:cubicBezTo>
                    <a:pt x="4510" y="10416"/>
                    <a:pt x="4047" y="10107"/>
                    <a:pt x="4338" y="9297"/>
                  </a:cubicBezTo>
                  <a:cubicBezTo>
                    <a:pt x="4351" y="9257"/>
                    <a:pt x="4391" y="9230"/>
                    <a:pt x="4436" y="9230"/>
                  </a:cubicBezTo>
                  <a:close/>
                  <a:moveTo>
                    <a:pt x="18022" y="0"/>
                  </a:moveTo>
                  <a:cubicBezTo>
                    <a:pt x="10848" y="0"/>
                    <a:pt x="4236" y="4732"/>
                    <a:pt x="2183" y="11964"/>
                  </a:cubicBezTo>
                  <a:cubicBezTo>
                    <a:pt x="1" y="19658"/>
                    <a:pt x="3691" y="27653"/>
                    <a:pt x="10571" y="31141"/>
                  </a:cubicBezTo>
                  <a:cubicBezTo>
                    <a:pt x="11499" y="31610"/>
                    <a:pt x="12487" y="32001"/>
                    <a:pt x="13528" y="32295"/>
                  </a:cubicBezTo>
                  <a:cubicBezTo>
                    <a:pt x="15024" y="32720"/>
                    <a:pt x="16528" y="32922"/>
                    <a:pt x="18011" y="32922"/>
                  </a:cubicBezTo>
                  <a:cubicBezTo>
                    <a:pt x="18156" y="32922"/>
                    <a:pt x="18300" y="32920"/>
                    <a:pt x="18444" y="32916"/>
                  </a:cubicBezTo>
                  <a:lnTo>
                    <a:pt x="18448" y="32917"/>
                  </a:lnTo>
                  <a:cubicBezTo>
                    <a:pt x="25455" y="32730"/>
                    <a:pt x="31849" y="28044"/>
                    <a:pt x="33860" y="20953"/>
                  </a:cubicBezTo>
                  <a:cubicBezTo>
                    <a:pt x="35949" y="13582"/>
                    <a:pt x="32649" y="5936"/>
                    <a:pt x="26315" y="2240"/>
                  </a:cubicBezTo>
                  <a:cubicBezTo>
                    <a:pt x="25148" y="1558"/>
                    <a:pt x="23873" y="1010"/>
                    <a:pt x="22513" y="625"/>
                  </a:cubicBezTo>
                  <a:cubicBezTo>
                    <a:pt x="21134" y="233"/>
                    <a:pt x="19744" y="30"/>
                    <a:pt x="18373" y="4"/>
                  </a:cubicBezTo>
                  <a:cubicBezTo>
                    <a:pt x="18256" y="2"/>
                    <a:pt x="18139" y="0"/>
                    <a:pt x="1802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6090;p63">
              <a:extLst>
                <a:ext uri="{FF2B5EF4-FFF2-40B4-BE49-F238E27FC236}">
                  <a16:creationId xmlns:a16="http://schemas.microsoft.com/office/drawing/2014/main" id="{D8C6A09A-EA1C-457F-9CF2-045EC3435E25}"/>
                </a:ext>
              </a:extLst>
            </p:cNvPr>
            <p:cNvSpPr/>
            <p:nvPr/>
          </p:nvSpPr>
          <p:spPr>
            <a:xfrm>
              <a:off x="5754200" y="1312575"/>
              <a:ext cx="68350" cy="114150"/>
            </a:xfrm>
            <a:custGeom>
              <a:avLst/>
              <a:gdLst/>
              <a:ahLst/>
              <a:cxnLst/>
              <a:rect l="l" t="t" r="r" b="b"/>
              <a:pathLst>
                <a:path w="2734" h="4566" extrusionOk="0">
                  <a:moveTo>
                    <a:pt x="1591" y="1110"/>
                  </a:moveTo>
                  <a:cubicBezTo>
                    <a:pt x="1593" y="1110"/>
                    <a:pt x="1595" y="1110"/>
                    <a:pt x="1597" y="1110"/>
                  </a:cubicBezTo>
                  <a:lnTo>
                    <a:pt x="1608" y="1131"/>
                  </a:lnTo>
                  <a:lnTo>
                    <a:pt x="1463" y="1518"/>
                  </a:lnTo>
                  <a:lnTo>
                    <a:pt x="1576" y="1122"/>
                  </a:lnTo>
                  <a:cubicBezTo>
                    <a:pt x="1577" y="1113"/>
                    <a:pt x="1584" y="1110"/>
                    <a:pt x="1591" y="1110"/>
                  </a:cubicBezTo>
                  <a:close/>
                  <a:moveTo>
                    <a:pt x="1137" y="2388"/>
                  </a:moveTo>
                  <a:cubicBezTo>
                    <a:pt x="1138" y="2388"/>
                    <a:pt x="1140" y="2388"/>
                    <a:pt x="1141" y="2389"/>
                  </a:cubicBezTo>
                  <a:lnTo>
                    <a:pt x="1153" y="2409"/>
                  </a:lnTo>
                  <a:lnTo>
                    <a:pt x="775" y="3669"/>
                  </a:lnTo>
                  <a:lnTo>
                    <a:pt x="743" y="3655"/>
                  </a:lnTo>
                  <a:lnTo>
                    <a:pt x="1121" y="2398"/>
                  </a:lnTo>
                  <a:cubicBezTo>
                    <a:pt x="1122" y="2393"/>
                    <a:pt x="1129" y="2388"/>
                    <a:pt x="1137" y="2388"/>
                  </a:cubicBezTo>
                  <a:close/>
                  <a:moveTo>
                    <a:pt x="1797" y="0"/>
                  </a:moveTo>
                  <a:cubicBezTo>
                    <a:pt x="1429" y="0"/>
                    <a:pt x="1092" y="244"/>
                    <a:pt x="986" y="614"/>
                  </a:cubicBezTo>
                  <a:lnTo>
                    <a:pt x="11" y="4056"/>
                  </a:lnTo>
                  <a:cubicBezTo>
                    <a:pt x="0" y="4093"/>
                    <a:pt x="38" y="4135"/>
                    <a:pt x="78" y="4146"/>
                  </a:cubicBezTo>
                  <a:lnTo>
                    <a:pt x="1545" y="4563"/>
                  </a:lnTo>
                  <a:cubicBezTo>
                    <a:pt x="1552" y="4565"/>
                    <a:pt x="1558" y="4566"/>
                    <a:pt x="1564" y="4566"/>
                  </a:cubicBezTo>
                  <a:cubicBezTo>
                    <a:pt x="1594" y="4566"/>
                    <a:pt x="1621" y="4546"/>
                    <a:pt x="1630" y="4516"/>
                  </a:cubicBezTo>
                  <a:lnTo>
                    <a:pt x="2607" y="1074"/>
                  </a:lnTo>
                  <a:cubicBezTo>
                    <a:pt x="2733" y="627"/>
                    <a:pt x="2472" y="158"/>
                    <a:pt x="2027" y="32"/>
                  </a:cubicBezTo>
                  <a:cubicBezTo>
                    <a:pt x="1990" y="22"/>
                    <a:pt x="1954" y="15"/>
                    <a:pt x="1919" y="9"/>
                  </a:cubicBezTo>
                  <a:cubicBezTo>
                    <a:pt x="1878" y="3"/>
                    <a:pt x="1838" y="0"/>
                    <a:pt x="179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6091;p63">
              <a:extLst>
                <a:ext uri="{FF2B5EF4-FFF2-40B4-BE49-F238E27FC236}">
                  <a16:creationId xmlns:a16="http://schemas.microsoft.com/office/drawing/2014/main" id="{B64D2EA8-B01C-484E-9BF7-D1ECB0A20A0D}"/>
                </a:ext>
              </a:extLst>
            </p:cNvPr>
            <p:cNvSpPr/>
            <p:nvPr/>
          </p:nvSpPr>
          <p:spPr>
            <a:xfrm>
              <a:off x="5732200" y="1464050"/>
              <a:ext cx="48425" cy="40100"/>
            </a:xfrm>
            <a:custGeom>
              <a:avLst/>
              <a:gdLst/>
              <a:ahLst/>
              <a:cxnLst/>
              <a:rect l="l" t="t" r="r" b="b"/>
              <a:pathLst>
                <a:path w="1937" h="1604" extrusionOk="0">
                  <a:moveTo>
                    <a:pt x="372" y="0"/>
                  </a:moveTo>
                  <a:cubicBezTo>
                    <a:pt x="343" y="0"/>
                    <a:pt x="315" y="20"/>
                    <a:pt x="306" y="50"/>
                  </a:cubicBezTo>
                  <a:lnTo>
                    <a:pt x="11" y="1093"/>
                  </a:lnTo>
                  <a:cubicBezTo>
                    <a:pt x="1" y="1129"/>
                    <a:pt x="22" y="1167"/>
                    <a:pt x="58" y="1177"/>
                  </a:cubicBezTo>
                  <a:lnTo>
                    <a:pt x="1546" y="1600"/>
                  </a:lnTo>
                  <a:cubicBezTo>
                    <a:pt x="1552" y="1602"/>
                    <a:pt x="1559" y="1603"/>
                    <a:pt x="1565" y="1603"/>
                  </a:cubicBezTo>
                  <a:cubicBezTo>
                    <a:pt x="1595" y="1603"/>
                    <a:pt x="1622" y="1584"/>
                    <a:pt x="1631" y="1553"/>
                  </a:cubicBezTo>
                  <a:lnTo>
                    <a:pt x="1927" y="511"/>
                  </a:lnTo>
                  <a:cubicBezTo>
                    <a:pt x="1936" y="478"/>
                    <a:pt x="1886" y="428"/>
                    <a:pt x="1849" y="416"/>
                  </a:cubicBezTo>
                  <a:lnTo>
                    <a:pt x="391" y="3"/>
                  </a:lnTo>
                  <a:cubicBezTo>
                    <a:pt x="385" y="1"/>
                    <a:pt x="379" y="0"/>
                    <a:pt x="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6092;p63">
              <a:extLst>
                <a:ext uri="{FF2B5EF4-FFF2-40B4-BE49-F238E27FC236}">
                  <a16:creationId xmlns:a16="http://schemas.microsoft.com/office/drawing/2014/main" id="{0AB48317-8FA1-4414-822A-FC2A8FD75764}"/>
                </a:ext>
              </a:extLst>
            </p:cNvPr>
            <p:cNvSpPr/>
            <p:nvPr/>
          </p:nvSpPr>
          <p:spPr>
            <a:xfrm>
              <a:off x="5453050" y="2372475"/>
              <a:ext cx="69825" cy="115550"/>
            </a:xfrm>
            <a:custGeom>
              <a:avLst/>
              <a:gdLst/>
              <a:ahLst/>
              <a:cxnLst/>
              <a:rect l="l" t="t" r="r" b="b"/>
              <a:pathLst>
                <a:path w="2793" h="4622" extrusionOk="0">
                  <a:moveTo>
                    <a:pt x="1229" y="1"/>
                  </a:moveTo>
                  <a:cubicBezTo>
                    <a:pt x="1199" y="1"/>
                    <a:pt x="1171" y="20"/>
                    <a:pt x="1163" y="50"/>
                  </a:cubicBezTo>
                  <a:lnTo>
                    <a:pt x="11" y="4111"/>
                  </a:lnTo>
                  <a:cubicBezTo>
                    <a:pt x="1" y="4148"/>
                    <a:pt x="22" y="4185"/>
                    <a:pt x="59" y="4196"/>
                  </a:cubicBezTo>
                  <a:lnTo>
                    <a:pt x="1546" y="4619"/>
                  </a:lnTo>
                  <a:cubicBezTo>
                    <a:pt x="1553" y="4621"/>
                    <a:pt x="1559" y="4622"/>
                    <a:pt x="1565" y="4622"/>
                  </a:cubicBezTo>
                  <a:cubicBezTo>
                    <a:pt x="1595" y="4622"/>
                    <a:pt x="1622" y="4602"/>
                    <a:pt x="1631" y="4572"/>
                  </a:cubicBezTo>
                  <a:lnTo>
                    <a:pt x="2782" y="511"/>
                  </a:lnTo>
                  <a:cubicBezTo>
                    <a:pt x="2793" y="476"/>
                    <a:pt x="2772" y="438"/>
                    <a:pt x="2735" y="426"/>
                  </a:cubicBezTo>
                  <a:lnTo>
                    <a:pt x="1248" y="3"/>
                  </a:lnTo>
                  <a:cubicBezTo>
                    <a:pt x="1241" y="1"/>
                    <a:pt x="1235" y="1"/>
                    <a:pt x="12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6093;p63">
              <a:extLst>
                <a:ext uri="{FF2B5EF4-FFF2-40B4-BE49-F238E27FC236}">
                  <a16:creationId xmlns:a16="http://schemas.microsoft.com/office/drawing/2014/main" id="{3DA9E027-A7E2-4923-9429-0EC1B224D694}"/>
                </a:ext>
              </a:extLst>
            </p:cNvPr>
            <p:cNvSpPr/>
            <p:nvPr/>
          </p:nvSpPr>
          <p:spPr>
            <a:xfrm>
              <a:off x="5050575" y="2525400"/>
              <a:ext cx="117425" cy="107500"/>
            </a:xfrm>
            <a:custGeom>
              <a:avLst/>
              <a:gdLst/>
              <a:ahLst/>
              <a:cxnLst/>
              <a:rect l="l" t="t" r="r" b="b"/>
              <a:pathLst>
                <a:path w="4697" h="4300" extrusionOk="0">
                  <a:moveTo>
                    <a:pt x="959" y="0"/>
                  </a:moveTo>
                  <a:cubicBezTo>
                    <a:pt x="929" y="0"/>
                    <a:pt x="901" y="20"/>
                    <a:pt x="894" y="50"/>
                  </a:cubicBezTo>
                  <a:lnTo>
                    <a:pt x="12" y="3156"/>
                  </a:lnTo>
                  <a:cubicBezTo>
                    <a:pt x="0" y="3196"/>
                    <a:pt x="21" y="3234"/>
                    <a:pt x="58" y="3244"/>
                  </a:cubicBezTo>
                  <a:lnTo>
                    <a:pt x="3776" y="4299"/>
                  </a:lnTo>
                  <a:lnTo>
                    <a:pt x="4697" y="1057"/>
                  </a:lnTo>
                  <a:lnTo>
                    <a:pt x="978" y="3"/>
                  </a:lnTo>
                  <a:cubicBezTo>
                    <a:pt x="972" y="1"/>
                    <a:pt x="965" y="0"/>
                    <a:pt x="959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6094;p63">
              <a:extLst>
                <a:ext uri="{FF2B5EF4-FFF2-40B4-BE49-F238E27FC236}">
                  <a16:creationId xmlns:a16="http://schemas.microsoft.com/office/drawing/2014/main" id="{CE1E0F12-4863-491C-97B2-428713D35A32}"/>
                </a:ext>
              </a:extLst>
            </p:cNvPr>
            <p:cNvSpPr/>
            <p:nvPr/>
          </p:nvSpPr>
          <p:spPr>
            <a:xfrm>
              <a:off x="5301550" y="1892225"/>
              <a:ext cx="9325" cy="63425"/>
            </a:xfrm>
            <a:custGeom>
              <a:avLst/>
              <a:gdLst/>
              <a:ahLst/>
              <a:cxnLst/>
              <a:rect l="l" t="t" r="r" b="b"/>
              <a:pathLst>
                <a:path w="373" h="2537" extrusionOk="0">
                  <a:moveTo>
                    <a:pt x="372" y="0"/>
                  </a:moveTo>
                  <a:lnTo>
                    <a:pt x="372" y="0"/>
                  </a:lnTo>
                  <a:cubicBezTo>
                    <a:pt x="354" y="27"/>
                    <a:pt x="336" y="54"/>
                    <a:pt x="319" y="80"/>
                  </a:cubicBezTo>
                  <a:cubicBezTo>
                    <a:pt x="155" y="318"/>
                    <a:pt x="1" y="544"/>
                    <a:pt x="169" y="2056"/>
                  </a:cubicBezTo>
                  <a:cubicBezTo>
                    <a:pt x="188" y="2229"/>
                    <a:pt x="214" y="2390"/>
                    <a:pt x="243" y="2537"/>
                  </a:cubicBezTo>
                  <a:cubicBezTo>
                    <a:pt x="231" y="1728"/>
                    <a:pt x="273" y="878"/>
                    <a:pt x="372" y="0"/>
                  </a:cubicBezTo>
                  <a:close/>
                </a:path>
              </a:pathLst>
            </a:custGeom>
            <a:solidFill>
              <a:srgbClr val="B2AC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6095;p63">
              <a:extLst>
                <a:ext uri="{FF2B5EF4-FFF2-40B4-BE49-F238E27FC236}">
                  <a16:creationId xmlns:a16="http://schemas.microsoft.com/office/drawing/2014/main" id="{BDA0423E-8FC3-4D08-AFE7-DC0BCD148DA0}"/>
                </a:ext>
              </a:extLst>
            </p:cNvPr>
            <p:cNvSpPr/>
            <p:nvPr/>
          </p:nvSpPr>
          <p:spPr>
            <a:xfrm>
              <a:off x="5188025" y="1488125"/>
              <a:ext cx="459325" cy="778525"/>
            </a:xfrm>
            <a:custGeom>
              <a:avLst/>
              <a:gdLst/>
              <a:ahLst/>
              <a:cxnLst/>
              <a:rect l="l" t="t" r="r" b="b"/>
              <a:pathLst>
                <a:path w="18373" h="31141" extrusionOk="0">
                  <a:moveTo>
                    <a:pt x="18020" y="0"/>
                  </a:moveTo>
                  <a:cubicBezTo>
                    <a:pt x="10848" y="0"/>
                    <a:pt x="4236" y="4732"/>
                    <a:pt x="2183" y="11964"/>
                  </a:cubicBezTo>
                  <a:cubicBezTo>
                    <a:pt x="1" y="19658"/>
                    <a:pt x="3691" y="27654"/>
                    <a:pt x="10571" y="31141"/>
                  </a:cubicBezTo>
                  <a:cubicBezTo>
                    <a:pt x="8037" y="29267"/>
                    <a:pt x="5107" y="25317"/>
                    <a:pt x="4800" y="19443"/>
                  </a:cubicBezTo>
                  <a:cubicBezTo>
                    <a:pt x="4661" y="19123"/>
                    <a:pt x="4552" y="18730"/>
                    <a:pt x="4500" y="18238"/>
                  </a:cubicBezTo>
                  <a:cubicBezTo>
                    <a:pt x="4322" y="16648"/>
                    <a:pt x="4499" y="16392"/>
                    <a:pt x="4682" y="16120"/>
                  </a:cubicBezTo>
                  <a:cubicBezTo>
                    <a:pt x="4772" y="15990"/>
                    <a:pt x="4862" y="15859"/>
                    <a:pt x="4912" y="15522"/>
                  </a:cubicBezTo>
                  <a:cubicBezTo>
                    <a:pt x="4981" y="15053"/>
                    <a:pt x="4748" y="14795"/>
                    <a:pt x="4454" y="14466"/>
                  </a:cubicBezTo>
                  <a:cubicBezTo>
                    <a:pt x="4153" y="14136"/>
                    <a:pt x="3780" y="13721"/>
                    <a:pt x="3665" y="12974"/>
                  </a:cubicBezTo>
                  <a:cubicBezTo>
                    <a:pt x="3468" y="11677"/>
                    <a:pt x="3050" y="11470"/>
                    <a:pt x="3031" y="11461"/>
                  </a:cubicBezTo>
                  <a:cubicBezTo>
                    <a:pt x="2981" y="11439"/>
                    <a:pt x="2956" y="11378"/>
                    <a:pt x="2973" y="11330"/>
                  </a:cubicBezTo>
                  <a:cubicBezTo>
                    <a:pt x="2990" y="11287"/>
                    <a:pt x="3025" y="11265"/>
                    <a:pt x="3072" y="11265"/>
                  </a:cubicBezTo>
                  <a:cubicBezTo>
                    <a:pt x="3082" y="11265"/>
                    <a:pt x="3091" y="11265"/>
                    <a:pt x="3101" y="11267"/>
                  </a:cubicBezTo>
                  <a:cubicBezTo>
                    <a:pt x="3149" y="11284"/>
                    <a:pt x="3653" y="11505"/>
                    <a:pt x="3871" y="12943"/>
                  </a:cubicBezTo>
                  <a:cubicBezTo>
                    <a:pt x="3973" y="13630"/>
                    <a:pt x="4310" y="14004"/>
                    <a:pt x="4607" y="14333"/>
                  </a:cubicBezTo>
                  <a:cubicBezTo>
                    <a:pt x="4799" y="14548"/>
                    <a:pt x="4978" y="14744"/>
                    <a:pt x="5065" y="14989"/>
                  </a:cubicBezTo>
                  <a:cubicBezTo>
                    <a:pt x="5130" y="14595"/>
                    <a:pt x="5205" y="14193"/>
                    <a:pt x="5292" y="13784"/>
                  </a:cubicBezTo>
                  <a:lnTo>
                    <a:pt x="5292" y="13784"/>
                  </a:lnTo>
                  <a:cubicBezTo>
                    <a:pt x="5288" y="13784"/>
                    <a:pt x="5284" y="13784"/>
                    <a:pt x="5279" y="13784"/>
                  </a:cubicBezTo>
                  <a:cubicBezTo>
                    <a:pt x="5255" y="13784"/>
                    <a:pt x="5229" y="13780"/>
                    <a:pt x="5203" y="13773"/>
                  </a:cubicBezTo>
                  <a:cubicBezTo>
                    <a:pt x="5059" y="13733"/>
                    <a:pt x="4926" y="13609"/>
                    <a:pt x="4823" y="13424"/>
                  </a:cubicBezTo>
                  <a:cubicBezTo>
                    <a:pt x="4601" y="13015"/>
                    <a:pt x="4532" y="12292"/>
                    <a:pt x="5061" y="11596"/>
                  </a:cubicBezTo>
                  <a:cubicBezTo>
                    <a:pt x="5227" y="11372"/>
                    <a:pt x="5298" y="11200"/>
                    <a:pt x="5276" y="11065"/>
                  </a:cubicBezTo>
                  <a:cubicBezTo>
                    <a:pt x="5250" y="10902"/>
                    <a:pt x="5077" y="10790"/>
                    <a:pt x="4877" y="10657"/>
                  </a:cubicBezTo>
                  <a:cubicBezTo>
                    <a:pt x="4502" y="10409"/>
                    <a:pt x="4039" y="10100"/>
                    <a:pt x="4329" y="9290"/>
                  </a:cubicBezTo>
                  <a:cubicBezTo>
                    <a:pt x="4344" y="9250"/>
                    <a:pt x="4383" y="9223"/>
                    <a:pt x="4428" y="9223"/>
                  </a:cubicBezTo>
                  <a:cubicBezTo>
                    <a:pt x="4438" y="9223"/>
                    <a:pt x="4448" y="9224"/>
                    <a:pt x="4458" y="9227"/>
                  </a:cubicBezTo>
                  <a:lnTo>
                    <a:pt x="4462" y="9228"/>
                  </a:lnTo>
                  <a:cubicBezTo>
                    <a:pt x="4488" y="9235"/>
                    <a:pt x="4507" y="9254"/>
                    <a:pt x="4518" y="9279"/>
                  </a:cubicBezTo>
                  <a:cubicBezTo>
                    <a:pt x="4531" y="9304"/>
                    <a:pt x="4531" y="9333"/>
                    <a:pt x="4523" y="9359"/>
                  </a:cubicBezTo>
                  <a:cubicBezTo>
                    <a:pt x="4286" y="10017"/>
                    <a:pt x="4627" y="10247"/>
                    <a:pt x="4992" y="10488"/>
                  </a:cubicBezTo>
                  <a:cubicBezTo>
                    <a:pt x="5219" y="10639"/>
                    <a:pt x="5438" y="10782"/>
                    <a:pt x="5481" y="11033"/>
                  </a:cubicBezTo>
                  <a:cubicBezTo>
                    <a:pt x="5515" y="11227"/>
                    <a:pt x="5433" y="11445"/>
                    <a:pt x="5226" y="11722"/>
                  </a:cubicBezTo>
                  <a:cubicBezTo>
                    <a:pt x="4784" y="12299"/>
                    <a:pt x="4797" y="12943"/>
                    <a:pt x="5004" y="13325"/>
                  </a:cubicBezTo>
                  <a:cubicBezTo>
                    <a:pt x="5080" y="13461"/>
                    <a:pt x="5172" y="13550"/>
                    <a:pt x="5258" y="13576"/>
                  </a:cubicBezTo>
                  <a:cubicBezTo>
                    <a:pt x="5268" y="13580"/>
                    <a:pt x="5306" y="13582"/>
                    <a:pt x="5316" y="13582"/>
                  </a:cubicBezTo>
                  <a:cubicBezTo>
                    <a:pt x="5327" y="13582"/>
                    <a:pt x="5334" y="13581"/>
                    <a:pt x="5343" y="13576"/>
                  </a:cubicBezTo>
                  <a:cubicBezTo>
                    <a:pt x="5444" y="13115"/>
                    <a:pt x="5565" y="12640"/>
                    <a:pt x="5701" y="12159"/>
                  </a:cubicBezTo>
                  <a:cubicBezTo>
                    <a:pt x="6249" y="10231"/>
                    <a:pt x="7037" y="8591"/>
                    <a:pt x="7972" y="7200"/>
                  </a:cubicBezTo>
                  <a:lnTo>
                    <a:pt x="7972" y="7200"/>
                  </a:lnTo>
                  <a:cubicBezTo>
                    <a:pt x="7950" y="7205"/>
                    <a:pt x="7925" y="7207"/>
                    <a:pt x="7903" y="7210"/>
                  </a:cubicBezTo>
                  <a:cubicBezTo>
                    <a:pt x="7802" y="7244"/>
                    <a:pt x="7618" y="7488"/>
                    <a:pt x="7313" y="7924"/>
                  </a:cubicBezTo>
                  <a:cubicBezTo>
                    <a:pt x="6954" y="8448"/>
                    <a:pt x="6712" y="8768"/>
                    <a:pt x="6495" y="8768"/>
                  </a:cubicBezTo>
                  <a:cubicBezTo>
                    <a:pt x="6489" y="8768"/>
                    <a:pt x="6483" y="8768"/>
                    <a:pt x="6477" y="8767"/>
                  </a:cubicBezTo>
                  <a:cubicBezTo>
                    <a:pt x="6467" y="8767"/>
                    <a:pt x="6453" y="8765"/>
                    <a:pt x="6437" y="8760"/>
                  </a:cubicBezTo>
                  <a:cubicBezTo>
                    <a:pt x="6371" y="8741"/>
                    <a:pt x="6316" y="8694"/>
                    <a:pt x="6278" y="8616"/>
                  </a:cubicBezTo>
                  <a:cubicBezTo>
                    <a:pt x="6138" y="8335"/>
                    <a:pt x="6248" y="8032"/>
                    <a:pt x="6332" y="7788"/>
                  </a:cubicBezTo>
                  <a:cubicBezTo>
                    <a:pt x="6401" y="7599"/>
                    <a:pt x="6442" y="7468"/>
                    <a:pt x="6401" y="7396"/>
                  </a:cubicBezTo>
                  <a:cubicBezTo>
                    <a:pt x="6378" y="7354"/>
                    <a:pt x="6316" y="7330"/>
                    <a:pt x="6270" y="7316"/>
                  </a:cubicBezTo>
                  <a:lnTo>
                    <a:pt x="6224" y="7304"/>
                  </a:lnTo>
                  <a:cubicBezTo>
                    <a:pt x="6195" y="7298"/>
                    <a:pt x="6165" y="7295"/>
                    <a:pt x="6136" y="7295"/>
                  </a:cubicBezTo>
                  <a:cubicBezTo>
                    <a:pt x="5562" y="7295"/>
                    <a:pt x="4912" y="8374"/>
                    <a:pt x="4905" y="8383"/>
                  </a:cubicBezTo>
                  <a:cubicBezTo>
                    <a:pt x="4889" y="8413"/>
                    <a:pt x="4861" y="8431"/>
                    <a:pt x="4820" y="8431"/>
                  </a:cubicBezTo>
                  <a:cubicBezTo>
                    <a:pt x="4806" y="8431"/>
                    <a:pt x="4790" y="8429"/>
                    <a:pt x="4773" y="8424"/>
                  </a:cubicBezTo>
                  <a:lnTo>
                    <a:pt x="4764" y="8421"/>
                  </a:lnTo>
                  <a:cubicBezTo>
                    <a:pt x="4741" y="8406"/>
                    <a:pt x="4725" y="8384"/>
                    <a:pt x="4719" y="8358"/>
                  </a:cubicBezTo>
                  <a:cubicBezTo>
                    <a:pt x="4711" y="8332"/>
                    <a:pt x="4716" y="8305"/>
                    <a:pt x="4730" y="8279"/>
                  </a:cubicBezTo>
                  <a:cubicBezTo>
                    <a:pt x="4806" y="8151"/>
                    <a:pt x="5453" y="7089"/>
                    <a:pt x="6137" y="7089"/>
                  </a:cubicBezTo>
                  <a:cubicBezTo>
                    <a:pt x="6180" y="7089"/>
                    <a:pt x="6223" y="7093"/>
                    <a:pt x="6266" y="7102"/>
                  </a:cubicBezTo>
                  <a:lnTo>
                    <a:pt x="6326" y="7119"/>
                  </a:lnTo>
                  <a:cubicBezTo>
                    <a:pt x="6449" y="7154"/>
                    <a:pt x="6536" y="7215"/>
                    <a:pt x="6584" y="7295"/>
                  </a:cubicBezTo>
                  <a:cubicBezTo>
                    <a:pt x="6671" y="7456"/>
                    <a:pt x="6601" y="7652"/>
                    <a:pt x="6528" y="7860"/>
                  </a:cubicBezTo>
                  <a:cubicBezTo>
                    <a:pt x="6451" y="8084"/>
                    <a:pt x="6369" y="8312"/>
                    <a:pt x="6458" y="8511"/>
                  </a:cubicBezTo>
                  <a:cubicBezTo>
                    <a:pt x="6465" y="8532"/>
                    <a:pt x="6481" y="8542"/>
                    <a:pt x="6499" y="8552"/>
                  </a:cubicBezTo>
                  <a:lnTo>
                    <a:pt x="6504" y="8553"/>
                  </a:lnTo>
                  <a:cubicBezTo>
                    <a:pt x="6508" y="8554"/>
                    <a:pt x="6512" y="8554"/>
                    <a:pt x="6517" y="8554"/>
                  </a:cubicBezTo>
                  <a:cubicBezTo>
                    <a:pt x="6531" y="8554"/>
                    <a:pt x="6546" y="8550"/>
                    <a:pt x="6556" y="8542"/>
                  </a:cubicBezTo>
                  <a:cubicBezTo>
                    <a:pt x="6693" y="8462"/>
                    <a:pt x="6924" y="8136"/>
                    <a:pt x="7151" y="7813"/>
                  </a:cubicBezTo>
                  <a:cubicBezTo>
                    <a:pt x="7491" y="7319"/>
                    <a:pt x="7711" y="7018"/>
                    <a:pt x="7914" y="7005"/>
                  </a:cubicBezTo>
                  <a:cubicBezTo>
                    <a:pt x="7990" y="7002"/>
                    <a:pt x="8080" y="6971"/>
                    <a:pt x="8176" y="6920"/>
                  </a:cubicBezTo>
                  <a:cubicBezTo>
                    <a:pt x="8451" y="6529"/>
                    <a:pt x="8733" y="6161"/>
                    <a:pt x="9032" y="5812"/>
                  </a:cubicBezTo>
                  <a:cubicBezTo>
                    <a:pt x="9060" y="5684"/>
                    <a:pt x="9060" y="5561"/>
                    <a:pt x="9059" y="5428"/>
                  </a:cubicBezTo>
                  <a:cubicBezTo>
                    <a:pt x="9059" y="5090"/>
                    <a:pt x="9059" y="4737"/>
                    <a:pt x="9602" y="4505"/>
                  </a:cubicBezTo>
                  <a:cubicBezTo>
                    <a:pt x="9834" y="4404"/>
                    <a:pt x="9997" y="4279"/>
                    <a:pt x="10165" y="4145"/>
                  </a:cubicBezTo>
                  <a:cubicBezTo>
                    <a:pt x="10426" y="3939"/>
                    <a:pt x="10696" y="3731"/>
                    <a:pt x="11220" y="3652"/>
                  </a:cubicBezTo>
                  <a:cubicBezTo>
                    <a:pt x="13743" y="1577"/>
                    <a:pt x="16494" y="523"/>
                    <a:pt x="18373" y="4"/>
                  </a:cubicBezTo>
                  <a:cubicBezTo>
                    <a:pt x="18255" y="2"/>
                    <a:pt x="18138" y="0"/>
                    <a:pt x="18020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6096;p63">
              <a:extLst>
                <a:ext uri="{FF2B5EF4-FFF2-40B4-BE49-F238E27FC236}">
                  <a16:creationId xmlns:a16="http://schemas.microsoft.com/office/drawing/2014/main" id="{07AF4040-C53D-4E59-9C05-BDD11861F980}"/>
                </a:ext>
              </a:extLst>
            </p:cNvPr>
            <p:cNvSpPr/>
            <p:nvPr/>
          </p:nvSpPr>
          <p:spPr>
            <a:xfrm>
              <a:off x="5118075" y="2431475"/>
              <a:ext cx="240950" cy="133125"/>
            </a:xfrm>
            <a:custGeom>
              <a:avLst/>
              <a:gdLst/>
              <a:ahLst/>
              <a:cxnLst/>
              <a:rect l="l" t="t" r="r" b="b"/>
              <a:pathLst>
                <a:path w="9638" h="5325" extrusionOk="0">
                  <a:moveTo>
                    <a:pt x="5454" y="0"/>
                  </a:moveTo>
                  <a:cubicBezTo>
                    <a:pt x="3034" y="0"/>
                    <a:pt x="764" y="1567"/>
                    <a:pt x="6" y="3966"/>
                  </a:cubicBezTo>
                  <a:cubicBezTo>
                    <a:pt x="0" y="3982"/>
                    <a:pt x="1" y="4004"/>
                    <a:pt x="12" y="4018"/>
                  </a:cubicBezTo>
                  <a:cubicBezTo>
                    <a:pt x="21" y="4034"/>
                    <a:pt x="35" y="4045"/>
                    <a:pt x="53" y="4050"/>
                  </a:cubicBezTo>
                  <a:lnTo>
                    <a:pt x="1066" y="4338"/>
                  </a:lnTo>
                  <a:cubicBezTo>
                    <a:pt x="1072" y="4340"/>
                    <a:pt x="1078" y="4340"/>
                    <a:pt x="1084" y="4340"/>
                  </a:cubicBezTo>
                  <a:cubicBezTo>
                    <a:pt x="1112" y="4340"/>
                    <a:pt x="1138" y="4323"/>
                    <a:pt x="1149" y="4297"/>
                  </a:cubicBezTo>
                  <a:cubicBezTo>
                    <a:pt x="1531" y="3275"/>
                    <a:pt x="2254" y="2402"/>
                    <a:pt x="3183" y="1841"/>
                  </a:cubicBezTo>
                  <a:cubicBezTo>
                    <a:pt x="3948" y="1377"/>
                    <a:pt x="4827" y="1135"/>
                    <a:pt x="5714" y="1135"/>
                  </a:cubicBezTo>
                  <a:cubicBezTo>
                    <a:pt x="5937" y="1135"/>
                    <a:pt x="6161" y="1151"/>
                    <a:pt x="6384" y="1182"/>
                  </a:cubicBezTo>
                  <a:lnTo>
                    <a:pt x="6378" y="1216"/>
                  </a:lnTo>
                  <a:cubicBezTo>
                    <a:pt x="6156" y="1185"/>
                    <a:pt x="5932" y="1169"/>
                    <a:pt x="5709" y="1169"/>
                  </a:cubicBezTo>
                  <a:cubicBezTo>
                    <a:pt x="4831" y="1169"/>
                    <a:pt x="3958" y="1411"/>
                    <a:pt x="3199" y="1867"/>
                  </a:cubicBezTo>
                  <a:cubicBezTo>
                    <a:pt x="2283" y="2425"/>
                    <a:pt x="1567" y="3285"/>
                    <a:pt x="1184" y="4296"/>
                  </a:cubicBezTo>
                  <a:cubicBezTo>
                    <a:pt x="1180" y="4312"/>
                    <a:pt x="1180" y="4335"/>
                    <a:pt x="1186" y="4351"/>
                  </a:cubicBezTo>
                  <a:cubicBezTo>
                    <a:pt x="1196" y="4367"/>
                    <a:pt x="1213" y="4379"/>
                    <a:pt x="1230" y="4384"/>
                  </a:cubicBezTo>
                  <a:lnTo>
                    <a:pt x="4544" y="5324"/>
                  </a:lnTo>
                  <a:cubicBezTo>
                    <a:pt x="5742" y="1400"/>
                    <a:pt x="8544" y="975"/>
                    <a:pt x="9638" y="966"/>
                  </a:cubicBezTo>
                  <a:lnTo>
                    <a:pt x="6979" y="212"/>
                  </a:lnTo>
                  <a:cubicBezTo>
                    <a:pt x="6472" y="69"/>
                    <a:pt x="5960" y="0"/>
                    <a:pt x="5454" y="0"/>
                  </a:cubicBezTo>
                  <a:close/>
                </a:path>
              </a:pathLst>
            </a:custGeom>
            <a:solidFill>
              <a:srgbClr val="000000">
                <a:alpha val="139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6097;p63">
              <a:extLst>
                <a:ext uri="{FF2B5EF4-FFF2-40B4-BE49-F238E27FC236}">
                  <a16:creationId xmlns:a16="http://schemas.microsoft.com/office/drawing/2014/main" id="{22065CEB-1C8A-4147-B37C-CFBCC26E9E74}"/>
                </a:ext>
              </a:extLst>
            </p:cNvPr>
            <p:cNvSpPr/>
            <p:nvPr/>
          </p:nvSpPr>
          <p:spPr>
            <a:xfrm>
              <a:off x="5727150" y="1420300"/>
              <a:ext cx="29575" cy="39525"/>
            </a:xfrm>
            <a:custGeom>
              <a:avLst/>
              <a:gdLst/>
              <a:ahLst/>
              <a:cxnLst/>
              <a:rect l="l" t="t" r="r" b="b"/>
              <a:pathLst>
                <a:path w="1183" h="1581" extrusionOk="0">
                  <a:moveTo>
                    <a:pt x="887" y="1"/>
                  </a:moveTo>
                  <a:cubicBezTo>
                    <a:pt x="539" y="1"/>
                    <a:pt x="219" y="231"/>
                    <a:pt x="120" y="580"/>
                  </a:cubicBezTo>
                  <a:cubicBezTo>
                    <a:pt x="1" y="1002"/>
                    <a:pt x="246" y="1442"/>
                    <a:pt x="669" y="1560"/>
                  </a:cubicBezTo>
                  <a:lnTo>
                    <a:pt x="738" y="1580"/>
                  </a:lnTo>
                  <a:cubicBezTo>
                    <a:pt x="599" y="1343"/>
                    <a:pt x="650" y="926"/>
                    <a:pt x="731" y="639"/>
                  </a:cubicBezTo>
                  <a:cubicBezTo>
                    <a:pt x="816" y="344"/>
                    <a:pt x="1014" y="158"/>
                    <a:pt x="1183" y="53"/>
                  </a:cubicBezTo>
                  <a:lnTo>
                    <a:pt x="1104" y="31"/>
                  </a:lnTo>
                  <a:cubicBezTo>
                    <a:pt x="1032" y="10"/>
                    <a:pt x="959" y="1"/>
                    <a:pt x="887" y="1"/>
                  </a:cubicBezTo>
                  <a:close/>
                </a:path>
              </a:pathLst>
            </a:custGeom>
            <a:solidFill>
              <a:srgbClr val="A697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6098;p63">
              <a:extLst>
                <a:ext uri="{FF2B5EF4-FFF2-40B4-BE49-F238E27FC236}">
                  <a16:creationId xmlns:a16="http://schemas.microsoft.com/office/drawing/2014/main" id="{37840E52-7F0B-49B3-A568-8715EC4B2D73}"/>
                </a:ext>
              </a:extLst>
            </p:cNvPr>
            <p:cNvSpPr/>
            <p:nvPr/>
          </p:nvSpPr>
          <p:spPr>
            <a:xfrm>
              <a:off x="5469375" y="2328850"/>
              <a:ext cx="33775" cy="41050"/>
            </a:xfrm>
            <a:custGeom>
              <a:avLst/>
              <a:gdLst/>
              <a:ahLst/>
              <a:cxnLst/>
              <a:rect l="l" t="t" r="r" b="b"/>
              <a:pathLst>
                <a:path w="1351" h="1642" extrusionOk="0">
                  <a:moveTo>
                    <a:pt x="885" y="1"/>
                  </a:moveTo>
                  <a:cubicBezTo>
                    <a:pt x="537" y="1"/>
                    <a:pt x="219" y="229"/>
                    <a:pt x="121" y="578"/>
                  </a:cubicBezTo>
                  <a:cubicBezTo>
                    <a:pt x="0" y="999"/>
                    <a:pt x="246" y="1438"/>
                    <a:pt x="670" y="1559"/>
                  </a:cubicBezTo>
                  <a:lnTo>
                    <a:pt x="961" y="1642"/>
                  </a:lnTo>
                  <a:cubicBezTo>
                    <a:pt x="773" y="1438"/>
                    <a:pt x="653" y="1096"/>
                    <a:pt x="837" y="649"/>
                  </a:cubicBezTo>
                  <a:cubicBezTo>
                    <a:pt x="957" y="350"/>
                    <a:pt x="1164" y="187"/>
                    <a:pt x="1351" y="103"/>
                  </a:cubicBezTo>
                  <a:lnTo>
                    <a:pt x="1104" y="31"/>
                  </a:lnTo>
                  <a:cubicBezTo>
                    <a:pt x="1030" y="11"/>
                    <a:pt x="957" y="1"/>
                    <a:pt x="885" y="1"/>
                  </a:cubicBezTo>
                  <a:close/>
                </a:path>
              </a:pathLst>
            </a:custGeom>
            <a:solidFill>
              <a:srgbClr val="A697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6099;p63">
              <a:extLst>
                <a:ext uri="{FF2B5EF4-FFF2-40B4-BE49-F238E27FC236}">
                  <a16:creationId xmlns:a16="http://schemas.microsoft.com/office/drawing/2014/main" id="{E6CD0D3A-88B5-4C14-9119-5303F884F738}"/>
                </a:ext>
              </a:extLst>
            </p:cNvPr>
            <p:cNvSpPr/>
            <p:nvPr/>
          </p:nvSpPr>
          <p:spPr>
            <a:xfrm>
              <a:off x="5732200" y="1464075"/>
              <a:ext cx="18125" cy="31825"/>
            </a:xfrm>
            <a:custGeom>
              <a:avLst/>
              <a:gdLst/>
              <a:ahLst/>
              <a:cxnLst/>
              <a:rect l="l" t="t" r="r" b="b"/>
              <a:pathLst>
                <a:path w="725" h="1273" extrusionOk="0">
                  <a:moveTo>
                    <a:pt x="374" y="0"/>
                  </a:moveTo>
                  <a:cubicBezTo>
                    <a:pt x="344" y="0"/>
                    <a:pt x="317" y="20"/>
                    <a:pt x="306" y="50"/>
                  </a:cubicBezTo>
                  <a:lnTo>
                    <a:pt x="11" y="1094"/>
                  </a:lnTo>
                  <a:cubicBezTo>
                    <a:pt x="1" y="1130"/>
                    <a:pt x="22" y="1168"/>
                    <a:pt x="58" y="1179"/>
                  </a:cubicBezTo>
                  <a:lnTo>
                    <a:pt x="390" y="1273"/>
                  </a:lnTo>
                  <a:lnTo>
                    <a:pt x="724" y="97"/>
                  </a:lnTo>
                  <a:lnTo>
                    <a:pt x="392" y="3"/>
                  </a:lnTo>
                  <a:cubicBezTo>
                    <a:pt x="386" y="1"/>
                    <a:pt x="380" y="0"/>
                    <a:pt x="374" y="0"/>
                  </a:cubicBezTo>
                  <a:close/>
                </a:path>
              </a:pathLst>
            </a:custGeom>
            <a:solidFill>
              <a:srgbClr val="A697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6100;p63">
              <a:extLst>
                <a:ext uri="{FF2B5EF4-FFF2-40B4-BE49-F238E27FC236}">
                  <a16:creationId xmlns:a16="http://schemas.microsoft.com/office/drawing/2014/main" id="{0AB6F42E-87AD-4C8B-BB72-40DE38FF4718}"/>
                </a:ext>
              </a:extLst>
            </p:cNvPr>
            <p:cNvSpPr/>
            <p:nvPr/>
          </p:nvSpPr>
          <p:spPr>
            <a:xfrm>
              <a:off x="5754200" y="1312575"/>
              <a:ext cx="48000" cy="105775"/>
            </a:xfrm>
            <a:custGeom>
              <a:avLst/>
              <a:gdLst/>
              <a:ahLst/>
              <a:cxnLst/>
              <a:rect l="l" t="t" r="r" b="b"/>
              <a:pathLst>
                <a:path w="1920" h="4231" extrusionOk="0">
                  <a:moveTo>
                    <a:pt x="1797" y="1"/>
                  </a:moveTo>
                  <a:cubicBezTo>
                    <a:pt x="1429" y="1"/>
                    <a:pt x="1092" y="246"/>
                    <a:pt x="986" y="616"/>
                  </a:cubicBezTo>
                  <a:lnTo>
                    <a:pt x="11" y="4057"/>
                  </a:lnTo>
                  <a:cubicBezTo>
                    <a:pt x="0" y="4093"/>
                    <a:pt x="38" y="4136"/>
                    <a:pt x="78" y="4147"/>
                  </a:cubicBezTo>
                  <a:lnTo>
                    <a:pt x="373" y="4231"/>
                  </a:lnTo>
                  <a:cubicBezTo>
                    <a:pt x="373" y="4231"/>
                    <a:pt x="1175" y="1402"/>
                    <a:pt x="1353" y="776"/>
                  </a:cubicBezTo>
                  <a:cubicBezTo>
                    <a:pt x="1473" y="357"/>
                    <a:pt x="1754" y="120"/>
                    <a:pt x="1920" y="10"/>
                  </a:cubicBezTo>
                  <a:cubicBezTo>
                    <a:pt x="1879" y="4"/>
                    <a:pt x="1838" y="1"/>
                    <a:pt x="1797" y="1"/>
                  </a:cubicBezTo>
                  <a:close/>
                </a:path>
              </a:pathLst>
            </a:custGeom>
            <a:solidFill>
              <a:srgbClr val="A697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6101;p63">
              <a:extLst>
                <a:ext uri="{FF2B5EF4-FFF2-40B4-BE49-F238E27FC236}">
                  <a16:creationId xmlns:a16="http://schemas.microsoft.com/office/drawing/2014/main" id="{9918BBFC-76C5-46D4-AAC8-51FA4628DDBD}"/>
                </a:ext>
              </a:extLst>
            </p:cNvPr>
            <p:cNvSpPr/>
            <p:nvPr/>
          </p:nvSpPr>
          <p:spPr>
            <a:xfrm>
              <a:off x="5496425" y="2295125"/>
              <a:ext cx="25950" cy="33925"/>
            </a:xfrm>
            <a:custGeom>
              <a:avLst/>
              <a:gdLst/>
              <a:ahLst/>
              <a:cxnLst/>
              <a:rect l="l" t="t" r="r" b="b"/>
              <a:pathLst>
                <a:path w="1038" h="1357" extrusionOk="0">
                  <a:moveTo>
                    <a:pt x="373" y="0"/>
                  </a:moveTo>
                  <a:cubicBezTo>
                    <a:pt x="343" y="0"/>
                    <a:pt x="316" y="20"/>
                    <a:pt x="307" y="50"/>
                  </a:cubicBezTo>
                  <a:lnTo>
                    <a:pt x="11" y="1093"/>
                  </a:lnTo>
                  <a:cubicBezTo>
                    <a:pt x="1" y="1129"/>
                    <a:pt x="38" y="1171"/>
                    <a:pt x="78" y="1184"/>
                  </a:cubicBezTo>
                  <a:lnTo>
                    <a:pt x="686" y="1356"/>
                  </a:lnTo>
                  <a:lnTo>
                    <a:pt x="1037" y="122"/>
                  </a:lnTo>
                  <a:lnTo>
                    <a:pt x="392" y="3"/>
                  </a:lnTo>
                  <a:cubicBezTo>
                    <a:pt x="386" y="1"/>
                    <a:pt x="379" y="0"/>
                    <a:pt x="373" y="0"/>
                  </a:cubicBezTo>
                  <a:close/>
                </a:path>
              </a:pathLst>
            </a:custGeom>
            <a:solidFill>
              <a:srgbClr val="A697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6102;p63">
              <a:extLst>
                <a:ext uri="{FF2B5EF4-FFF2-40B4-BE49-F238E27FC236}">
                  <a16:creationId xmlns:a16="http://schemas.microsoft.com/office/drawing/2014/main" id="{8BF24D7D-A979-40F3-97EB-AC5801F7FE39}"/>
                </a:ext>
              </a:extLst>
            </p:cNvPr>
            <p:cNvSpPr/>
            <p:nvPr/>
          </p:nvSpPr>
          <p:spPr>
            <a:xfrm>
              <a:off x="5453050" y="2372525"/>
              <a:ext cx="46900" cy="109375"/>
            </a:xfrm>
            <a:custGeom>
              <a:avLst/>
              <a:gdLst/>
              <a:ahLst/>
              <a:cxnLst/>
              <a:rect l="l" t="t" r="r" b="b"/>
              <a:pathLst>
                <a:path w="1876" h="4375" extrusionOk="0">
                  <a:moveTo>
                    <a:pt x="1230" y="1"/>
                  </a:moveTo>
                  <a:cubicBezTo>
                    <a:pt x="1200" y="1"/>
                    <a:pt x="1173" y="21"/>
                    <a:pt x="1163" y="51"/>
                  </a:cubicBezTo>
                  <a:lnTo>
                    <a:pt x="11" y="4110"/>
                  </a:lnTo>
                  <a:cubicBezTo>
                    <a:pt x="1" y="4147"/>
                    <a:pt x="22" y="4186"/>
                    <a:pt x="59" y="4196"/>
                  </a:cubicBezTo>
                  <a:lnTo>
                    <a:pt x="687" y="4374"/>
                  </a:lnTo>
                  <a:lnTo>
                    <a:pt x="1876" y="181"/>
                  </a:lnTo>
                  <a:lnTo>
                    <a:pt x="1248" y="3"/>
                  </a:lnTo>
                  <a:cubicBezTo>
                    <a:pt x="1242" y="2"/>
                    <a:pt x="1236" y="1"/>
                    <a:pt x="1230" y="1"/>
                  </a:cubicBezTo>
                  <a:close/>
                </a:path>
              </a:pathLst>
            </a:custGeom>
            <a:solidFill>
              <a:srgbClr val="A6970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6103;p63">
              <a:extLst>
                <a:ext uri="{FF2B5EF4-FFF2-40B4-BE49-F238E27FC236}">
                  <a16:creationId xmlns:a16="http://schemas.microsoft.com/office/drawing/2014/main" id="{FB73D6B0-A958-47B0-9B9E-242081974C13}"/>
                </a:ext>
              </a:extLst>
            </p:cNvPr>
            <p:cNvSpPr/>
            <p:nvPr/>
          </p:nvSpPr>
          <p:spPr>
            <a:xfrm>
              <a:off x="5649175" y="1544100"/>
              <a:ext cx="437600" cy="766950"/>
            </a:xfrm>
            <a:custGeom>
              <a:avLst/>
              <a:gdLst/>
              <a:ahLst/>
              <a:cxnLst/>
              <a:rect l="l" t="t" r="r" b="b"/>
              <a:pathLst>
                <a:path w="17504" h="30678" extrusionOk="0">
                  <a:moveTo>
                    <a:pt x="7870" y="0"/>
                  </a:moveTo>
                  <a:lnTo>
                    <a:pt x="7870" y="0"/>
                  </a:lnTo>
                  <a:cubicBezTo>
                    <a:pt x="8349" y="578"/>
                    <a:pt x="9605" y="2203"/>
                    <a:pt x="10671" y="4603"/>
                  </a:cubicBezTo>
                  <a:cubicBezTo>
                    <a:pt x="10699" y="4663"/>
                    <a:pt x="10727" y="4729"/>
                    <a:pt x="10755" y="4789"/>
                  </a:cubicBezTo>
                  <a:cubicBezTo>
                    <a:pt x="10890" y="5101"/>
                    <a:pt x="11026" y="5431"/>
                    <a:pt x="11149" y="5768"/>
                  </a:cubicBezTo>
                  <a:cubicBezTo>
                    <a:pt x="11272" y="6092"/>
                    <a:pt x="11387" y="6423"/>
                    <a:pt x="11497" y="6763"/>
                  </a:cubicBezTo>
                  <a:cubicBezTo>
                    <a:pt x="12072" y="8569"/>
                    <a:pt x="12460" y="10660"/>
                    <a:pt x="12402" y="12969"/>
                  </a:cubicBezTo>
                  <a:cubicBezTo>
                    <a:pt x="12403" y="13065"/>
                    <a:pt x="12400" y="13163"/>
                    <a:pt x="12394" y="13262"/>
                  </a:cubicBezTo>
                  <a:cubicBezTo>
                    <a:pt x="12379" y="13701"/>
                    <a:pt x="12345" y="14150"/>
                    <a:pt x="12293" y="14606"/>
                  </a:cubicBezTo>
                  <a:cubicBezTo>
                    <a:pt x="12278" y="14747"/>
                    <a:pt x="12259" y="14888"/>
                    <a:pt x="12241" y="15028"/>
                  </a:cubicBezTo>
                  <a:cubicBezTo>
                    <a:pt x="12222" y="15168"/>
                    <a:pt x="12200" y="15308"/>
                    <a:pt x="12178" y="15451"/>
                  </a:cubicBezTo>
                  <a:cubicBezTo>
                    <a:pt x="12157" y="15591"/>
                    <a:pt x="12132" y="15736"/>
                    <a:pt x="12104" y="15878"/>
                  </a:cubicBezTo>
                  <a:cubicBezTo>
                    <a:pt x="12083" y="16003"/>
                    <a:pt x="12058" y="16127"/>
                    <a:pt x="12033" y="16251"/>
                  </a:cubicBezTo>
                  <a:cubicBezTo>
                    <a:pt x="11942" y="16713"/>
                    <a:pt x="11826" y="17182"/>
                    <a:pt x="11691" y="17655"/>
                  </a:cubicBezTo>
                  <a:cubicBezTo>
                    <a:pt x="11631" y="17870"/>
                    <a:pt x="11567" y="18082"/>
                    <a:pt x="11500" y="18292"/>
                  </a:cubicBezTo>
                  <a:cubicBezTo>
                    <a:pt x="11419" y="18554"/>
                    <a:pt x="11335" y="18810"/>
                    <a:pt x="11246" y="19062"/>
                  </a:cubicBezTo>
                  <a:cubicBezTo>
                    <a:pt x="11126" y="19409"/>
                    <a:pt x="10999" y="19743"/>
                    <a:pt x="10868" y="20068"/>
                  </a:cubicBezTo>
                  <a:cubicBezTo>
                    <a:pt x="10783" y="20282"/>
                    <a:pt x="10694" y="20495"/>
                    <a:pt x="10604" y="20701"/>
                  </a:cubicBezTo>
                  <a:cubicBezTo>
                    <a:pt x="10530" y="20874"/>
                    <a:pt x="10452" y="21049"/>
                    <a:pt x="10372" y="21218"/>
                  </a:cubicBezTo>
                  <a:cubicBezTo>
                    <a:pt x="10204" y="21579"/>
                    <a:pt x="10029" y="21929"/>
                    <a:pt x="9848" y="22267"/>
                  </a:cubicBezTo>
                  <a:lnTo>
                    <a:pt x="9846" y="22271"/>
                  </a:lnTo>
                  <a:cubicBezTo>
                    <a:pt x="9824" y="22438"/>
                    <a:pt x="9827" y="22568"/>
                    <a:pt x="9830" y="22690"/>
                  </a:cubicBezTo>
                  <a:cubicBezTo>
                    <a:pt x="9839" y="22898"/>
                    <a:pt x="9844" y="23096"/>
                    <a:pt x="9735" y="23416"/>
                  </a:cubicBezTo>
                  <a:cubicBezTo>
                    <a:pt x="9602" y="23797"/>
                    <a:pt x="9408" y="23967"/>
                    <a:pt x="9279" y="24080"/>
                  </a:cubicBezTo>
                  <a:cubicBezTo>
                    <a:pt x="9153" y="24190"/>
                    <a:pt x="9122" y="24219"/>
                    <a:pt x="9149" y="24327"/>
                  </a:cubicBezTo>
                  <a:cubicBezTo>
                    <a:pt x="9183" y="24458"/>
                    <a:pt x="9236" y="24533"/>
                    <a:pt x="9333" y="24568"/>
                  </a:cubicBezTo>
                  <a:cubicBezTo>
                    <a:pt x="9356" y="24574"/>
                    <a:pt x="9381" y="24578"/>
                    <a:pt x="9409" y="24578"/>
                  </a:cubicBezTo>
                  <a:cubicBezTo>
                    <a:pt x="9685" y="24578"/>
                    <a:pt x="10163" y="24259"/>
                    <a:pt x="10634" y="23930"/>
                  </a:cubicBezTo>
                  <a:lnTo>
                    <a:pt x="10807" y="23809"/>
                  </a:lnTo>
                  <a:cubicBezTo>
                    <a:pt x="11238" y="23512"/>
                    <a:pt x="11436" y="23106"/>
                    <a:pt x="11625" y="22712"/>
                  </a:cubicBezTo>
                  <a:cubicBezTo>
                    <a:pt x="11753" y="22453"/>
                    <a:pt x="11881" y="22187"/>
                    <a:pt x="12076" y="21965"/>
                  </a:cubicBezTo>
                  <a:cubicBezTo>
                    <a:pt x="12231" y="21789"/>
                    <a:pt x="12350" y="21688"/>
                    <a:pt x="12444" y="21607"/>
                  </a:cubicBezTo>
                  <a:cubicBezTo>
                    <a:pt x="12630" y="21447"/>
                    <a:pt x="12727" y="21364"/>
                    <a:pt x="12886" y="20837"/>
                  </a:cubicBezTo>
                  <a:cubicBezTo>
                    <a:pt x="13145" y="19997"/>
                    <a:pt x="13306" y="19669"/>
                    <a:pt x="13887" y="19137"/>
                  </a:cubicBezTo>
                  <a:cubicBezTo>
                    <a:pt x="14412" y="18655"/>
                    <a:pt x="14660" y="17467"/>
                    <a:pt x="14571" y="16902"/>
                  </a:cubicBezTo>
                  <a:cubicBezTo>
                    <a:pt x="14478" y="16304"/>
                    <a:pt x="14541" y="14690"/>
                    <a:pt x="15090" y="14408"/>
                  </a:cubicBezTo>
                  <a:lnTo>
                    <a:pt x="15497" y="14157"/>
                  </a:lnTo>
                  <a:cubicBezTo>
                    <a:pt x="15511" y="14147"/>
                    <a:pt x="15529" y="14141"/>
                    <a:pt x="15549" y="14141"/>
                  </a:cubicBezTo>
                  <a:cubicBezTo>
                    <a:pt x="15558" y="14141"/>
                    <a:pt x="15568" y="14143"/>
                    <a:pt x="15577" y="14145"/>
                  </a:cubicBezTo>
                  <a:cubicBezTo>
                    <a:pt x="15601" y="14151"/>
                    <a:pt x="15624" y="14168"/>
                    <a:pt x="15637" y="14189"/>
                  </a:cubicBezTo>
                  <a:cubicBezTo>
                    <a:pt x="15665" y="14236"/>
                    <a:pt x="15651" y="14300"/>
                    <a:pt x="15603" y="14329"/>
                  </a:cubicBezTo>
                  <a:lnTo>
                    <a:pt x="15189" y="14588"/>
                  </a:lnTo>
                  <a:cubicBezTo>
                    <a:pt x="14810" y="14784"/>
                    <a:pt x="14660" y="16150"/>
                    <a:pt x="14775" y="16872"/>
                  </a:cubicBezTo>
                  <a:cubicBezTo>
                    <a:pt x="14873" y="17486"/>
                    <a:pt x="14628" y="18736"/>
                    <a:pt x="14026" y="19291"/>
                  </a:cubicBezTo>
                  <a:cubicBezTo>
                    <a:pt x="13473" y="19795"/>
                    <a:pt x="13334" y="20073"/>
                    <a:pt x="13083" y="20897"/>
                  </a:cubicBezTo>
                  <a:cubicBezTo>
                    <a:pt x="12908" y="21460"/>
                    <a:pt x="12803" y="21568"/>
                    <a:pt x="12577" y="21763"/>
                  </a:cubicBezTo>
                  <a:cubicBezTo>
                    <a:pt x="12483" y="21843"/>
                    <a:pt x="12374" y="21936"/>
                    <a:pt x="12231" y="22102"/>
                  </a:cubicBezTo>
                  <a:cubicBezTo>
                    <a:pt x="12055" y="22301"/>
                    <a:pt x="11937" y="22541"/>
                    <a:pt x="11809" y="22804"/>
                  </a:cubicBezTo>
                  <a:cubicBezTo>
                    <a:pt x="11618" y="23202"/>
                    <a:pt x="11398" y="23651"/>
                    <a:pt x="10924" y="23978"/>
                  </a:cubicBezTo>
                  <a:lnTo>
                    <a:pt x="10748" y="24099"/>
                  </a:lnTo>
                  <a:cubicBezTo>
                    <a:pt x="10246" y="24449"/>
                    <a:pt x="9771" y="24784"/>
                    <a:pt x="9411" y="24784"/>
                  </a:cubicBezTo>
                  <a:cubicBezTo>
                    <a:pt x="9364" y="24784"/>
                    <a:pt x="9318" y="24778"/>
                    <a:pt x="9275" y="24766"/>
                  </a:cubicBezTo>
                  <a:lnTo>
                    <a:pt x="9243" y="24756"/>
                  </a:lnTo>
                  <a:cubicBezTo>
                    <a:pt x="9099" y="24701"/>
                    <a:pt x="9000" y="24574"/>
                    <a:pt x="8949" y="24378"/>
                  </a:cubicBezTo>
                  <a:cubicBezTo>
                    <a:pt x="8891" y="24145"/>
                    <a:pt x="9018" y="24035"/>
                    <a:pt x="9141" y="23928"/>
                  </a:cubicBezTo>
                  <a:cubicBezTo>
                    <a:pt x="9263" y="23823"/>
                    <a:pt x="9425" y="23678"/>
                    <a:pt x="9539" y="23350"/>
                  </a:cubicBezTo>
                  <a:cubicBezTo>
                    <a:pt x="9634" y="23064"/>
                    <a:pt x="9630" y="22893"/>
                    <a:pt x="9626" y="22693"/>
                  </a:cubicBezTo>
                  <a:cubicBezTo>
                    <a:pt x="9625" y="22684"/>
                    <a:pt x="9626" y="22678"/>
                    <a:pt x="9625" y="22670"/>
                  </a:cubicBezTo>
                  <a:cubicBezTo>
                    <a:pt x="6902" y="27505"/>
                    <a:pt x="2946" y="30019"/>
                    <a:pt x="0" y="30677"/>
                  </a:cubicBezTo>
                  <a:cubicBezTo>
                    <a:pt x="7008" y="30490"/>
                    <a:pt x="13400" y="25804"/>
                    <a:pt x="15413" y="18713"/>
                  </a:cubicBezTo>
                  <a:cubicBezTo>
                    <a:pt x="17503" y="11342"/>
                    <a:pt x="14203" y="3696"/>
                    <a:pt x="7870" y="0"/>
                  </a:cubicBezTo>
                  <a:close/>
                </a:path>
              </a:pathLst>
            </a:custGeom>
            <a:solidFill>
              <a:srgbClr val="FFFFFF">
                <a:alpha val="39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6104;p63">
              <a:extLst>
                <a:ext uri="{FF2B5EF4-FFF2-40B4-BE49-F238E27FC236}">
                  <a16:creationId xmlns:a16="http://schemas.microsoft.com/office/drawing/2014/main" id="{83D91C90-2D35-42E0-9B78-AB10BA5F5F2B}"/>
                </a:ext>
              </a:extLst>
            </p:cNvPr>
            <p:cNvSpPr/>
            <p:nvPr/>
          </p:nvSpPr>
          <p:spPr>
            <a:xfrm>
              <a:off x="5568775" y="2515125"/>
              <a:ext cx="199675" cy="195950"/>
            </a:xfrm>
            <a:custGeom>
              <a:avLst/>
              <a:gdLst/>
              <a:ahLst/>
              <a:cxnLst/>
              <a:rect l="l" t="t" r="r" b="b"/>
              <a:pathLst>
                <a:path w="7987" h="7838" extrusionOk="0">
                  <a:moveTo>
                    <a:pt x="0" y="1"/>
                  </a:moveTo>
                  <a:cubicBezTo>
                    <a:pt x="1" y="1"/>
                    <a:pt x="3771" y="1409"/>
                    <a:pt x="2386" y="6481"/>
                  </a:cubicBezTo>
                  <a:lnTo>
                    <a:pt x="5742" y="7433"/>
                  </a:lnTo>
                  <a:cubicBezTo>
                    <a:pt x="5748" y="7435"/>
                    <a:pt x="5755" y="7436"/>
                    <a:pt x="5762" y="7436"/>
                  </a:cubicBezTo>
                  <a:cubicBezTo>
                    <a:pt x="5774" y="7436"/>
                    <a:pt x="5787" y="7433"/>
                    <a:pt x="5799" y="7426"/>
                  </a:cubicBezTo>
                  <a:cubicBezTo>
                    <a:pt x="5815" y="7413"/>
                    <a:pt x="5825" y="7396"/>
                    <a:pt x="5827" y="7374"/>
                  </a:cubicBezTo>
                  <a:cubicBezTo>
                    <a:pt x="5964" y="6314"/>
                    <a:pt x="5645" y="5185"/>
                    <a:pt x="5006" y="4340"/>
                  </a:cubicBezTo>
                  <a:lnTo>
                    <a:pt x="5006" y="4340"/>
                  </a:lnTo>
                  <a:cubicBezTo>
                    <a:pt x="5686" y="5179"/>
                    <a:pt x="6005" y="6326"/>
                    <a:pt x="5858" y="7404"/>
                  </a:cubicBezTo>
                  <a:cubicBezTo>
                    <a:pt x="5856" y="7440"/>
                    <a:pt x="5875" y="7470"/>
                    <a:pt x="5909" y="7478"/>
                  </a:cubicBezTo>
                  <a:lnTo>
                    <a:pt x="6616" y="7679"/>
                  </a:lnTo>
                  <a:cubicBezTo>
                    <a:pt x="6624" y="7682"/>
                    <a:pt x="6631" y="7683"/>
                    <a:pt x="6638" y="7683"/>
                  </a:cubicBezTo>
                  <a:cubicBezTo>
                    <a:pt x="6650" y="7683"/>
                    <a:pt x="6660" y="7680"/>
                    <a:pt x="6671" y="7674"/>
                  </a:cubicBezTo>
                  <a:cubicBezTo>
                    <a:pt x="6688" y="7665"/>
                    <a:pt x="6700" y="7647"/>
                    <a:pt x="6701" y="7629"/>
                  </a:cubicBezTo>
                  <a:cubicBezTo>
                    <a:pt x="6896" y="6593"/>
                    <a:pt x="6760" y="5506"/>
                    <a:pt x="6313" y="4565"/>
                  </a:cubicBezTo>
                  <a:cubicBezTo>
                    <a:pt x="5846" y="3580"/>
                    <a:pt x="5053" y="2760"/>
                    <a:pt x="4085" y="2262"/>
                  </a:cubicBezTo>
                  <a:lnTo>
                    <a:pt x="4100" y="2235"/>
                  </a:lnTo>
                  <a:cubicBezTo>
                    <a:pt x="5074" y="2734"/>
                    <a:pt x="5872" y="3557"/>
                    <a:pt x="6341" y="4548"/>
                  </a:cubicBezTo>
                  <a:cubicBezTo>
                    <a:pt x="6795" y="5504"/>
                    <a:pt x="6934" y="6603"/>
                    <a:pt x="6733" y="7649"/>
                  </a:cubicBezTo>
                  <a:cubicBezTo>
                    <a:pt x="6726" y="7687"/>
                    <a:pt x="6746" y="7717"/>
                    <a:pt x="6783" y="7727"/>
                  </a:cubicBezTo>
                  <a:lnTo>
                    <a:pt x="7161" y="7835"/>
                  </a:lnTo>
                  <a:cubicBezTo>
                    <a:pt x="7166" y="7837"/>
                    <a:pt x="7173" y="7838"/>
                    <a:pt x="7179" y="7838"/>
                  </a:cubicBezTo>
                  <a:cubicBezTo>
                    <a:pt x="7192" y="7838"/>
                    <a:pt x="7204" y="7835"/>
                    <a:pt x="7213" y="7828"/>
                  </a:cubicBezTo>
                  <a:cubicBezTo>
                    <a:pt x="7229" y="7822"/>
                    <a:pt x="7240" y="7805"/>
                    <a:pt x="7245" y="7788"/>
                  </a:cubicBezTo>
                  <a:cubicBezTo>
                    <a:pt x="7987" y="4837"/>
                    <a:pt x="6210" y="1761"/>
                    <a:pt x="3284" y="93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39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6105;p63">
              <a:extLst>
                <a:ext uri="{FF2B5EF4-FFF2-40B4-BE49-F238E27FC236}">
                  <a16:creationId xmlns:a16="http://schemas.microsoft.com/office/drawing/2014/main" id="{A4DEC022-1080-40F7-B6F0-450610C33A2A}"/>
                </a:ext>
              </a:extLst>
            </p:cNvPr>
            <p:cNvSpPr/>
            <p:nvPr/>
          </p:nvSpPr>
          <p:spPr>
            <a:xfrm>
              <a:off x="5663900" y="2699100"/>
              <a:ext cx="126950" cy="110200"/>
            </a:xfrm>
            <a:custGeom>
              <a:avLst/>
              <a:gdLst/>
              <a:ahLst/>
              <a:cxnLst/>
              <a:rect l="l" t="t" r="r" b="b"/>
              <a:pathLst>
                <a:path w="5078" h="4408" extrusionOk="0">
                  <a:moveTo>
                    <a:pt x="921" y="1"/>
                  </a:moveTo>
                  <a:lnTo>
                    <a:pt x="0" y="3242"/>
                  </a:lnTo>
                  <a:lnTo>
                    <a:pt x="4100" y="4405"/>
                  </a:lnTo>
                  <a:cubicBezTo>
                    <a:pt x="4106" y="4407"/>
                    <a:pt x="4111" y="4407"/>
                    <a:pt x="4117" y="4407"/>
                  </a:cubicBezTo>
                  <a:cubicBezTo>
                    <a:pt x="4147" y="4407"/>
                    <a:pt x="4175" y="4387"/>
                    <a:pt x="4185" y="4355"/>
                  </a:cubicBezTo>
                  <a:lnTo>
                    <a:pt x="5067" y="1248"/>
                  </a:lnTo>
                  <a:cubicBezTo>
                    <a:pt x="5078" y="1211"/>
                    <a:pt x="5057" y="1173"/>
                    <a:pt x="5020" y="1164"/>
                  </a:cubicBezTo>
                  <a:lnTo>
                    <a:pt x="921" y="1"/>
                  </a:lnTo>
                  <a:close/>
                </a:path>
              </a:pathLst>
            </a:custGeom>
            <a:solidFill>
              <a:srgbClr val="FFFFFF">
                <a:alpha val="39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6106;p63">
              <a:extLst>
                <a:ext uri="{FF2B5EF4-FFF2-40B4-BE49-F238E27FC236}">
                  <a16:creationId xmlns:a16="http://schemas.microsoft.com/office/drawing/2014/main" id="{7E991885-D9B3-4F17-AECF-9ACB1840E4FB}"/>
                </a:ext>
              </a:extLst>
            </p:cNvPr>
            <p:cNvSpPr/>
            <p:nvPr/>
          </p:nvSpPr>
          <p:spPr>
            <a:xfrm>
              <a:off x="5108025" y="2422625"/>
              <a:ext cx="671900" cy="298350"/>
            </a:xfrm>
            <a:custGeom>
              <a:avLst/>
              <a:gdLst/>
              <a:ahLst/>
              <a:cxnLst/>
              <a:rect l="l" t="t" r="r" b="b"/>
              <a:pathLst>
                <a:path w="26876" h="11934" extrusionOk="0">
                  <a:moveTo>
                    <a:pt x="5833" y="498"/>
                  </a:moveTo>
                  <a:cubicBezTo>
                    <a:pt x="6331" y="498"/>
                    <a:pt x="6837" y="566"/>
                    <a:pt x="7340" y="708"/>
                  </a:cubicBezTo>
                  <a:lnTo>
                    <a:pt x="21674" y="4775"/>
                  </a:lnTo>
                  <a:cubicBezTo>
                    <a:pt x="24532" y="5586"/>
                    <a:pt x="26229" y="8511"/>
                    <a:pt x="25553" y="11374"/>
                  </a:cubicBezTo>
                  <a:lnTo>
                    <a:pt x="572" y="4287"/>
                  </a:lnTo>
                  <a:cubicBezTo>
                    <a:pt x="1336" y="1987"/>
                    <a:pt x="3497" y="498"/>
                    <a:pt x="5833" y="498"/>
                  </a:cubicBezTo>
                  <a:close/>
                  <a:moveTo>
                    <a:pt x="5828" y="0"/>
                  </a:moveTo>
                  <a:cubicBezTo>
                    <a:pt x="3196" y="0"/>
                    <a:pt x="772" y="1737"/>
                    <a:pt x="18" y="4390"/>
                  </a:cubicBezTo>
                  <a:cubicBezTo>
                    <a:pt x="0" y="4454"/>
                    <a:pt x="8" y="4522"/>
                    <a:pt x="41" y="4580"/>
                  </a:cubicBezTo>
                  <a:cubicBezTo>
                    <a:pt x="73" y="4638"/>
                    <a:pt x="127" y="4679"/>
                    <a:pt x="190" y="4697"/>
                  </a:cubicBezTo>
                  <a:lnTo>
                    <a:pt x="25660" y="11924"/>
                  </a:lnTo>
                  <a:cubicBezTo>
                    <a:pt x="25682" y="11930"/>
                    <a:pt x="25706" y="11933"/>
                    <a:pt x="25728" y="11933"/>
                  </a:cubicBezTo>
                  <a:cubicBezTo>
                    <a:pt x="25771" y="11933"/>
                    <a:pt x="25813" y="11923"/>
                    <a:pt x="25847" y="11902"/>
                  </a:cubicBezTo>
                  <a:cubicBezTo>
                    <a:pt x="25906" y="11870"/>
                    <a:pt x="25948" y="11816"/>
                    <a:pt x="25965" y="11752"/>
                  </a:cubicBezTo>
                  <a:cubicBezTo>
                    <a:pt x="26875" y="8550"/>
                    <a:pt x="25010" y="5205"/>
                    <a:pt x="21807" y="4297"/>
                  </a:cubicBezTo>
                  <a:lnTo>
                    <a:pt x="7474" y="230"/>
                  </a:lnTo>
                  <a:cubicBezTo>
                    <a:pt x="6925" y="75"/>
                    <a:pt x="6372" y="0"/>
                    <a:pt x="58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6107;p63">
              <a:extLst>
                <a:ext uri="{FF2B5EF4-FFF2-40B4-BE49-F238E27FC236}">
                  <a16:creationId xmlns:a16="http://schemas.microsoft.com/office/drawing/2014/main" id="{8B078521-6BF1-4FED-AE4E-32E77BE4FB0F}"/>
                </a:ext>
              </a:extLst>
            </p:cNvPr>
            <p:cNvSpPr/>
            <p:nvPr/>
          </p:nvSpPr>
          <p:spPr>
            <a:xfrm>
              <a:off x="5040725" y="2515625"/>
              <a:ext cx="760400" cy="303400"/>
            </a:xfrm>
            <a:custGeom>
              <a:avLst/>
              <a:gdLst/>
              <a:ahLst/>
              <a:cxnLst/>
              <a:rect l="l" t="t" r="r" b="b"/>
              <a:pathLst>
                <a:path w="30416" h="12136" extrusionOk="0">
                  <a:moveTo>
                    <a:pt x="1405" y="557"/>
                  </a:moveTo>
                  <a:lnTo>
                    <a:pt x="29831" y="8623"/>
                  </a:lnTo>
                  <a:lnTo>
                    <a:pt x="28991" y="11580"/>
                  </a:lnTo>
                  <a:lnTo>
                    <a:pt x="566" y="3514"/>
                  </a:lnTo>
                  <a:lnTo>
                    <a:pt x="1405" y="557"/>
                  </a:lnTo>
                  <a:close/>
                  <a:moveTo>
                    <a:pt x="1231" y="1"/>
                  </a:moveTo>
                  <a:cubicBezTo>
                    <a:pt x="1123" y="1"/>
                    <a:pt x="1025" y="73"/>
                    <a:pt x="993" y="182"/>
                  </a:cubicBezTo>
                  <a:lnTo>
                    <a:pt x="19" y="3617"/>
                  </a:lnTo>
                  <a:cubicBezTo>
                    <a:pt x="1" y="3681"/>
                    <a:pt x="8" y="3749"/>
                    <a:pt x="41" y="3807"/>
                  </a:cubicBezTo>
                  <a:cubicBezTo>
                    <a:pt x="72" y="3864"/>
                    <a:pt x="128" y="3906"/>
                    <a:pt x="190" y="3924"/>
                  </a:cubicBezTo>
                  <a:lnTo>
                    <a:pt x="29095" y="12126"/>
                  </a:lnTo>
                  <a:cubicBezTo>
                    <a:pt x="29117" y="12134"/>
                    <a:pt x="29141" y="12136"/>
                    <a:pt x="29163" y="12136"/>
                  </a:cubicBezTo>
                  <a:cubicBezTo>
                    <a:pt x="29206" y="12136"/>
                    <a:pt x="29248" y="12125"/>
                    <a:pt x="29283" y="12103"/>
                  </a:cubicBezTo>
                  <a:cubicBezTo>
                    <a:pt x="29342" y="12072"/>
                    <a:pt x="29384" y="12017"/>
                    <a:pt x="29403" y="11953"/>
                  </a:cubicBezTo>
                  <a:lnTo>
                    <a:pt x="30377" y="8519"/>
                  </a:lnTo>
                  <a:cubicBezTo>
                    <a:pt x="30415" y="8387"/>
                    <a:pt x="30339" y="8249"/>
                    <a:pt x="30206" y="8211"/>
                  </a:cubicBezTo>
                  <a:lnTo>
                    <a:pt x="1301" y="11"/>
                  </a:lnTo>
                  <a:cubicBezTo>
                    <a:pt x="1278" y="4"/>
                    <a:pt x="1254" y="1"/>
                    <a:pt x="12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6108;p63">
              <a:extLst>
                <a:ext uri="{FF2B5EF4-FFF2-40B4-BE49-F238E27FC236}">
                  <a16:creationId xmlns:a16="http://schemas.microsoft.com/office/drawing/2014/main" id="{8AD4776B-6D78-4870-81FA-44F2A846A3F5}"/>
                </a:ext>
              </a:extLst>
            </p:cNvPr>
            <p:cNvSpPr/>
            <p:nvPr/>
          </p:nvSpPr>
          <p:spPr>
            <a:xfrm>
              <a:off x="5486600" y="2285350"/>
              <a:ext cx="68500" cy="59650"/>
            </a:xfrm>
            <a:custGeom>
              <a:avLst/>
              <a:gdLst/>
              <a:ahLst/>
              <a:cxnLst/>
              <a:rect l="l" t="t" r="r" b="b"/>
              <a:pathLst>
                <a:path w="2740" h="2386" extrusionOk="0">
                  <a:moveTo>
                    <a:pt x="819" y="557"/>
                  </a:moveTo>
                  <a:lnTo>
                    <a:pt x="2157" y="937"/>
                  </a:lnTo>
                  <a:lnTo>
                    <a:pt x="1902" y="1829"/>
                  </a:lnTo>
                  <a:lnTo>
                    <a:pt x="565" y="1450"/>
                  </a:lnTo>
                  <a:lnTo>
                    <a:pt x="819" y="557"/>
                  </a:lnTo>
                  <a:close/>
                  <a:moveTo>
                    <a:pt x="644" y="0"/>
                  </a:moveTo>
                  <a:cubicBezTo>
                    <a:pt x="536" y="0"/>
                    <a:pt x="438" y="73"/>
                    <a:pt x="407" y="182"/>
                  </a:cubicBezTo>
                  <a:lnTo>
                    <a:pt x="18" y="1554"/>
                  </a:lnTo>
                  <a:cubicBezTo>
                    <a:pt x="0" y="1618"/>
                    <a:pt x="7" y="1686"/>
                    <a:pt x="41" y="1743"/>
                  </a:cubicBezTo>
                  <a:cubicBezTo>
                    <a:pt x="72" y="1801"/>
                    <a:pt x="127" y="1843"/>
                    <a:pt x="189" y="1860"/>
                  </a:cubicBezTo>
                  <a:lnTo>
                    <a:pt x="2006" y="2377"/>
                  </a:lnTo>
                  <a:cubicBezTo>
                    <a:pt x="2028" y="2383"/>
                    <a:pt x="2052" y="2386"/>
                    <a:pt x="2074" y="2386"/>
                  </a:cubicBezTo>
                  <a:cubicBezTo>
                    <a:pt x="2116" y="2386"/>
                    <a:pt x="2158" y="2373"/>
                    <a:pt x="2195" y="2354"/>
                  </a:cubicBezTo>
                  <a:cubicBezTo>
                    <a:pt x="2253" y="2323"/>
                    <a:pt x="2295" y="2269"/>
                    <a:pt x="2314" y="2205"/>
                  </a:cubicBezTo>
                  <a:lnTo>
                    <a:pt x="2702" y="833"/>
                  </a:lnTo>
                  <a:cubicBezTo>
                    <a:pt x="2740" y="702"/>
                    <a:pt x="2663" y="563"/>
                    <a:pt x="2530" y="526"/>
                  </a:cubicBezTo>
                  <a:lnTo>
                    <a:pt x="714" y="11"/>
                  </a:lnTo>
                  <a:cubicBezTo>
                    <a:pt x="690" y="4"/>
                    <a:pt x="667" y="0"/>
                    <a:pt x="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6109;p63">
              <a:extLst>
                <a:ext uri="{FF2B5EF4-FFF2-40B4-BE49-F238E27FC236}">
                  <a16:creationId xmlns:a16="http://schemas.microsoft.com/office/drawing/2014/main" id="{F5C98070-5C8A-44DC-8040-1F3CD1247FEB}"/>
                </a:ext>
              </a:extLst>
            </p:cNvPr>
            <p:cNvSpPr/>
            <p:nvPr/>
          </p:nvSpPr>
          <p:spPr>
            <a:xfrm>
              <a:off x="5744375" y="1303775"/>
              <a:ext cx="85600" cy="132700"/>
            </a:xfrm>
            <a:custGeom>
              <a:avLst/>
              <a:gdLst/>
              <a:ahLst/>
              <a:cxnLst/>
              <a:rect l="l" t="t" r="r" b="b"/>
              <a:pathLst>
                <a:path w="3424" h="5308" extrusionOk="0">
                  <a:moveTo>
                    <a:pt x="2188" y="498"/>
                  </a:moveTo>
                  <a:cubicBezTo>
                    <a:pt x="2250" y="498"/>
                    <a:pt x="2314" y="507"/>
                    <a:pt x="2378" y="525"/>
                  </a:cubicBezTo>
                  <a:cubicBezTo>
                    <a:pt x="2557" y="575"/>
                    <a:pt x="2706" y="693"/>
                    <a:pt x="2796" y="855"/>
                  </a:cubicBezTo>
                  <a:cubicBezTo>
                    <a:pt x="2886" y="1017"/>
                    <a:pt x="2908" y="1205"/>
                    <a:pt x="2857" y="1384"/>
                  </a:cubicBezTo>
                  <a:lnTo>
                    <a:pt x="1902" y="4750"/>
                  </a:lnTo>
                  <a:lnTo>
                    <a:pt x="565" y="4372"/>
                  </a:lnTo>
                  <a:lnTo>
                    <a:pt x="1519" y="1005"/>
                  </a:lnTo>
                  <a:cubicBezTo>
                    <a:pt x="1606" y="699"/>
                    <a:pt x="1885" y="498"/>
                    <a:pt x="2188" y="498"/>
                  </a:cubicBezTo>
                  <a:close/>
                  <a:moveTo>
                    <a:pt x="2186" y="1"/>
                  </a:moveTo>
                  <a:cubicBezTo>
                    <a:pt x="1986" y="1"/>
                    <a:pt x="1788" y="52"/>
                    <a:pt x="1608" y="153"/>
                  </a:cubicBezTo>
                  <a:cubicBezTo>
                    <a:pt x="1330" y="307"/>
                    <a:pt x="1130" y="562"/>
                    <a:pt x="1042" y="869"/>
                  </a:cubicBezTo>
                  <a:lnTo>
                    <a:pt x="18" y="4475"/>
                  </a:lnTo>
                  <a:cubicBezTo>
                    <a:pt x="1" y="4539"/>
                    <a:pt x="10" y="4607"/>
                    <a:pt x="41" y="4665"/>
                  </a:cubicBezTo>
                  <a:cubicBezTo>
                    <a:pt x="73" y="4722"/>
                    <a:pt x="127" y="4764"/>
                    <a:pt x="190" y="4782"/>
                  </a:cubicBezTo>
                  <a:lnTo>
                    <a:pt x="2006" y="5298"/>
                  </a:lnTo>
                  <a:cubicBezTo>
                    <a:pt x="2028" y="5304"/>
                    <a:pt x="2052" y="5307"/>
                    <a:pt x="2074" y="5307"/>
                  </a:cubicBezTo>
                  <a:cubicBezTo>
                    <a:pt x="2116" y="5307"/>
                    <a:pt x="2158" y="5297"/>
                    <a:pt x="2195" y="5276"/>
                  </a:cubicBezTo>
                  <a:cubicBezTo>
                    <a:pt x="2253" y="5245"/>
                    <a:pt x="2295" y="5190"/>
                    <a:pt x="2314" y="5126"/>
                  </a:cubicBezTo>
                  <a:lnTo>
                    <a:pt x="3337" y="1520"/>
                  </a:lnTo>
                  <a:cubicBezTo>
                    <a:pt x="3424" y="1214"/>
                    <a:pt x="3385" y="892"/>
                    <a:pt x="3231" y="613"/>
                  </a:cubicBezTo>
                  <a:cubicBezTo>
                    <a:pt x="3076" y="335"/>
                    <a:pt x="2822" y="133"/>
                    <a:pt x="2515" y="47"/>
                  </a:cubicBezTo>
                  <a:cubicBezTo>
                    <a:pt x="2406" y="16"/>
                    <a:pt x="2296" y="1"/>
                    <a:pt x="21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6110;p63">
              <a:extLst>
                <a:ext uri="{FF2B5EF4-FFF2-40B4-BE49-F238E27FC236}">
                  <a16:creationId xmlns:a16="http://schemas.microsoft.com/office/drawing/2014/main" id="{70A2BF05-24FB-4238-B7DB-A195887618D4}"/>
                </a:ext>
              </a:extLst>
            </p:cNvPr>
            <p:cNvSpPr/>
            <p:nvPr/>
          </p:nvSpPr>
          <p:spPr>
            <a:xfrm>
              <a:off x="5722400" y="1454250"/>
              <a:ext cx="68500" cy="59625"/>
            </a:xfrm>
            <a:custGeom>
              <a:avLst/>
              <a:gdLst/>
              <a:ahLst/>
              <a:cxnLst/>
              <a:rect l="l" t="t" r="r" b="b"/>
              <a:pathLst>
                <a:path w="2740" h="2385" extrusionOk="0">
                  <a:moveTo>
                    <a:pt x="818" y="557"/>
                  </a:moveTo>
                  <a:lnTo>
                    <a:pt x="2156" y="937"/>
                  </a:lnTo>
                  <a:lnTo>
                    <a:pt x="1902" y="1829"/>
                  </a:lnTo>
                  <a:lnTo>
                    <a:pt x="565" y="1450"/>
                  </a:lnTo>
                  <a:lnTo>
                    <a:pt x="818" y="557"/>
                  </a:lnTo>
                  <a:close/>
                  <a:moveTo>
                    <a:pt x="644" y="0"/>
                  </a:moveTo>
                  <a:cubicBezTo>
                    <a:pt x="535" y="0"/>
                    <a:pt x="438" y="73"/>
                    <a:pt x="407" y="181"/>
                  </a:cubicBezTo>
                  <a:lnTo>
                    <a:pt x="18" y="1553"/>
                  </a:lnTo>
                  <a:cubicBezTo>
                    <a:pt x="0" y="1618"/>
                    <a:pt x="7" y="1686"/>
                    <a:pt x="41" y="1743"/>
                  </a:cubicBezTo>
                  <a:cubicBezTo>
                    <a:pt x="72" y="1801"/>
                    <a:pt x="127" y="1843"/>
                    <a:pt x="190" y="1861"/>
                  </a:cubicBezTo>
                  <a:lnTo>
                    <a:pt x="2006" y="2377"/>
                  </a:lnTo>
                  <a:cubicBezTo>
                    <a:pt x="2028" y="2383"/>
                    <a:pt x="2052" y="2385"/>
                    <a:pt x="2074" y="2385"/>
                  </a:cubicBezTo>
                  <a:cubicBezTo>
                    <a:pt x="2117" y="2385"/>
                    <a:pt x="2159" y="2375"/>
                    <a:pt x="2195" y="2354"/>
                  </a:cubicBezTo>
                  <a:cubicBezTo>
                    <a:pt x="2253" y="2322"/>
                    <a:pt x="2295" y="2269"/>
                    <a:pt x="2314" y="2205"/>
                  </a:cubicBezTo>
                  <a:lnTo>
                    <a:pt x="2702" y="834"/>
                  </a:lnTo>
                  <a:cubicBezTo>
                    <a:pt x="2740" y="702"/>
                    <a:pt x="2663" y="563"/>
                    <a:pt x="2530" y="526"/>
                  </a:cubicBezTo>
                  <a:lnTo>
                    <a:pt x="714" y="11"/>
                  </a:lnTo>
                  <a:cubicBezTo>
                    <a:pt x="690" y="4"/>
                    <a:pt x="667" y="0"/>
                    <a:pt x="644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6111;p63">
              <a:extLst>
                <a:ext uri="{FF2B5EF4-FFF2-40B4-BE49-F238E27FC236}">
                  <a16:creationId xmlns:a16="http://schemas.microsoft.com/office/drawing/2014/main" id="{B3C5A55C-B285-4434-A5FA-6110457268EA}"/>
                </a:ext>
              </a:extLst>
            </p:cNvPr>
            <p:cNvSpPr/>
            <p:nvPr/>
          </p:nvSpPr>
          <p:spPr>
            <a:xfrm>
              <a:off x="5443200" y="2362750"/>
              <a:ext cx="89975" cy="135125"/>
            </a:xfrm>
            <a:custGeom>
              <a:avLst/>
              <a:gdLst/>
              <a:ahLst/>
              <a:cxnLst/>
              <a:rect l="l" t="t" r="r" b="b"/>
              <a:pathLst>
                <a:path w="3599" h="5405" extrusionOk="0">
                  <a:moveTo>
                    <a:pt x="1675" y="559"/>
                  </a:moveTo>
                  <a:lnTo>
                    <a:pt x="3013" y="939"/>
                  </a:lnTo>
                  <a:lnTo>
                    <a:pt x="1904" y="4849"/>
                  </a:lnTo>
                  <a:lnTo>
                    <a:pt x="566" y="4469"/>
                  </a:lnTo>
                  <a:lnTo>
                    <a:pt x="1675" y="559"/>
                  </a:lnTo>
                  <a:close/>
                  <a:moveTo>
                    <a:pt x="1505" y="1"/>
                  </a:moveTo>
                  <a:cubicBezTo>
                    <a:pt x="1462" y="1"/>
                    <a:pt x="1420" y="12"/>
                    <a:pt x="1384" y="33"/>
                  </a:cubicBezTo>
                  <a:cubicBezTo>
                    <a:pt x="1325" y="65"/>
                    <a:pt x="1283" y="119"/>
                    <a:pt x="1265" y="182"/>
                  </a:cubicBezTo>
                  <a:lnTo>
                    <a:pt x="19" y="4572"/>
                  </a:lnTo>
                  <a:cubicBezTo>
                    <a:pt x="0" y="4636"/>
                    <a:pt x="9" y="4704"/>
                    <a:pt x="41" y="4762"/>
                  </a:cubicBezTo>
                  <a:cubicBezTo>
                    <a:pt x="73" y="4819"/>
                    <a:pt x="128" y="4861"/>
                    <a:pt x="191" y="4880"/>
                  </a:cubicBezTo>
                  <a:lnTo>
                    <a:pt x="2006" y="5395"/>
                  </a:lnTo>
                  <a:cubicBezTo>
                    <a:pt x="2029" y="5402"/>
                    <a:pt x="2052" y="5405"/>
                    <a:pt x="2075" y="5405"/>
                  </a:cubicBezTo>
                  <a:cubicBezTo>
                    <a:pt x="2117" y="5405"/>
                    <a:pt x="2159" y="5394"/>
                    <a:pt x="2195" y="5373"/>
                  </a:cubicBezTo>
                  <a:cubicBezTo>
                    <a:pt x="2254" y="5342"/>
                    <a:pt x="2296" y="5288"/>
                    <a:pt x="2314" y="5224"/>
                  </a:cubicBezTo>
                  <a:lnTo>
                    <a:pt x="3560" y="834"/>
                  </a:lnTo>
                  <a:cubicBezTo>
                    <a:pt x="3598" y="701"/>
                    <a:pt x="3521" y="564"/>
                    <a:pt x="3389" y="526"/>
                  </a:cubicBezTo>
                  <a:lnTo>
                    <a:pt x="1573" y="10"/>
                  </a:lnTo>
                  <a:cubicBezTo>
                    <a:pt x="1551" y="4"/>
                    <a:pt x="1528" y="1"/>
                    <a:pt x="15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6112;p63">
              <a:extLst>
                <a:ext uri="{FF2B5EF4-FFF2-40B4-BE49-F238E27FC236}">
                  <a16:creationId xmlns:a16="http://schemas.microsoft.com/office/drawing/2014/main" id="{2EA4A0BC-CD15-47B0-92CA-A96F600FCD38}"/>
                </a:ext>
              </a:extLst>
            </p:cNvPr>
            <p:cNvSpPr/>
            <p:nvPr/>
          </p:nvSpPr>
          <p:spPr>
            <a:xfrm>
              <a:off x="5461800" y="1411575"/>
              <a:ext cx="725750" cy="995975"/>
            </a:xfrm>
            <a:custGeom>
              <a:avLst/>
              <a:gdLst/>
              <a:ahLst/>
              <a:cxnLst/>
              <a:rect l="l" t="t" r="r" b="b"/>
              <a:pathLst>
                <a:path w="29030" h="39839" extrusionOk="0">
                  <a:moveTo>
                    <a:pt x="11499" y="500"/>
                  </a:moveTo>
                  <a:cubicBezTo>
                    <a:pt x="11557" y="500"/>
                    <a:pt x="11616" y="508"/>
                    <a:pt x="11675" y="524"/>
                  </a:cubicBezTo>
                  <a:lnTo>
                    <a:pt x="13622" y="1076"/>
                  </a:lnTo>
                  <a:cubicBezTo>
                    <a:pt x="18688" y="2513"/>
                    <a:pt x="22875" y="5848"/>
                    <a:pt x="25411" y="10462"/>
                  </a:cubicBezTo>
                  <a:cubicBezTo>
                    <a:pt x="27947" y="15078"/>
                    <a:pt x="28515" y="20400"/>
                    <a:pt x="27010" y="25451"/>
                  </a:cubicBezTo>
                  <a:cubicBezTo>
                    <a:pt x="24506" y="33860"/>
                    <a:pt x="16630" y="39342"/>
                    <a:pt x="8115" y="39342"/>
                  </a:cubicBezTo>
                  <a:cubicBezTo>
                    <a:pt x="6315" y="39342"/>
                    <a:pt x="4486" y="39097"/>
                    <a:pt x="2673" y="38583"/>
                  </a:cubicBezTo>
                  <a:lnTo>
                    <a:pt x="1010" y="38110"/>
                  </a:lnTo>
                  <a:cubicBezTo>
                    <a:pt x="843" y="38062"/>
                    <a:pt x="706" y="37955"/>
                    <a:pt x="621" y="37803"/>
                  </a:cubicBezTo>
                  <a:cubicBezTo>
                    <a:pt x="538" y="37652"/>
                    <a:pt x="517" y="37476"/>
                    <a:pt x="564" y="37311"/>
                  </a:cubicBezTo>
                  <a:cubicBezTo>
                    <a:pt x="646" y="37025"/>
                    <a:pt x="905" y="36840"/>
                    <a:pt x="1188" y="36840"/>
                  </a:cubicBezTo>
                  <a:cubicBezTo>
                    <a:pt x="1247" y="36840"/>
                    <a:pt x="1306" y="36847"/>
                    <a:pt x="1364" y="36866"/>
                  </a:cubicBezTo>
                  <a:lnTo>
                    <a:pt x="3055" y="37345"/>
                  </a:lnTo>
                  <a:cubicBezTo>
                    <a:pt x="4710" y="37815"/>
                    <a:pt x="6393" y="38048"/>
                    <a:pt x="8065" y="38048"/>
                  </a:cubicBezTo>
                  <a:cubicBezTo>
                    <a:pt x="11184" y="38048"/>
                    <a:pt x="14265" y="37238"/>
                    <a:pt x="17055" y="35652"/>
                  </a:cubicBezTo>
                  <a:cubicBezTo>
                    <a:pt x="21339" y="33213"/>
                    <a:pt x="24395" y="29244"/>
                    <a:pt x="25663" y="24476"/>
                  </a:cubicBezTo>
                  <a:cubicBezTo>
                    <a:pt x="28204" y="14921"/>
                    <a:pt x="22401" y="4914"/>
                    <a:pt x="12728" y="2170"/>
                  </a:cubicBezTo>
                  <a:lnTo>
                    <a:pt x="11321" y="1771"/>
                  </a:lnTo>
                  <a:cubicBezTo>
                    <a:pt x="10977" y="1673"/>
                    <a:pt x="10777" y="1315"/>
                    <a:pt x="10874" y="970"/>
                  </a:cubicBezTo>
                  <a:cubicBezTo>
                    <a:pt x="10955" y="686"/>
                    <a:pt x="11216" y="500"/>
                    <a:pt x="11499" y="500"/>
                  </a:cubicBezTo>
                  <a:close/>
                  <a:moveTo>
                    <a:pt x="11498" y="0"/>
                  </a:moveTo>
                  <a:cubicBezTo>
                    <a:pt x="10999" y="0"/>
                    <a:pt x="10538" y="329"/>
                    <a:pt x="10395" y="832"/>
                  </a:cubicBezTo>
                  <a:cubicBezTo>
                    <a:pt x="10223" y="1439"/>
                    <a:pt x="10578" y="2075"/>
                    <a:pt x="11185" y="2247"/>
                  </a:cubicBezTo>
                  <a:lnTo>
                    <a:pt x="12592" y="2646"/>
                  </a:lnTo>
                  <a:cubicBezTo>
                    <a:pt x="22007" y="5317"/>
                    <a:pt x="27653" y="15050"/>
                    <a:pt x="25183" y="24344"/>
                  </a:cubicBezTo>
                  <a:cubicBezTo>
                    <a:pt x="23951" y="28984"/>
                    <a:pt x="20977" y="32844"/>
                    <a:pt x="16810" y="35215"/>
                  </a:cubicBezTo>
                  <a:cubicBezTo>
                    <a:pt x="14095" y="36759"/>
                    <a:pt x="11099" y="37545"/>
                    <a:pt x="8065" y="37545"/>
                  </a:cubicBezTo>
                  <a:cubicBezTo>
                    <a:pt x="6439" y="37545"/>
                    <a:pt x="4802" y="37319"/>
                    <a:pt x="3192" y="36863"/>
                  </a:cubicBezTo>
                  <a:lnTo>
                    <a:pt x="1501" y="36382"/>
                  </a:lnTo>
                  <a:cubicBezTo>
                    <a:pt x="1396" y="36352"/>
                    <a:pt x="1291" y="36338"/>
                    <a:pt x="1187" y="36338"/>
                  </a:cubicBezTo>
                  <a:cubicBezTo>
                    <a:pt x="688" y="36338"/>
                    <a:pt x="228" y="36669"/>
                    <a:pt x="84" y="37172"/>
                  </a:cubicBezTo>
                  <a:cubicBezTo>
                    <a:pt x="1" y="37466"/>
                    <a:pt x="37" y="37776"/>
                    <a:pt x="187" y="38043"/>
                  </a:cubicBezTo>
                  <a:cubicBezTo>
                    <a:pt x="336" y="38312"/>
                    <a:pt x="581" y="38504"/>
                    <a:pt x="875" y="38587"/>
                  </a:cubicBezTo>
                  <a:lnTo>
                    <a:pt x="2538" y="39060"/>
                  </a:lnTo>
                  <a:cubicBezTo>
                    <a:pt x="4396" y="39588"/>
                    <a:pt x="6270" y="39839"/>
                    <a:pt x="8116" y="39839"/>
                  </a:cubicBezTo>
                  <a:cubicBezTo>
                    <a:pt x="16846" y="39839"/>
                    <a:pt x="24920" y="34217"/>
                    <a:pt x="27488" y="25592"/>
                  </a:cubicBezTo>
                  <a:cubicBezTo>
                    <a:pt x="29030" y="20412"/>
                    <a:pt x="28448" y="14953"/>
                    <a:pt x="25847" y="10221"/>
                  </a:cubicBezTo>
                  <a:cubicBezTo>
                    <a:pt x="23246" y="5488"/>
                    <a:pt x="18953" y="2069"/>
                    <a:pt x="13758" y="595"/>
                  </a:cubicBezTo>
                  <a:lnTo>
                    <a:pt x="11811" y="44"/>
                  </a:lnTo>
                  <a:cubicBezTo>
                    <a:pt x="11707" y="14"/>
                    <a:pt x="11602" y="0"/>
                    <a:pt x="114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6113;p63">
              <a:extLst>
                <a:ext uri="{FF2B5EF4-FFF2-40B4-BE49-F238E27FC236}">
                  <a16:creationId xmlns:a16="http://schemas.microsoft.com/office/drawing/2014/main" id="{3111DC11-D23D-482A-9D23-A4261934F6A7}"/>
                </a:ext>
              </a:extLst>
            </p:cNvPr>
            <p:cNvSpPr/>
            <p:nvPr/>
          </p:nvSpPr>
          <p:spPr>
            <a:xfrm>
              <a:off x="5170850" y="1479225"/>
              <a:ext cx="902675" cy="840825"/>
            </a:xfrm>
            <a:custGeom>
              <a:avLst/>
              <a:gdLst/>
              <a:ahLst/>
              <a:cxnLst/>
              <a:rect l="l" t="t" r="r" b="b"/>
              <a:pathLst>
                <a:path w="36107" h="33633" extrusionOk="0">
                  <a:moveTo>
                    <a:pt x="18712" y="498"/>
                  </a:moveTo>
                  <a:cubicBezTo>
                    <a:pt x="20183" y="498"/>
                    <a:pt x="21677" y="698"/>
                    <a:pt x="23161" y="1119"/>
                  </a:cubicBezTo>
                  <a:cubicBezTo>
                    <a:pt x="27354" y="2309"/>
                    <a:pt x="30834" y="5059"/>
                    <a:pt x="32956" y="8866"/>
                  </a:cubicBezTo>
                  <a:cubicBezTo>
                    <a:pt x="35079" y="12673"/>
                    <a:pt x="35594" y="17077"/>
                    <a:pt x="34404" y="21270"/>
                  </a:cubicBezTo>
                  <a:cubicBezTo>
                    <a:pt x="32368" y="28442"/>
                    <a:pt x="25813" y="33135"/>
                    <a:pt x="18701" y="33135"/>
                  </a:cubicBezTo>
                  <a:cubicBezTo>
                    <a:pt x="17230" y="33135"/>
                    <a:pt x="15736" y="32934"/>
                    <a:pt x="14253" y="32513"/>
                  </a:cubicBezTo>
                  <a:cubicBezTo>
                    <a:pt x="5596" y="30057"/>
                    <a:pt x="554" y="21018"/>
                    <a:pt x="3009" y="12362"/>
                  </a:cubicBezTo>
                  <a:cubicBezTo>
                    <a:pt x="5045" y="5190"/>
                    <a:pt x="11600" y="498"/>
                    <a:pt x="18712" y="498"/>
                  </a:cubicBezTo>
                  <a:close/>
                  <a:moveTo>
                    <a:pt x="18711" y="0"/>
                  </a:moveTo>
                  <a:cubicBezTo>
                    <a:pt x="11382" y="0"/>
                    <a:pt x="4627" y="4835"/>
                    <a:pt x="2530" y="12226"/>
                  </a:cubicBezTo>
                  <a:cubicBezTo>
                    <a:pt x="1" y="21145"/>
                    <a:pt x="5197" y="30461"/>
                    <a:pt x="14117" y="32993"/>
                  </a:cubicBezTo>
                  <a:cubicBezTo>
                    <a:pt x="15646" y="33425"/>
                    <a:pt x="17185" y="33632"/>
                    <a:pt x="18701" y="33632"/>
                  </a:cubicBezTo>
                  <a:cubicBezTo>
                    <a:pt x="26029" y="33632"/>
                    <a:pt x="32784" y="28796"/>
                    <a:pt x="34882" y="21406"/>
                  </a:cubicBezTo>
                  <a:cubicBezTo>
                    <a:pt x="36107" y="17086"/>
                    <a:pt x="35577" y="12545"/>
                    <a:pt x="33389" y="8624"/>
                  </a:cubicBezTo>
                  <a:cubicBezTo>
                    <a:pt x="31201" y="4701"/>
                    <a:pt x="27617" y="1866"/>
                    <a:pt x="23296" y="641"/>
                  </a:cubicBezTo>
                  <a:cubicBezTo>
                    <a:pt x="21768" y="207"/>
                    <a:pt x="20227" y="0"/>
                    <a:pt x="187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6114;p63">
              <a:extLst>
                <a:ext uri="{FF2B5EF4-FFF2-40B4-BE49-F238E27FC236}">
                  <a16:creationId xmlns:a16="http://schemas.microsoft.com/office/drawing/2014/main" id="{78A191F2-45B5-49B2-A986-F8CB610F639F}"/>
                </a:ext>
              </a:extLst>
            </p:cNvPr>
            <p:cNvSpPr/>
            <p:nvPr/>
          </p:nvSpPr>
          <p:spPr>
            <a:xfrm>
              <a:off x="5142850" y="2457150"/>
              <a:ext cx="138050" cy="86925"/>
            </a:xfrm>
            <a:custGeom>
              <a:avLst/>
              <a:gdLst/>
              <a:ahLst/>
              <a:cxnLst/>
              <a:rect l="l" t="t" r="r" b="b"/>
              <a:pathLst>
                <a:path w="5522" h="3477" extrusionOk="0">
                  <a:moveTo>
                    <a:pt x="4717" y="0"/>
                  </a:moveTo>
                  <a:cubicBezTo>
                    <a:pt x="3812" y="0"/>
                    <a:pt x="2914" y="249"/>
                    <a:pt x="2134" y="721"/>
                  </a:cubicBezTo>
                  <a:cubicBezTo>
                    <a:pt x="1156" y="1312"/>
                    <a:pt x="407" y="2233"/>
                    <a:pt x="23" y="3310"/>
                  </a:cubicBezTo>
                  <a:cubicBezTo>
                    <a:pt x="1" y="3374"/>
                    <a:pt x="35" y="3445"/>
                    <a:pt x="99" y="3468"/>
                  </a:cubicBezTo>
                  <a:cubicBezTo>
                    <a:pt x="112" y="3473"/>
                    <a:pt x="126" y="3476"/>
                    <a:pt x="141" y="3476"/>
                  </a:cubicBezTo>
                  <a:cubicBezTo>
                    <a:pt x="192" y="3476"/>
                    <a:pt x="240" y="3444"/>
                    <a:pt x="257" y="3395"/>
                  </a:cubicBezTo>
                  <a:cubicBezTo>
                    <a:pt x="622" y="2370"/>
                    <a:pt x="1334" y="1498"/>
                    <a:pt x="2263" y="935"/>
                  </a:cubicBezTo>
                  <a:cubicBezTo>
                    <a:pt x="3004" y="485"/>
                    <a:pt x="3855" y="249"/>
                    <a:pt x="4716" y="249"/>
                  </a:cubicBezTo>
                  <a:cubicBezTo>
                    <a:pt x="4934" y="249"/>
                    <a:pt x="5153" y="264"/>
                    <a:pt x="5371" y="295"/>
                  </a:cubicBezTo>
                  <a:cubicBezTo>
                    <a:pt x="5376" y="295"/>
                    <a:pt x="5380" y="296"/>
                    <a:pt x="5385" y="296"/>
                  </a:cubicBezTo>
                  <a:cubicBezTo>
                    <a:pt x="5452" y="296"/>
                    <a:pt x="5504" y="253"/>
                    <a:pt x="5512" y="189"/>
                  </a:cubicBezTo>
                  <a:cubicBezTo>
                    <a:pt x="5522" y="121"/>
                    <a:pt x="5475" y="58"/>
                    <a:pt x="5407" y="49"/>
                  </a:cubicBezTo>
                  <a:cubicBezTo>
                    <a:pt x="5177" y="16"/>
                    <a:pt x="4947" y="0"/>
                    <a:pt x="47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6115;p63">
              <a:extLst>
                <a:ext uri="{FF2B5EF4-FFF2-40B4-BE49-F238E27FC236}">
                  <a16:creationId xmlns:a16="http://schemas.microsoft.com/office/drawing/2014/main" id="{62207966-DC01-4F79-94BE-C21393006C0F}"/>
                </a:ext>
              </a:extLst>
            </p:cNvPr>
            <p:cNvSpPr/>
            <p:nvPr/>
          </p:nvSpPr>
          <p:spPr>
            <a:xfrm>
              <a:off x="5177000" y="2479800"/>
              <a:ext cx="72650" cy="44050"/>
            </a:xfrm>
            <a:custGeom>
              <a:avLst/>
              <a:gdLst/>
              <a:ahLst/>
              <a:cxnLst/>
              <a:rect l="l" t="t" r="r" b="b"/>
              <a:pathLst>
                <a:path w="2906" h="1762" extrusionOk="0">
                  <a:moveTo>
                    <a:pt x="2784" y="0"/>
                  </a:moveTo>
                  <a:cubicBezTo>
                    <a:pt x="2780" y="0"/>
                    <a:pt x="2775" y="1"/>
                    <a:pt x="2771" y="1"/>
                  </a:cubicBezTo>
                  <a:cubicBezTo>
                    <a:pt x="1681" y="55"/>
                    <a:pt x="634" y="656"/>
                    <a:pt x="38" y="1570"/>
                  </a:cubicBezTo>
                  <a:cubicBezTo>
                    <a:pt x="1" y="1627"/>
                    <a:pt x="16" y="1704"/>
                    <a:pt x="74" y="1742"/>
                  </a:cubicBezTo>
                  <a:cubicBezTo>
                    <a:pt x="95" y="1755"/>
                    <a:pt x="119" y="1761"/>
                    <a:pt x="142" y="1761"/>
                  </a:cubicBezTo>
                  <a:cubicBezTo>
                    <a:pt x="183" y="1761"/>
                    <a:pt x="222" y="1742"/>
                    <a:pt x="247" y="1706"/>
                  </a:cubicBezTo>
                  <a:cubicBezTo>
                    <a:pt x="801" y="857"/>
                    <a:pt x="1771" y="300"/>
                    <a:pt x="2782" y="251"/>
                  </a:cubicBezTo>
                  <a:cubicBezTo>
                    <a:pt x="2852" y="246"/>
                    <a:pt x="2906" y="188"/>
                    <a:pt x="2902" y="120"/>
                  </a:cubicBezTo>
                  <a:cubicBezTo>
                    <a:pt x="2898" y="56"/>
                    <a:pt x="2843" y="0"/>
                    <a:pt x="27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6116;p63">
              <a:extLst>
                <a:ext uri="{FF2B5EF4-FFF2-40B4-BE49-F238E27FC236}">
                  <a16:creationId xmlns:a16="http://schemas.microsoft.com/office/drawing/2014/main" id="{08B1E27F-1BB4-47CF-A0A5-C80E4F0ECDDF}"/>
                </a:ext>
              </a:extLst>
            </p:cNvPr>
            <p:cNvSpPr/>
            <p:nvPr/>
          </p:nvSpPr>
          <p:spPr>
            <a:xfrm>
              <a:off x="5070375" y="2557550"/>
              <a:ext cx="15375" cy="42250"/>
            </a:xfrm>
            <a:custGeom>
              <a:avLst/>
              <a:gdLst/>
              <a:ahLst/>
              <a:cxnLst/>
              <a:rect l="l" t="t" r="r" b="b"/>
              <a:pathLst>
                <a:path w="615" h="1690" extrusionOk="0">
                  <a:moveTo>
                    <a:pt x="478" y="0"/>
                  </a:moveTo>
                  <a:cubicBezTo>
                    <a:pt x="421" y="0"/>
                    <a:pt x="370" y="39"/>
                    <a:pt x="357" y="96"/>
                  </a:cubicBezTo>
                  <a:lnTo>
                    <a:pt x="17" y="1535"/>
                  </a:lnTo>
                  <a:cubicBezTo>
                    <a:pt x="1" y="1602"/>
                    <a:pt x="43" y="1669"/>
                    <a:pt x="110" y="1685"/>
                  </a:cubicBezTo>
                  <a:cubicBezTo>
                    <a:pt x="120" y="1687"/>
                    <a:pt x="130" y="1689"/>
                    <a:pt x="139" y="1689"/>
                  </a:cubicBezTo>
                  <a:cubicBezTo>
                    <a:pt x="195" y="1689"/>
                    <a:pt x="246" y="1649"/>
                    <a:pt x="259" y="1592"/>
                  </a:cubicBezTo>
                  <a:lnTo>
                    <a:pt x="600" y="152"/>
                  </a:lnTo>
                  <a:cubicBezTo>
                    <a:pt x="614" y="85"/>
                    <a:pt x="574" y="19"/>
                    <a:pt x="507" y="4"/>
                  </a:cubicBezTo>
                  <a:cubicBezTo>
                    <a:pt x="497" y="1"/>
                    <a:pt x="487" y="0"/>
                    <a:pt x="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6117;p63">
              <a:extLst>
                <a:ext uri="{FF2B5EF4-FFF2-40B4-BE49-F238E27FC236}">
                  <a16:creationId xmlns:a16="http://schemas.microsoft.com/office/drawing/2014/main" id="{B19BDD28-90C5-4837-A972-A65F3AA1B49B}"/>
                </a:ext>
              </a:extLst>
            </p:cNvPr>
            <p:cNvSpPr/>
            <p:nvPr/>
          </p:nvSpPr>
          <p:spPr>
            <a:xfrm>
              <a:off x="5089275" y="2566400"/>
              <a:ext cx="12850" cy="27000"/>
            </a:xfrm>
            <a:custGeom>
              <a:avLst/>
              <a:gdLst/>
              <a:ahLst/>
              <a:cxnLst/>
              <a:rect l="l" t="t" r="r" b="b"/>
              <a:pathLst>
                <a:path w="514" h="1080" extrusionOk="0">
                  <a:moveTo>
                    <a:pt x="372" y="1"/>
                  </a:moveTo>
                  <a:cubicBezTo>
                    <a:pt x="319" y="1"/>
                    <a:pt x="270" y="37"/>
                    <a:pt x="255" y="91"/>
                  </a:cubicBezTo>
                  <a:lnTo>
                    <a:pt x="20" y="922"/>
                  </a:lnTo>
                  <a:cubicBezTo>
                    <a:pt x="1" y="986"/>
                    <a:pt x="38" y="1056"/>
                    <a:pt x="105" y="1074"/>
                  </a:cubicBezTo>
                  <a:cubicBezTo>
                    <a:pt x="117" y="1079"/>
                    <a:pt x="127" y="1080"/>
                    <a:pt x="139" y="1080"/>
                  </a:cubicBezTo>
                  <a:cubicBezTo>
                    <a:pt x="194" y="1080"/>
                    <a:pt x="244" y="1044"/>
                    <a:pt x="258" y="990"/>
                  </a:cubicBezTo>
                  <a:lnTo>
                    <a:pt x="494" y="159"/>
                  </a:lnTo>
                  <a:cubicBezTo>
                    <a:pt x="514" y="95"/>
                    <a:pt x="475" y="24"/>
                    <a:pt x="409" y="7"/>
                  </a:cubicBezTo>
                  <a:cubicBezTo>
                    <a:pt x="397" y="3"/>
                    <a:pt x="384" y="1"/>
                    <a:pt x="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6118;p63">
              <a:extLst>
                <a:ext uri="{FF2B5EF4-FFF2-40B4-BE49-F238E27FC236}">
                  <a16:creationId xmlns:a16="http://schemas.microsoft.com/office/drawing/2014/main" id="{3AA211D8-1164-43DE-9350-EE6D53C62751}"/>
                </a:ext>
              </a:extLst>
            </p:cNvPr>
            <p:cNvSpPr/>
            <p:nvPr/>
          </p:nvSpPr>
          <p:spPr>
            <a:xfrm>
              <a:off x="5667450" y="2568175"/>
              <a:ext cx="77625" cy="143775"/>
            </a:xfrm>
            <a:custGeom>
              <a:avLst/>
              <a:gdLst/>
              <a:ahLst/>
              <a:cxnLst/>
              <a:rect l="l" t="t" r="r" b="b"/>
              <a:pathLst>
                <a:path w="3105" h="5751" extrusionOk="0">
                  <a:moveTo>
                    <a:pt x="143" y="1"/>
                  </a:moveTo>
                  <a:cubicBezTo>
                    <a:pt x="98" y="1"/>
                    <a:pt x="54" y="25"/>
                    <a:pt x="32" y="69"/>
                  </a:cubicBezTo>
                  <a:cubicBezTo>
                    <a:pt x="1" y="130"/>
                    <a:pt x="25" y="205"/>
                    <a:pt x="86" y="236"/>
                  </a:cubicBezTo>
                  <a:cubicBezTo>
                    <a:pt x="1035" y="726"/>
                    <a:pt x="1808" y="1525"/>
                    <a:pt x="2265" y="2489"/>
                  </a:cubicBezTo>
                  <a:cubicBezTo>
                    <a:pt x="2722" y="3453"/>
                    <a:pt x="2849" y="4558"/>
                    <a:pt x="2628" y="5600"/>
                  </a:cubicBezTo>
                  <a:cubicBezTo>
                    <a:pt x="2614" y="5668"/>
                    <a:pt x="2656" y="5734"/>
                    <a:pt x="2724" y="5748"/>
                  </a:cubicBezTo>
                  <a:cubicBezTo>
                    <a:pt x="2733" y="5749"/>
                    <a:pt x="2743" y="5751"/>
                    <a:pt x="2750" y="5751"/>
                  </a:cubicBezTo>
                  <a:cubicBezTo>
                    <a:pt x="2810" y="5751"/>
                    <a:pt x="2860" y="5710"/>
                    <a:pt x="2872" y="5651"/>
                  </a:cubicBezTo>
                  <a:cubicBezTo>
                    <a:pt x="3105" y="4554"/>
                    <a:pt x="2970" y="3393"/>
                    <a:pt x="2490" y="2381"/>
                  </a:cubicBezTo>
                  <a:cubicBezTo>
                    <a:pt x="2010" y="1368"/>
                    <a:pt x="1195" y="528"/>
                    <a:pt x="200" y="15"/>
                  </a:cubicBezTo>
                  <a:cubicBezTo>
                    <a:pt x="182" y="5"/>
                    <a:pt x="162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6119;p63">
              <a:extLst>
                <a:ext uri="{FF2B5EF4-FFF2-40B4-BE49-F238E27FC236}">
                  <a16:creationId xmlns:a16="http://schemas.microsoft.com/office/drawing/2014/main" id="{C5D99BC4-F4CC-4A16-A442-C479C94C2B0A}"/>
                </a:ext>
              </a:extLst>
            </p:cNvPr>
            <p:cNvSpPr/>
            <p:nvPr/>
          </p:nvSpPr>
          <p:spPr>
            <a:xfrm>
              <a:off x="5690050" y="2620775"/>
              <a:ext cx="32125" cy="85000"/>
            </a:xfrm>
            <a:custGeom>
              <a:avLst/>
              <a:gdLst/>
              <a:ahLst/>
              <a:cxnLst/>
              <a:rect l="l" t="t" r="r" b="b"/>
              <a:pathLst>
                <a:path w="1285" h="3400" extrusionOk="0">
                  <a:moveTo>
                    <a:pt x="140" y="1"/>
                  </a:moveTo>
                  <a:cubicBezTo>
                    <a:pt x="112" y="1"/>
                    <a:pt x="84" y="10"/>
                    <a:pt x="61" y="29"/>
                  </a:cubicBezTo>
                  <a:cubicBezTo>
                    <a:pt x="8" y="72"/>
                    <a:pt x="0" y="150"/>
                    <a:pt x="43" y="204"/>
                  </a:cubicBezTo>
                  <a:cubicBezTo>
                    <a:pt x="724" y="1047"/>
                    <a:pt x="1028" y="2187"/>
                    <a:pt x="857" y="3255"/>
                  </a:cubicBezTo>
                  <a:cubicBezTo>
                    <a:pt x="846" y="3323"/>
                    <a:pt x="892" y="3387"/>
                    <a:pt x="960" y="3398"/>
                  </a:cubicBezTo>
                  <a:cubicBezTo>
                    <a:pt x="966" y="3400"/>
                    <a:pt x="974" y="3400"/>
                    <a:pt x="980" y="3400"/>
                  </a:cubicBezTo>
                  <a:cubicBezTo>
                    <a:pt x="1040" y="3400"/>
                    <a:pt x="1092" y="3356"/>
                    <a:pt x="1103" y="3295"/>
                  </a:cubicBezTo>
                  <a:cubicBezTo>
                    <a:pt x="1285" y="2157"/>
                    <a:pt x="960" y="943"/>
                    <a:pt x="237" y="47"/>
                  </a:cubicBezTo>
                  <a:cubicBezTo>
                    <a:pt x="213" y="17"/>
                    <a:pt x="176" y="1"/>
                    <a:pt x="1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6120;p63">
              <a:extLst>
                <a:ext uri="{FF2B5EF4-FFF2-40B4-BE49-F238E27FC236}">
                  <a16:creationId xmlns:a16="http://schemas.microsoft.com/office/drawing/2014/main" id="{614A605A-175C-4B04-BECE-7498E877EB7C}"/>
                </a:ext>
              </a:extLst>
            </p:cNvPr>
            <p:cNvSpPr/>
            <p:nvPr/>
          </p:nvSpPr>
          <p:spPr>
            <a:xfrm>
              <a:off x="5655675" y="2654575"/>
              <a:ext cx="10575" cy="14700"/>
            </a:xfrm>
            <a:custGeom>
              <a:avLst/>
              <a:gdLst/>
              <a:ahLst/>
              <a:cxnLst/>
              <a:rect l="l" t="t" r="r" b="b"/>
              <a:pathLst>
                <a:path w="423" h="588" extrusionOk="0">
                  <a:moveTo>
                    <a:pt x="142" y="0"/>
                  </a:moveTo>
                  <a:cubicBezTo>
                    <a:pt x="127" y="0"/>
                    <a:pt x="111" y="3"/>
                    <a:pt x="95" y="10"/>
                  </a:cubicBezTo>
                  <a:cubicBezTo>
                    <a:pt x="31" y="36"/>
                    <a:pt x="1" y="109"/>
                    <a:pt x="27" y="172"/>
                  </a:cubicBezTo>
                  <a:lnTo>
                    <a:pt x="166" y="510"/>
                  </a:lnTo>
                  <a:cubicBezTo>
                    <a:pt x="185" y="558"/>
                    <a:pt x="231" y="587"/>
                    <a:pt x="281" y="587"/>
                  </a:cubicBezTo>
                  <a:cubicBezTo>
                    <a:pt x="297" y="587"/>
                    <a:pt x="313" y="583"/>
                    <a:pt x="328" y="578"/>
                  </a:cubicBezTo>
                  <a:cubicBezTo>
                    <a:pt x="392" y="552"/>
                    <a:pt x="423" y="480"/>
                    <a:pt x="396" y="416"/>
                  </a:cubicBezTo>
                  <a:lnTo>
                    <a:pt x="257" y="78"/>
                  </a:lnTo>
                  <a:cubicBezTo>
                    <a:pt x="237" y="29"/>
                    <a:pt x="191" y="0"/>
                    <a:pt x="1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6121;p63">
              <a:extLst>
                <a:ext uri="{FF2B5EF4-FFF2-40B4-BE49-F238E27FC236}">
                  <a16:creationId xmlns:a16="http://schemas.microsoft.com/office/drawing/2014/main" id="{49FC7E04-1420-4A27-B4A7-74048497026B}"/>
                </a:ext>
              </a:extLst>
            </p:cNvPr>
            <p:cNvSpPr/>
            <p:nvPr/>
          </p:nvSpPr>
          <p:spPr>
            <a:xfrm>
              <a:off x="5591925" y="2585800"/>
              <a:ext cx="11275" cy="14375"/>
            </a:xfrm>
            <a:custGeom>
              <a:avLst/>
              <a:gdLst/>
              <a:ahLst/>
              <a:cxnLst/>
              <a:rect l="l" t="t" r="r" b="b"/>
              <a:pathLst>
                <a:path w="451" h="575" extrusionOk="0">
                  <a:moveTo>
                    <a:pt x="143" y="1"/>
                  </a:moveTo>
                  <a:cubicBezTo>
                    <a:pt x="124" y="1"/>
                    <a:pt x="105" y="5"/>
                    <a:pt x="86" y="15"/>
                  </a:cubicBezTo>
                  <a:cubicBezTo>
                    <a:pt x="26" y="46"/>
                    <a:pt x="1" y="120"/>
                    <a:pt x="32" y="182"/>
                  </a:cubicBezTo>
                  <a:lnTo>
                    <a:pt x="196" y="507"/>
                  </a:lnTo>
                  <a:cubicBezTo>
                    <a:pt x="219" y="550"/>
                    <a:pt x="262" y="575"/>
                    <a:pt x="308" y="575"/>
                  </a:cubicBezTo>
                  <a:cubicBezTo>
                    <a:pt x="327" y="575"/>
                    <a:pt x="347" y="570"/>
                    <a:pt x="364" y="561"/>
                  </a:cubicBezTo>
                  <a:cubicBezTo>
                    <a:pt x="426" y="530"/>
                    <a:pt x="451" y="455"/>
                    <a:pt x="419" y="394"/>
                  </a:cubicBezTo>
                  <a:lnTo>
                    <a:pt x="254" y="69"/>
                  </a:lnTo>
                  <a:cubicBezTo>
                    <a:pt x="232" y="26"/>
                    <a:pt x="18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6122;p63">
              <a:extLst>
                <a:ext uri="{FF2B5EF4-FFF2-40B4-BE49-F238E27FC236}">
                  <a16:creationId xmlns:a16="http://schemas.microsoft.com/office/drawing/2014/main" id="{AABAE5FB-0C1E-4CA6-8C00-DF6B68299DFE}"/>
                </a:ext>
              </a:extLst>
            </p:cNvPr>
            <p:cNvSpPr/>
            <p:nvPr/>
          </p:nvSpPr>
          <p:spPr>
            <a:xfrm>
              <a:off x="5740325" y="2739300"/>
              <a:ext cx="16100" cy="44150"/>
            </a:xfrm>
            <a:custGeom>
              <a:avLst/>
              <a:gdLst/>
              <a:ahLst/>
              <a:cxnLst/>
              <a:rect l="l" t="t" r="r" b="b"/>
              <a:pathLst>
                <a:path w="644" h="1766" extrusionOk="0">
                  <a:moveTo>
                    <a:pt x="509" y="1"/>
                  </a:moveTo>
                  <a:cubicBezTo>
                    <a:pt x="447" y="1"/>
                    <a:pt x="397" y="45"/>
                    <a:pt x="387" y="106"/>
                  </a:cubicBezTo>
                  <a:cubicBezTo>
                    <a:pt x="305" y="612"/>
                    <a:pt x="182" y="1116"/>
                    <a:pt x="21" y="1603"/>
                  </a:cubicBezTo>
                  <a:cubicBezTo>
                    <a:pt x="0" y="1669"/>
                    <a:pt x="36" y="1739"/>
                    <a:pt x="101" y="1760"/>
                  </a:cubicBezTo>
                  <a:cubicBezTo>
                    <a:pt x="114" y="1765"/>
                    <a:pt x="127" y="1766"/>
                    <a:pt x="141" y="1766"/>
                  </a:cubicBezTo>
                  <a:cubicBezTo>
                    <a:pt x="193" y="1766"/>
                    <a:pt x="242" y="1733"/>
                    <a:pt x="257" y="1680"/>
                  </a:cubicBezTo>
                  <a:cubicBezTo>
                    <a:pt x="421" y="1182"/>
                    <a:pt x="549" y="665"/>
                    <a:pt x="633" y="145"/>
                  </a:cubicBezTo>
                  <a:cubicBezTo>
                    <a:pt x="643" y="77"/>
                    <a:pt x="597" y="12"/>
                    <a:pt x="529" y="2"/>
                  </a:cubicBezTo>
                  <a:cubicBezTo>
                    <a:pt x="522" y="1"/>
                    <a:pt x="516" y="1"/>
                    <a:pt x="5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6123;p63">
              <a:extLst>
                <a:ext uri="{FF2B5EF4-FFF2-40B4-BE49-F238E27FC236}">
                  <a16:creationId xmlns:a16="http://schemas.microsoft.com/office/drawing/2014/main" id="{FB03BE1C-B3C9-4FB8-B4B0-47BC61B78032}"/>
                </a:ext>
              </a:extLst>
            </p:cNvPr>
            <p:cNvSpPr/>
            <p:nvPr/>
          </p:nvSpPr>
          <p:spPr>
            <a:xfrm>
              <a:off x="5719100" y="2743550"/>
              <a:ext cx="14925" cy="30675"/>
            </a:xfrm>
            <a:custGeom>
              <a:avLst/>
              <a:gdLst/>
              <a:ahLst/>
              <a:cxnLst/>
              <a:rect l="l" t="t" r="r" b="b"/>
              <a:pathLst>
                <a:path w="597" h="1227" extrusionOk="0">
                  <a:moveTo>
                    <a:pt x="455" y="1"/>
                  </a:moveTo>
                  <a:cubicBezTo>
                    <a:pt x="407" y="1"/>
                    <a:pt x="362" y="29"/>
                    <a:pt x="342" y="75"/>
                  </a:cubicBezTo>
                  <a:cubicBezTo>
                    <a:pt x="197" y="395"/>
                    <a:pt x="87" y="731"/>
                    <a:pt x="14" y="1076"/>
                  </a:cubicBezTo>
                  <a:cubicBezTo>
                    <a:pt x="0" y="1143"/>
                    <a:pt x="43" y="1209"/>
                    <a:pt x="110" y="1223"/>
                  </a:cubicBezTo>
                  <a:cubicBezTo>
                    <a:pt x="119" y="1224"/>
                    <a:pt x="127" y="1226"/>
                    <a:pt x="136" y="1226"/>
                  </a:cubicBezTo>
                  <a:cubicBezTo>
                    <a:pt x="194" y="1226"/>
                    <a:pt x="246" y="1187"/>
                    <a:pt x="258" y="1128"/>
                  </a:cubicBezTo>
                  <a:cubicBezTo>
                    <a:pt x="327" y="800"/>
                    <a:pt x="432" y="481"/>
                    <a:pt x="569" y="176"/>
                  </a:cubicBezTo>
                  <a:cubicBezTo>
                    <a:pt x="597" y="114"/>
                    <a:pt x="569" y="40"/>
                    <a:pt x="506" y="12"/>
                  </a:cubicBezTo>
                  <a:cubicBezTo>
                    <a:pt x="489" y="4"/>
                    <a:pt x="472" y="1"/>
                    <a:pt x="4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6124;p63">
              <a:extLst>
                <a:ext uri="{FF2B5EF4-FFF2-40B4-BE49-F238E27FC236}">
                  <a16:creationId xmlns:a16="http://schemas.microsoft.com/office/drawing/2014/main" id="{974CA057-AA19-478F-BDFD-5D57748E389F}"/>
                </a:ext>
              </a:extLst>
            </p:cNvPr>
            <p:cNvSpPr/>
            <p:nvPr/>
          </p:nvSpPr>
          <p:spPr>
            <a:xfrm>
              <a:off x="5599000" y="2703000"/>
              <a:ext cx="12425" cy="31825"/>
            </a:xfrm>
            <a:custGeom>
              <a:avLst/>
              <a:gdLst/>
              <a:ahLst/>
              <a:cxnLst/>
              <a:rect l="l" t="t" r="r" b="b"/>
              <a:pathLst>
                <a:path w="497" h="1273" extrusionOk="0">
                  <a:moveTo>
                    <a:pt x="364" y="0"/>
                  </a:moveTo>
                  <a:cubicBezTo>
                    <a:pt x="298" y="0"/>
                    <a:pt x="250" y="48"/>
                    <a:pt x="242" y="112"/>
                  </a:cubicBezTo>
                  <a:cubicBezTo>
                    <a:pt x="209" y="452"/>
                    <a:pt x="133" y="787"/>
                    <a:pt x="22" y="1107"/>
                  </a:cubicBezTo>
                  <a:cubicBezTo>
                    <a:pt x="0" y="1173"/>
                    <a:pt x="34" y="1244"/>
                    <a:pt x="100" y="1266"/>
                  </a:cubicBezTo>
                  <a:cubicBezTo>
                    <a:pt x="112" y="1270"/>
                    <a:pt x="127" y="1273"/>
                    <a:pt x="141" y="1273"/>
                  </a:cubicBezTo>
                  <a:cubicBezTo>
                    <a:pt x="191" y="1273"/>
                    <a:pt x="240" y="1241"/>
                    <a:pt x="257" y="1188"/>
                  </a:cubicBezTo>
                  <a:cubicBezTo>
                    <a:pt x="374" y="850"/>
                    <a:pt x="452" y="496"/>
                    <a:pt x="489" y="136"/>
                  </a:cubicBezTo>
                  <a:cubicBezTo>
                    <a:pt x="496" y="68"/>
                    <a:pt x="446" y="7"/>
                    <a:pt x="378" y="1"/>
                  </a:cubicBezTo>
                  <a:cubicBezTo>
                    <a:pt x="373" y="0"/>
                    <a:pt x="369" y="0"/>
                    <a:pt x="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6125;p63">
              <a:extLst>
                <a:ext uri="{FF2B5EF4-FFF2-40B4-BE49-F238E27FC236}">
                  <a16:creationId xmlns:a16="http://schemas.microsoft.com/office/drawing/2014/main" id="{10F28355-ED9B-4618-8D94-2CE0E2CB1BFC}"/>
                </a:ext>
              </a:extLst>
            </p:cNvPr>
            <p:cNvSpPr/>
            <p:nvPr/>
          </p:nvSpPr>
          <p:spPr>
            <a:xfrm>
              <a:off x="5581100" y="2706975"/>
              <a:ext cx="10750" cy="19575"/>
            </a:xfrm>
            <a:custGeom>
              <a:avLst/>
              <a:gdLst/>
              <a:ahLst/>
              <a:cxnLst/>
              <a:rect l="l" t="t" r="r" b="b"/>
              <a:pathLst>
                <a:path w="430" h="783" extrusionOk="0">
                  <a:moveTo>
                    <a:pt x="291" y="0"/>
                  </a:moveTo>
                  <a:cubicBezTo>
                    <a:pt x="237" y="0"/>
                    <a:pt x="187" y="36"/>
                    <a:pt x="172" y="91"/>
                  </a:cubicBezTo>
                  <a:lnTo>
                    <a:pt x="20" y="624"/>
                  </a:lnTo>
                  <a:cubicBezTo>
                    <a:pt x="0" y="690"/>
                    <a:pt x="38" y="759"/>
                    <a:pt x="105" y="777"/>
                  </a:cubicBezTo>
                  <a:cubicBezTo>
                    <a:pt x="116" y="781"/>
                    <a:pt x="127" y="782"/>
                    <a:pt x="139" y="782"/>
                  </a:cubicBezTo>
                  <a:cubicBezTo>
                    <a:pt x="194" y="782"/>
                    <a:pt x="242" y="747"/>
                    <a:pt x="260" y="692"/>
                  </a:cubicBezTo>
                  <a:lnTo>
                    <a:pt x="412" y="158"/>
                  </a:lnTo>
                  <a:cubicBezTo>
                    <a:pt x="429" y="93"/>
                    <a:pt x="392" y="23"/>
                    <a:pt x="325" y="5"/>
                  </a:cubicBezTo>
                  <a:cubicBezTo>
                    <a:pt x="314" y="2"/>
                    <a:pt x="302" y="0"/>
                    <a:pt x="2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6126;p63">
              <a:extLst>
                <a:ext uri="{FF2B5EF4-FFF2-40B4-BE49-F238E27FC236}">
                  <a16:creationId xmlns:a16="http://schemas.microsoft.com/office/drawing/2014/main" id="{2E33A594-5ADA-4172-A493-802CC7B1DC93}"/>
                </a:ext>
              </a:extLst>
            </p:cNvPr>
            <p:cNvSpPr/>
            <p:nvPr/>
          </p:nvSpPr>
          <p:spPr>
            <a:xfrm>
              <a:off x="5372350" y="2643150"/>
              <a:ext cx="11450" cy="24150"/>
            </a:xfrm>
            <a:custGeom>
              <a:avLst/>
              <a:gdLst/>
              <a:ahLst/>
              <a:cxnLst/>
              <a:rect l="l" t="t" r="r" b="b"/>
              <a:pathLst>
                <a:path w="458" h="966" extrusionOk="0">
                  <a:moveTo>
                    <a:pt x="320" y="0"/>
                  </a:moveTo>
                  <a:cubicBezTo>
                    <a:pt x="264" y="0"/>
                    <a:pt x="214" y="37"/>
                    <a:pt x="199" y="94"/>
                  </a:cubicBezTo>
                  <a:lnTo>
                    <a:pt x="17" y="810"/>
                  </a:lnTo>
                  <a:cubicBezTo>
                    <a:pt x="1" y="877"/>
                    <a:pt x="41" y="944"/>
                    <a:pt x="107" y="962"/>
                  </a:cubicBezTo>
                  <a:cubicBezTo>
                    <a:pt x="117" y="964"/>
                    <a:pt x="127" y="966"/>
                    <a:pt x="138" y="966"/>
                  </a:cubicBezTo>
                  <a:cubicBezTo>
                    <a:pt x="193" y="966"/>
                    <a:pt x="243" y="929"/>
                    <a:pt x="259" y="872"/>
                  </a:cubicBezTo>
                  <a:lnTo>
                    <a:pt x="441" y="156"/>
                  </a:lnTo>
                  <a:cubicBezTo>
                    <a:pt x="458" y="89"/>
                    <a:pt x="418" y="21"/>
                    <a:pt x="351" y="4"/>
                  </a:cubicBezTo>
                  <a:cubicBezTo>
                    <a:pt x="341" y="1"/>
                    <a:pt x="330" y="0"/>
                    <a:pt x="3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6127;p63">
              <a:extLst>
                <a:ext uri="{FF2B5EF4-FFF2-40B4-BE49-F238E27FC236}">
                  <a16:creationId xmlns:a16="http://schemas.microsoft.com/office/drawing/2014/main" id="{E6680D9A-A3CA-4A1C-9BF6-6FA54C90A247}"/>
                </a:ext>
              </a:extLst>
            </p:cNvPr>
            <p:cNvSpPr/>
            <p:nvPr/>
          </p:nvSpPr>
          <p:spPr>
            <a:xfrm>
              <a:off x="5352650" y="2639575"/>
              <a:ext cx="6900" cy="11425"/>
            </a:xfrm>
            <a:custGeom>
              <a:avLst/>
              <a:gdLst/>
              <a:ahLst/>
              <a:cxnLst/>
              <a:rect l="l" t="t" r="r" b="b"/>
              <a:pathLst>
                <a:path w="276" h="457" extrusionOk="0">
                  <a:moveTo>
                    <a:pt x="154" y="0"/>
                  </a:moveTo>
                  <a:cubicBezTo>
                    <a:pt x="89" y="0"/>
                    <a:pt x="27" y="47"/>
                    <a:pt x="22" y="114"/>
                  </a:cubicBezTo>
                  <a:lnTo>
                    <a:pt x="5" y="324"/>
                  </a:lnTo>
                  <a:cubicBezTo>
                    <a:pt x="0" y="392"/>
                    <a:pt x="52" y="452"/>
                    <a:pt x="120" y="457"/>
                  </a:cubicBezTo>
                  <a:lnTo>
                    <a:pt x="129" y="457"/>
                  </a:lnTo>
                  <a:cubicBezTo>
                    <a:pt x="194" y="457"/>
                    <a:pt x="248" y="408"/>
                    <a:pt x="254" y="343"/>
                  </a:cubicBezTo>
                  <a:lnTo>
                    <a:pt x="270" y="135"/>
                  </a:lnTo>
                  <a:cubicBezTo>
                    <a:pt x="276" y="65"/>
                    <a:pt x="224" y="6"/>
                    <a:pt x="156" y="0"/>
                  </a:cubicBezTo>
                  <a:cubicBezTo>
                    <a:pt x="155" y="0"/>
                    <a:pt x="155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6128;p63">
              <a:extLst>
                <a:ext uri="{FF2B5EF4-FFF2-40B4-BE49-F238E27FC236}">
                  <a16:creationId xmlns:a16="http://schemas.microsoft.com/office/drawing/2014/main" id="{93A8765C-7A8A-4E85-B86E-DB89616D5779}"/>
                </a:ext>
              </a:extLst>
            </p:cNvPr>
            <p:cNvSpPr/>
            <p:nvPr/>
          </p:nvSpPr>
          <p:spPr>
            <a:xfrm>
              <a:off x="5222525" y="2604175"/>
              <a:ext cx="10725" cy="21675"/>
            </a:xfrm>
            <a:custGeom>
              <a:avLst/>
              <a:gdLst/>
              <a:ahLst/>
              <a:cxnLst/>
              <a:rect l="l" t="t" r="r" b="b"/>
              <a:pathLst>
                <a:path w="429" h="867" extrusionOk="0">
                  <a:moveTo>
                    <a:pt x="290" y="1"/>
                  </a:moveTo>
                  <a:cubicBezTo>
                    <a:pt x="233" y="1"/>
                    <a:pt x="183" y="38"/>
                    <a:pt x="170" y="94"/>
                  </a:cubicBezTo>
                  <a:lnTo>
                    <a:pt x="17" y="712"/>
                  </a:lnTo>
                  <a:cubicBezTo>
                    <a:pt x="0" y="779"/>
                    <a:pt x="41" y="846"/>
                    <a:pt x="107" y="863"/>
                  </a:cubicBezTo>
                  <a:cubicBezTo>
                    <a:pt x="118" y="866"/>
                    <a:pt x="128" y="867"/>
                    <a:pt x="137" y="867"/>
                  </a:cubicBezTo>
                  <a:cubicBezTo>
                    <a:pt x="193" y="867"/>
                    <a:pt x="243" y="829"/>
                    <a:pt x="258" y="773"/>
                  </a:cubicBezTo>
                  <a:lnTo>
                    <a:pt x="411" y="155"/>
                  </a:lnTo>
                  <a:cubicBezTo>
                    <a:pt x="428" y="88"/>
                    <a:pt x="388" y="21"/>
                    <a:pt x="321" y="4"/>
                  </a:cubicBezTo>
                  <a:cubicBezTo>
                    <a:pt x="310" y="2"/>
                    <a:pt x="300" y="1"/>
                    <a:pt x="2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6129;p63">
              <a:extLst>
                <a:ext uri="{FF2B5EF4-FFF2-40B4-BE49-F238E27FC236}">
                  <a16:creationId xmlns:a16="http://schemas.microsoft.com/office/drawing/2014/main" id="{E8736360-4FCE-4B7E-917B-D20FF8E0AB08}"/>
                </a:ext>
              </a:extLst>
            </p:cNvPr>
            <p:cNvSpPr/>
            <p:nvPr/>
          </p:nvSpPr>
          <p:spPr>
            <a:xfrm>
              <a:off x="5191250" y="2594350"/>
              <a:ext cx="11300" cy="17350"/>
            </a:xfrm>
            <a:custGeom>
              <a:avLst/>
              <a:gdLst/>
              <a:ahLst/>
              <a:cxnLst/>
              <a:rect l="l" t="t" r="r" b="b"/>
              <a:pathLst>
                <a:path w="452" h="694" extrusionOk="0">
                  <a:moveTo>
                    <a:pt x="310" y="1"/>
                  </a:moveTo>
                  <a:cubicBezTo>
                    <a:pt x="260" y="1"/>
                    <a:pt x="212" y="31"/>
                    <a:pt x="194" y="81"/>
                  </a:cubicBezTo>
                  <a:lnTo>
                    <a:pt x="25" y="524"/>
                  </a:lnTo>
                  <a:cubicBezTo>
                    <a:pt x="0" y="589"/>
                    <a:pt x="33" y="660"/>
                    <a:pt x="97" y="685"/>
                  </a:cubicBezTo>
                  <a:cubicBezTo>
                    <a:pt x="111" y="690"/>
                    <a:pt x="127" y="693"/>
                    <a:pt x="142" y="693"/>
                  </a:cubicBezTo>
                  <a:cubicBezTo>
                    <a:pt x="191" y="693"/>
                    <a:pt x="238" y="663"/>
                    <a:pt x="258" y="613"/>
                  </a:cubicBezTo>
                  <a:lnTo>
                    <a:pt x="426" y="170"/>
                  </a:lnTo>
                  <a:cubicBezTo>
                    <a:pt x="451" y="105"/>
                    <a:pt x="419" y="33"/>
                    <a:pt x="355" y="9"/>
                  </a:cubicBezTo>
                  <a:cubicBezTo>
                    <a:pt x="340" y="3"/>
                    <a:pt x="325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6130;p63">
              <a:extLst>
                <a:ext uri="{FF2B5EF4-FFF2-40B4-BE49-F238E27FC236}">
                  <a16:creationId xmlns:a16="http://schemas.microsoft.com/office/drawing/2014/main" id="{FA3A0F8D-96B6-4C21-84A0-E67AE8C336EC}"/>
                </a:ext>
              </a:extLst>
            </p:cNvPr>
            <p:cNvSpPr/>
            <p:nvPr/>
          </p:nvSpPr>
          <p:spPr>
            <a:xfrm>
              <a:off x="5795925" y="2271875"/>
              <a:ext cx="178000" cy="93425"/>
            </a:xfrm>
            <a:custGeom>
              <a:avLst/>
              <a:gdLst/>
              <a:ahLst/>
              <a:cxnLst/>
              <a:rect l="l" t="t" r="r" b="b"/>
              <a:pathLst>
                <a:path w="7120" h="3737" extrusionOk="0">
                  <a:moveTo>
                    <a:pt x="6980" y="0"/>
                  </a:moveTo>
                  <a:cubicBezTo>
                    <a:pt x="6952" y="0"/>
                    <a:pt x="6925" y="9"/>
                    <a:pt x="6902" y="27"/>
                  </a:cubicBezTo>
                  <a:cubicBezTo>
                    <a:pt x="4916" y="1624"/>
                    <a:pt x="2567" y="2822"/>
                    <a:pt x="107" y="3491"/>
                  </a:cubicBezTo>
                  <a:cubicBezTo>
                    <a:pt x="40" y="3509"/>
                    <a:pt x="1" y="3577"/>
                    <a:pt x="19" y="3644"/>
                  </a:cubicBezTo>
                  <a:cubicBezTo>
                    <a:pt x="34" y="3700"/>
                    <a:pt x="85" y="3736"/>
                    <a:pt x="139" y="3736"/>
                  </a:cubicBezTo>
                  <a:cubicBezTo>
                    <a:pt x="149" y="3736"/>
                    <a:pt x="160" y="3734"/>
                    <a:pt x="171" y="3730"/>
                  </a:cubicBezTo>
                  <a:cubicBezTo>
                    <a:pt x="2665" y="3053"/>
                    <a:pt x="5047" y="1839"/>
                    <a:pt x="7058" y="221"/>
                  </a:cubicBezTo>
                  <a:cubicBezTo>
                    <a:pt x="7111" y="178"/>
                    <a:pt x="7119" y="100"/>
                    <a:pt x="7076" y="46"/>
                  </a:cubicBezTo>
                  <a:cubicBezTo>
                    <a:pt x="7052" y="16"/>
                    <a:pt x="7016" y="0"/>
                    <a:pt x="69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6131;p63">
              <a:extLst>
                <a:ext uri="{FF2B5EF4-FFF2-40B4-BE49-F238E27FC236}">
                  <a16:creationId xmlns:a16="http://schemas.microsoft.com/office/drawing/2014/main" id="{EE4C414E-37B2-4323-B83B-5BDB53AC3A8B}"/>
                </a:ext>
              </a:extLst>
            </p:cNvPr>
            <p:cNvSpPr/>
            <p:nvPr/>
          </p:nvSpPr>
          <p:spPr>
            <a:xfrm>
              <a:off x="5981450" y="2250525"/>
              <a:ext cx="16700" cy="14175"/>
            </a:xfrm>
            <a:custGeom>
              <a:avLst/>
              <a:gdLst/>
              <a:ahLst/>
              <a:cxnLst/>
              <a:rect l="l" t="t" r="r" b="b"/>
              <a:pathLst>
                <a:path w="668" h="567" extrusionOk="0">
                  <a:moveTo>
                    <a:pt x="528" y="0"/>
                  </a:moveTo>
                  <a:cubicBezTo>
                    <a:pt x="501" y="0"/>
                    <a:pt x="473" y="10"/>
                    <a:pt x="449" y="28"/>
                  </a:cubicBezTo>
                  <a:lnTo>
                    <a:pt x="61" y="345"/>
                  </a:lnTo>
                  <a:cubicBezTo>
                    <a:pt x="8" y="388"/>
                    <a:pt x="1" y="467"/>
                    <a:pt x="44" y="520"/>
                  </a:cubicBezTo>
                  <a:cubicBezTo>
                    <a:pt x="69" y="550"/>
                    <a:pt x="105" y="566"/>
                    <a:pt x="140" y="566"/>
                  </a:cubicBezTo>
                  <a:cubicBezTo>
                    <a:pt x="168" y="566"/>
                    <a:pt x="196" y="557"/>
                    <a:pt x="218" y="539"/>
                  </a:cubicBezTo>
                  <a:lnTo>
                    <a:pt x="606" y="222"/>
                  </a:lnTo>
                  <a:cubicBezTo>
                    <a:pt x="660" y="179"/>
                    <a:pt x="668" y="100"/>
                    <a:pt x="625" y="47"/>
                  </a:cubicBezTo>
                  <a:cubicBezTo>
                    <a:pt x="601" y="16"/>
                    <a:pt x="565" y="0"/>
                    <a:pt x="5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6132;p63">
              <a:extLst>
                <a:ext uri="{FF2B5EF4-FFF2-40B4-BE49-F238E27FC236}">
                  <a16:creationId xmlns:a16="http://schemas.microsoft.com/office/drawing/2014/main" id="{2E3C4A12-789D-4C1F-BDCD-8AA70DE96F9E}"/>
                </a:ext>
              </a:extLst>
            </p:cNvPr>
            <p:cNvSpPr/>
            <p:nvPr/>
          </p:nvSpPr>
          <p:spPr>
            <a:xfrm>
              <a:off x="6034675" y="1616350"/>
              <a:ext cx="73025" cy="121800"/>
            </a:xfrm>
            <a:custGeom>
              <a:avLst/>
              <a:gdLst/>
              <a:ahLst/>
              <a:cxnLst/>
              <a:rect l="l" t="t" r="r" b="b"/>
              <a:pathLst>
                <a:path w="2921" h="4872" extrusionOk="0">
                  <a:moveTo>
                    <a:pt x="139" y="1"/>
                  </a:moveTo>
                  <a:cubicBezTo>
                    <a:pt x="109" y="1"/>
                    <a:pt x="80" y="11"/>
                    <a:pt x="56" y="32"/>
                  </a:cubicBezTo>
                  <a:cubicBezTo>
                    <a:pt x="4" y="78"/>
                    <a:pt x="0" y="156"/>
                    <a:pt x="46" y="208"/>
                  </a:cubicBezTo>
                  <a:cubicBezTo>
                    <a:pt x="1223" y="1523"/>
                    <a:pt x="2128" y="3105"/>
                    <a:pt x="2664" y="4785"/>
                  </a:cubicBezTo>
                  <a:cubicBezTo>
                    <a:pt x="2682" y="4837"/>
                    <a:pt x="2731" y="4871"/>
                    <a:pt x="2784" y="4871"/>
                  </a:cubicBezTo>
                  <a:cubicBezTo>
                    <a:pt x="2795" y="4871"/>
                    <a:pt x="2809" y="4870"/>
                    <a:pt x="2819" y="4866"/>
                  </a:cubicBezTo>
                  <a:cubicBezTo>
                    <a:pt x="2884" y="4845"/>
                    <a:pt x="2921" y="4774"/>
                    <a:pt x="2900" y="4709"/>
                  </a:cubicBezTo>
                  <a:cubicBezTo>
                    <a:pt x="2355" y="2997"/>
                    <a:pt x="1431" y="1381"/>
                    <a:pt x="231" y="41"/>
                  </a:cubicBezTo>
                  <a:cubicBezTo>
                    <a:pt x="206" y="14"/>
                    <a:pt x="173" y="1"/>
                    <a:pt x="1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6133;p63">
              <a:extLst>
                <a:ext uri="{FF2B5EF4-FFF2-40B4-BE49-F238E27FC236}">
                  <a16:creationId xmlns:a16="http://schemas.microsoft.com/office/drawing/2014/main" id="{FA58BE5D-3A78-4C8A-AE94-E7A08762A0EB}"/>
                </a:ext>
              </a:extLst>
            </p:cNvPr>
            <p:cNvSpPr/>
            <p:nvPr/>
          </p:nvSpPr>
          <p:spPr>
            <a:xfrm>
              <a:off x="6110975" y="1760800"/>
              <a:ext cx="11225" cy="22925"/>
            </a:xfrm>
            <a:custGeom>
              <a:avLst/>
              <a:gdLst/>
              <a:ahLst/>
              <a:cxnLst/>
              <a:rect l="l" t="t" r="r" b="b"/>
              <a:pathLst>
                <a:path w="449" h="917" extrusionOk="0">
                  <a:moveTo>
                    <a:pt x="139" y="0"/>
                  </a:moveTo>
                  <a:cubicBezTo>
                    <a:pt x="128" y="0"/>
                    <a:pt x="118" y="2"/>
                    <a:pt x="108" y="4"/>
                  </a:cubicBezTo>
                  <a:cubicBezTo>
                    <a:pt x="41" y="21"/>
                    <a:pt x="1" y="89"/>
                    <a:pt x="19" y="156"/>
                  </a:cubicBezTo>
                  <a:lnTo>
                    <a:pt x="191" y="823"/>
                  </a:lnTo>
                  <a:cubicBezTo>
                    <a:pt x="206" y="879"/>
                    <a:pt x="256" y="916"/>
                    <a:pt x="312" y="916"/>
                  </a:cubicBezTo>
                  <a:cubicBezTo>
                    <a:pt x="321" y="916"/>
                    <a:pt x="333" y="915"/>
                    <a:pt x="343" y="913"/>
                  </a:cubicBezTo>
                  <a:cubicBezTo>
                    <a:pt x="409" y="895"/>
                    <a:pt x="449" y="827"/>
                    <a:pt x="432" y="760"/>
                  </a:cubicBezTo>
                  <a:lnTo>
                    <a:pt x="259" y="93"/>
                  </a:lnTo>
                  <a:cubicBezTo>
                    <a:pt x="244" y="37"/>
                    <a:pt x="194" y="0"/>
                    <a:pt x="1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6134;p63">
              <a:extLst>
                <a:ext uri="{FF2B5EF4-FFF2-40B4-BE49-F238E27FC236}">
                  <a16:creationId xmlns:a16="http://schemas.microsoft.com/office/drawing/2014/main" id="{0BCAB714-0828-4694-9AB1-797D4103748F}"/>
                </a:ext>
              </a:extLst>
            </p:cNvPr>
            <p:cNvSpPr/>
            <p:nvPr/>
          </p:nvSpPr>
          <p:spPr>
            <a:xfrm>
              <a:off x="5769725" y="1369575"/>
              <a:ext cx="16425" cy="37725"/>
            </a:xfrm>
            <a:custGeom>
              <a:avLst/>
              <a:gdLst/>
              <a:ahLst/>
              <a:cxnLst/>
              <a:rect l="l" t="t" r="r" b="b"/>
              <a:pathLst>
                <a:path w="657" h="1509" extrusionOk="0">
                  <a:moveTo>
                    <a:pt x="516" y="1"/>
                  </a:moveTo>
                  <a:cubicBezTo>
                    <a:pt x="462" y="1"/>
                    <a:pt x="414" y="36"/>
                    <a:pt x="399" y="90"/>
                  </a:cubicBezTo>
                  <a:lnTo>
                    <a:pt x="20" y="1348"/>
                  </a:lnTo>
                  <a:cubicBezTo>
                    <a:pt x="1" y="1414"/>
                    <a:pt x="39" y="1483"/>
                    <a:pt x="104" y="1503"/>
                  </a:cubicBezTo>
                  <a:cubicBezTo>
                    <a:pt x="116" y="1506"/>
                    <a:pt x="128" y="1508"/>
                    <a:pt x="139" y="1508"/>
                  </a:cubicBezTo>
                  <a:cubicBezTo>
                    <a:pt x="191" y="1508"/>
                    <a:pt x="242" y="1473"/>
                    <a:pt x="258" y="1419"/>
                  </a:cubicBezTo>
                  <a:lnTo>
                    <a:pt x="636" y="160"/>
                  </a:lnTo>
                  <a:cubicBezTo>
                    <a:pt x="656" y="95"/>
                    <a:pt x="618" y="25"/>
                    <a:pt x="553" y="6"/>
                  </a:cubicBezTo>
                  <a:cubicBezTo>
                    <a:pt x="540" y="2"/>
                    <a:pt x="528" y="1"/>
                    <a:pt x="5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6135;p63">
              <a:extLst>
                <a:ext uri="{FF2B5EF4-FFF2-40B4-BE49-F238E27FC236}">
                  <a16:creationId xmlns:a16="http://schemas.microsoft.com/office/drawing/2014/main" id="{5DDFCC87-3CAB-4C5A-9892-8F6D9A79B645}"/>
                </a:ext>
              </a:extLst>
            </p:cNvPr>
            <p:cNvSpPr/>
            <p:nvPr/>
          </p:nvSpPr>
          <p:spPr>
            <a:xfrm>
              <a:off x="5787700" y="1337550"/>
              <a:ext cx="9750" cy="16150"/>
            </a:xfrm>
            <a:custGeom>
              <a:avLst/>
              <a:gdLst/>
              <a:ahLst/>
              <a:cxnLst/>
              <a:rect l="l" t="t" r="r" b="b"/>
              <a:pathLst>
                <a:path w="390" h="646" extrusionOk="0">
                  <a:moveTo>
                    <a:pt x="251" y="1"/>
                  </a:moveTo>
                  <a:cubicBezTo>
                    <a:pt x="197" y="1"/>
                    <a:pt x="148" y="37"/>
                    <a:pt x="132" y="91"/>
                  </a:cubicBezTo>
                  <a:lnTo>
                    <a:pt x="20" y="487"/>
                  </a:lnTo>
                  <a:cubicBezTo>
                    <a:pt x="0" y="552"/>
                    <a:pt x="38" y="622"/>
                    <a:pt x="105" y="640"/>
                  </a:cubicBezTo>
                  <a:cubicBezTo>
                    <a:pt x="116" y="644"/>
                    <a:pt x="127" y="645"/>
                    <a:pt x="138" y="645"/>
                  </a:cubicBezTo>
                  <a:cubicBezTo>
                    <a:pt x="193" y="645"/>
                    <a:pt x="242" y="610"/>
                    <a:pt x="258" y="555"/>
                  </a:cubicBezTo>
                  <a:lnTo>
                    <a:pt x="371" y="159"/>
                  </a:lnTo>
                  <a:cubicBezTo>
                    <a:pt x="389" y="94"/>
                    <a:pt x="352" y="23"/>
                    <a:pt x="285" y="6"/>
                  </a:cubicBezTo>
                  <a:cubicBezTo>
                    <a:pt x="273" y="2"/>
                    <a:pt x="262" y="1"/>
                    <a:pt x="2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6136;p63">
              <a:extLst>
                <a:ext uri="{FF2B5EF4-FFF2-40B4-BE49-F238E27FC236}">
                  <a16:creationId xmlns:a16="http://schemas.microsoft.com/office/drawing/2014/main" id="{603C34D6-425E-42C4-8F80-245C98E71592}"/>
                </a:ext>
              </a:extLst>
            </p:cNvPr>
            <p:cNvSpPr/>
            <p:nvPr/>
          </p:nvSpPr>
          <p:spPr>
            <a:xfrm>
              <a:off x="5257725" y="1715150"/>
              <a:ext cx="337525" cy="544875"/>
            </a:xfrm>
            <a:custGeom>
              <a:avLst/>
              <a:gdLst/>
              <a:ahLst/>
              <a:cxnLst/>
              <a:rect l="l" t="t" r="r" b="b"/>
              <a:pathLst>
                <a:path w="13501" h="21795" extrusionOk="0">
                  <a:moveTo>
                    <a:pt x="1644" y="0"/>
                  </a:moveTo>
                  <a:cubicBezTo>
                    <a:pt x="1541" y="0"/>
                    <a:pt x="1446" y="64"/>
                    <a:pt x="1409" y="166"/>
                  </a:cubicBezTo>
                  <a:cubicBezTo>
                    <a:pt x="1081" y="1087"/>
                    <a:pt x="1644" y="1460"/>
                    <a:pt x="2015" y="1706"/>
                  </a:cubicBezTo>
                  <a:cubicBezTo>
                    <a:pt x="2180" y="1815"/>
                    <a:pt x="2335" y="1916"/>
                    <a:pt x="2352" y="2018"/>
                  </a:cubicBezTo>
                  <a:cubicBezTo>
                    <a:pt x="2361" y="2068"/>
                    <a:pt x="2347" y="2190"/>
                    <a:pt x="2163" y="2433"/>
                  </a:cubicBezTo>
                  <a:cubicBezTo>
                    <a:pt x="1593" y="3188"/>
                    <a:pt x="1674" y="3975"/>
                    <a:pt x="1916" y="4420"/>
                  </a:cubicBezTo>
                  <a:cubicBezTo>
                    <a:pt x="2069" y="4703"/>
                    <a:pt x="2307" y="4861"/>
                    <a:pt x="2532" y="4861"/>
                  </a:cubicBezTo>
                  <a:cubicBezTo>
                    <a:pt x="2541" y="4861"/>
                    <a:pt x="2551" y="4860"/>
                    <a:pt x="2560" y="4860"/>
                  </a:cubicBezTo>
                  <a:cubicBezTo>
                    <a:pt x="2691" y="4849"/>
                    <a:pt x="2933" y="4776"/>
                    <a:pt x="3073" y="4391"/>
                  </a:cubicBezTo>
                  <a:cubicBezTo>
                    <a:pt x="3310" y="3741"/>
                    <a:pt x="3953" y="3691"/>
                    <a:pt x="4132" y="3691"/>
                  </a:cubicBezTo>
                  <a:cubicBezTo>
                    <a:pt x="4158" y="3691"/>
                    <a:pt x="4174" y="3692"/>
                    <a:pt x="4178" y="3693"/>
                  </a:cubicBezTo>
                  <a:cubicBezTo>
                    <a:pt x="4183" y="3693"/>
                    <a:pt x="4188" y="3693"/>
                    <a:pt x="4193" y="3693"/>
                  </a:cubicBezTo>
                  <a:cubicBezTo>
                    <a:pt x="4227" y="3693"/>
                    <a:pt x="4259" y="3687"/>
                    <a:pt x="4289" y="3675"/>
                  </a:cubicBezTo>
                  <a:cubicBezTo>
                    <a:pt x="4295" y="3673"/>
                    <a:pt x="4473" y="3605"/>
                    <a:pt x="4744" y="3605"/>
                  </a:cubicBezTo>
                  <a:cubicBezTo>
                    <a:pt x="5228" y="3605"/>
                    <a:pt x="6010" y="3820"/>
                    <a:pt x="6637" y="5004"/>
                  </a:cubicBezTo>
                  <a:cubicBezTo>
                    <a:pt x="7095" y="5869"/>
                    <a:pt x="7585" y="6091"/>
                    <a:pt x="8031" y="6091"/>
                  </a:cubicBezTo>
                  <a:cubicBezTo>
                    <a:pt x="8294" y="6091"/>
                    <a:pt x="8542" y="6014"/>
                    <a:pt x="8759" y="5946"/>
                  </a:cubicBezTo>
                  <a:cubicBezTo>
                    <a:pt x="8974" y="5881"/>
                    <a:pt x="9139" y="5834"/>
                    <a:pt x="9279" y="5834"/>
                  </a:cubicBezTo>
                  <a:cubicBezTo>
                    <a:pt x="9437" y="5834"/>
                    <a:pt x="9565" y="5893"/>
                    <a:pt x="9699" y="6051"/>
                  </a:cubicBezTo>
                  <a:cubicBezTo>
                    <a:pt x="10204" y="6647"/>
                    <a:pt x="10928" y="6724"/>
                    <a:pt x="11507" y="6787"/>
                  </a:cubicBezTo>
                  <a:cubicBezTo>
                    <a:pt x="12085" y="6850"/>
                    <a:pt x="12444" y="6903"/>
                    <a:pt x="12593" y="7232"/>
                  </a:cubicBezTo>
                  <a:cubicBezTo>
                    <a:pt x="12976" y="8084"/>
                    <a:pt x="12889" y="10252"/>
                    <a:pt x="11882" y="10756"/>
                  </a:cubicBezTo>
                  <a:cubicBezTo>
                    <a:pt x="11598" y="10897"/>
                    <a:pt x="11412" y="11022"/>
                    <a:pt x="11359" y="11205"/>
                  </a:cubicBezTo>
                  <a:cubicBezTo>
                    <a:pt x="11312" y="11368"/>
                    <a:pt x="11387" y="11495"/>
                    <a:pt x="11438" y="11581"/>
                  </a:cubicBezTo>
                  <a:cubicBezTo>
                    <a:pt x="11520" y="11717"/>
                    <a:pt x="11670" y="11968"/>
                    <a:pt x="10788" y="12903"/>
                  </a:cubicBezTo>
                  <a:cubicBezTo>
                    <a:pt x="9311" y="14470"/>
                    <a:pt x="9236" y="14576"/>
                    <a:pt x="9207" y="15184"/>
                  </a:cubicBezTo>
                  <a:cubicBezTo>
                    <a:pt x="9203" y="15267"/>
                    <a:pt x="9199" y="15362"/>
                    <a:pt x="9186" y="15481"/>
                  </a:cubicBezTo>
                  <a:cubicBezTo>
                    <a:pt x="9154" y="15784"/>
                    <a:pt x="9191" y="15981"/>
                    <a:pt x="9213" y="16111"/>
                  </a:cubicBezTo>
                  <a:cubicBezTo>
                    <a:pt x="9219" y="16146"/>
                    <a:pt x="9225" y="16182"/>
                    <a:pt x="9236" y="16182"/>
                  </a:cubicBezTo>
                  <a:cubicBezTo>
                    <a:pt x="9237" y="16182"/>
                    <a:pt x="9237" y="16182"/>
                    <a:pt x="9238" y="16182"/>
                  </a:cubicBezTo>
                  <a:lnTo>
                    <a:pt x="9238" y="16182"/>
                  </a:lnTo>
                  <a:cubicBezTo>
                    <a:pt x="9177" y="16242"/>
                    <a:pt x="8845" y="16384"/>
                    <a:pt x="8701" y="16445"/>
                  </a:cubicBezTo>
                  <a:cubicBezTo>
                    <a:pt x="8355" y="16592"/>
                    <a:pt x="8193" y="16723"/>
                    <a:pt x="8140" y="16895"/>
                  </a:cubicBezTo>
                  <a:cubicBezTo>
                    <a:pt x="8083" y="17077"/>
                    <a:pt x="8173" y="17219"/>
                    <a:pt x="8234" y="17314"/>
                  </a:cubicBezTo>
                  <a:cubicBezTo>
                    <a:pt x="8313" y="17440"/>
                    <a:pt x="8353" y="17505"/>
                    <a:pt x="8129" y="17737"/>
                  </a:cubicBezTo>
                  <a:cubicBezTo>
                    <a:pt x="7774" y="18105"/>
                    <a:pt x="7847" y="19108"/>
                    <a:pt x="8307" y="20172"/>
                  </a:cubicBezTo>
                  <a:cubicBezTo>
                    <a:pt x="8416" y="20427"/>
                    <a:pt x="8637" y="20640"/>
                    <a:pt x="8850" y="20845"/>
                  </a:cubicBezTo>
                  <a:cubicBezTo>
                    <a:pt x="8983" y="20975"/>
                    <a:pt x="9176" y="21160"/>
                    <a:pt x="9222" y="21275"/>
                  </a:cubicBezTo>
                  <a:cubicBezTo>
                    <a:pt x="9187" y="21287"/>
                    <a:pt x="9126" y="21300"/>
                    <a:pt x="9041" y="21300"/>
                  </a:cubicBezTo>
                  <a:cubicBezTo>
                    <a:pt x="8974" y="21300"/>
                    <a:pt x="8892" y="21292"/>
                    <a:pt x="8795" y="21269"/>
                  </a:cubicBezTo>
                  <a:cubicBezTo>
                    <a:pt x="8455" y="21191"/>
                    <a:pt x="7594" y="20845"/>
                    <a:pt x="6930" y="19339"/>
                  </a:cubicBezTo>
                  <a:cubicBezTo>
                    <a:pt x="6380" y="18087"/>
                    <a:pt x="5921" y="17887"/>
                    <a:pt x="5517" y="17710"/>
                  </a:cubicBezTo>
                  <a:cubicBezTo>
                    <a:pt x="5165" y="17557"/>
                    <a:pt x="4888" y="17435"/>
                    <a:pt x="4537" y="16271"/>
                  </a:cubicBezTo>
                  <a:cubicBezTo>
                    <a:pt x="4109" y="14849"/>
                    <a:pt x="4211" y="14048"/>
                    <a:pt x="4287" y="13465"/>
                  </a:cubicBezTo>
                  <a:cubicBezTo>
                    <a:pt x="4342" y="13035"/>
                    <a:pt x="4389" y="12664"/>
                    <a:pt x="4200" y="12253"/>
                  </a:cubicBezTo>
                  <a:cubicBezTo>
                    <a:pt x="4041" y="11909"/>
                    <a:pt x="3748" y="11696"/>
                    <a:pt x="3438" y="11472"/>
                  </a:cubicBezTo>
                  <a:cubicBezTo>
                    <a:pt x="2873" y="11062"/>
                    <a:pt x="2232" y="10599"/>
                    <a:pt x="2069" y="9125"/>
                  </a:cubicBezTo>
                  <a:cubicBezTo>
                    <a:pt x="1908" y="7664"/>
                    <a:pt x="2047" y="7461"/>
                    <a:pt x="2193" y="7247"/>
                  </a:cubicBezTo>
                  <a:cubicBezTo>
                    <a:pt x="2294" y="7099"/>
                    <a:pt x="2420" y="6916"/>
                    <a:pt x="2481" y="6499"/>
                  </a:cubicBezTo>
                  <a:cubicBezTo>
                    <a:pt x="2576" y="5869"/>
                    <a:pt x="2250" y="5508"/>
                    <a:pt x="1936" y="5158"/>
                  </a:cubicBezTo>
                  <a:cubicBezTo>
                    <a:pt x="1640" y="4829"/>
                    <a:pt x="1334" y="4489"/>
                    <a:pt x="1236" y="3847"/>
                  </a:cubicBezTo>
                  <a:cubicBezTo>
                    <a:pt x="1007" y="2339"/>
                    <a:pt x="471" y="2090"/>
                    <a:pt x="367" y="2054"/>
                  </a:cubicBezTo>
                  <a:cubicBezTo>
                    <a:pt x="340" y="2045"/>
                    <a:pt x="312" y="2041"/>
                    <a:pt x="285" y="2041"/>
                  </a:cubicBezTo>
                  <a:cubicBezTo>
                    <a:pt x="179" y="2041"/>
                    <a:pt x="77" y="2104"/>
                    <a:pt x="43" y="2208"/>
                  </a:cubicBezTo>
                  <a:cubicBezTo>
                    <a:pt x="0" y="2339"/>
                    <a:pt x="62" y="2477"/>
                    <a:pt x="193" y="2520"/>
                  </a:cubicBezTo>
                  <a:cubicBezTo>
                    <a:pt x="196" y="2522"/>
                    <a:pt x="561" y="2719"/>
                    <a:pt x="744" y="3922"/>
                  </a:cubicBezTo>
                  <a:cubicBezTo>
                    <a:pt x="863" y="4712"/>
                    <a:pt x="1252" y="5144"/>
                    <a:pt x="1565" y="5492"/>
                  </a:cubicBezTo>
                  <a:cubicBezTo>
                    <a:pt x="1881" y="5844"/>
                    <a:pt x="2045" y="6045"/>
                    <a:pt x="1989" y="6426"/>
                  </a:cubicBezTo>
                  <a:cubicBezTo>
                    <a:pt x="1943" y="6728"/>
                    <a:pt x="1869" y="6838"/>
                    <a:pt x="1782" y="6965"/>
                  </a:cubicBezTo>
                  <a:cubicBezTo>
                    <a:pt x="1546" y="7311"/>
                    <a:pt x="1405" y="7650"/>
                    <a:pt x="1575" y="9179"/>
                  </a:cubicBezTo>
                  <a:cubicBezTo>
                    <a:pt x="1761" y="10873"/>
                    <a:pt x="2562" y="11452"/>
                    <a:pt x="3146" y="11875"/>
                  </a:cubicBezTo>
                  <a:cubicBezTo>
                    <a:pt x="3423" y="12075"/>
                    <a:pt x="3643" y="12235"/>
                    <a:pt x="3748" y="12461"/>
                  </a:cubicBezTo>
                  <a:cubicBezTo>
                    <a:pt x="3878" y="12742"/>
                    <a:pt x="3843" y="13004"/>
                    <a:pt x="3792" y="13401"/>
                  </a:cubicBezTo>
                  <a:cubicBezTo>
                    <a:pt x="3711" y="14029"/>
                    <a:pt x="3600" y="14890"/>
                    <a:pt x="4059" y="16413"/>
                  </a:cubicBezTo>
                  <a:cubicBezTo>
                    <a:pt x="4446" y="17701"/>
                    <a:pt x="4807" y="17942"/>
                    <a:pt x="5315" y="18165"/>
                  </a:cubicBezTo>
                  <a:cubicBezTo>
                    <a:pt x="5652" y="18313"/>
                    <a:pt x="6000" y="18465"/>
                    <a:pt x="6472" y="19539"/>
                  </a:cubicBezTo>
                  <a:cubicBezTo>
                    <a:pt x="7266" y="21339"/>
                    <a:pt x="8403" y="21795"/>
                    <a:pt x="9046" y="21795"/>
                  </a:cubicBezTo>
                  <a:cubicBezTo>
                    <a:pt x="9123" y="21795"/>
                    <a:pt x="9192" y="21789"/>
                    <a:pt x="9252" y="21775"/>
                  </a:cubicBezTo>
                  <a:cubicBezTo>
                    <a:pt x="9591" y="21712"/>
                    <a:pt x="9718" y="21510"/>
                    <a:pt x="9727" y="21340"/>
                  </a:cubicBezTo>
                  <a:cubicBezTo>
                    <a:pt x="9742" y="21013"/>
                    <a:pt x="9464" y="20744"/>
                    <a:pt x="9194" y="20484"/>
                  </a:cubicBezTo>
                  <a:cubicBezTo>
                    <a:pt x="9015" y="20312"/>
                    <a:pt x="8830" y="20135"/>
                    <a:pt x="8760" y="19972"/>
                  </a:cubicBezTo>
                  <a:cubicBezTo>
                    <a:pt x="8299" y="18898"/>
                    <a:pt x="8375" y="18192"/>
                    <a:pt x="8485" y="18077"/>
                  </a:cubicBezTo>
                  <a:cubicBezTo>
                    <a:pt x="8979" y="17563"/>
                    <a:pt x="8758" y="17214"/>
                    <a:pt x="8653" y="17045"/>
                  </a:cubicBezTo>
                  <a:cubicBezTo>
                    <a:pt x="8649" y="17040"/>
                    <a:pt x="8645" y="17033"/>
                    <a:pt x="8642" y="17027"/>
                  </a:cubicBezTo>
                  <a:cubicBezTo>
                    <a:pt x="8681" y="17000"/>
                    <a:pt x="8755" y="16957"/>
                    <a:pt x="8894" y="16899"/>
                  </a:cubicBezTo>
                  <a:cubicBezTo>
                    <a:pt x="9574" y="16609"/>
                    <a:pt x="9785" y="16494"/>
                    <a:pt x="9700" y="16019"/>
                  </a:cubicBezTo>
                  <a:cubicBezTo>
                    <a:pt x="9681" y="15904"/>
                    <a:pt x="9654" y="15761"/>
                    <a:pt x="9679" y="15528"/>
                  </a:cubicBezTo>
                  <a:cubicBezTo>
                    <a:pt x="9694" y="15397"/>
                    <a:pt x="9699" y="15293"/>
                    <a:pt x="9703" y="15203"/>
                  </a:cubicBezTo>
                  <a:cubicBezTo>
                    <a:pt x="9722" y="14782"/>
                    <a:pt x="9723" y="14748"/>
                    <a:pt x="11147" y="13240"/>
                  </a:cubicBezTo>
                  <a:cubicBezTo>
                    <a:pt x="12192" y="12133"/>
                    <a:pt x="12073" y="11672"/>
                    <a:pt x="11870" y="11329"/>
                  </a:cubicBezTo>
                  <a:cubicBezTo>
                    <a:pt x="11909" y="11301"/>
                    <a:pt x="11979" y="11259"/>
                    <a:pt x="12104" y="11196"/>
                  </a:cubicBezTo>
                  <a:cubicBezTo>
                    <a:pt x="13412" y="10544"/>
                    <a:pt x="13501" y="8032"/>
                    <a:pt x="13046" y="7024"/>
                  </a:cubicBezTo>
                  <a:cubicBezTo>
                    <a:pt x="12774" y="6420"/>
                    <a:pt x="12157" y="6353"/>
                    <a:pt x="11561" y="6289"/>
                  </a:cubicBezTo>
                  <a:cubicBezTo>
                    <a:pt x="11016" y="6231"/>
                    <a:pt x="10455" y="6171"/>
                    <a:pt x="10077" y="5726"/>
                  </a:cubicBezTo>
                  <a:cubicBezTo>
                    <a:pt x="9823" y="5426"/>
                    <a:pt x="9548" y="5334"/>
                    <a:pt x="9280" y="5334"/>
                  </a:cubicBezTo>
                  <a:cubicBezTo>
                    <a:pt x="9046" y="5334"/>
                    <a:pt x="8817" y="5405"/>
                    <a:pt x="8612" y="5468"/>
                  </a:cubicBezTo>
                  <a:cubicBezTo>
                    <a:pt x="8408" y="5531"/>
                    <a:pt x="8220" y="5589"/>
                    <a:pt x="8037" y="5589"/>
                  </a:cubicBezTo>
                  <a:cubicBezTo>
                    <a:pt x="7718" y="5589"/>
                    <a:pt x="7415" y="5411"/>
                    <a:pt x="7075" y="4769"/>
                  </a:cubicBezTo>
                  <a:cubicBezTo>
                    <a:pt x="6338" y="3375"/>
                    <a:pt x="5374" y="3110"/>
                    <a:pt x="4748" y="3110"/>
                  </a:cubicBezTo>
                  <a:cubicBezTo>
                    <a:pt x="4472" y="3110"/>
                    <a:pt x="4262" y="3161"/>
                    <a:pt x="4165" y="3190"/>
                  </a:cubicBezTo>
                  <a:cubicBezTo>
                    <a:pt x="4150" y="3190"/>
                    <a:pt x="4135" y="3189"/>
                    <a:pt x="4120" y="3189"/>
                  </a:cubicBezTo>
                  <a:cubicBezTo>
                    <a:pt x="3678" y="3189"/>
                    <a:pt x="2902" y="3399"/>
                    <a:pt x="2605" y="4218"/>
                  </a:cubicBezTo>
                  <a:cubicBezTo>
                    <a:pt x="2567" y="4322"/>
                    <a:pt x="2529" y="4357"/>
                    <a:pt x="2523" y="4361"/>
                  </a:cubicBezTo>
                  <a:cubicBezTo>
                    <a:pt x="2499" y="4361"/>
                    <a:pt x="2406" y="4301"/>
                    <a:pt x="2327" y="4132"/>
                  </a:cubicBezTo>
                  <a:cubicBezTo>
                    <a:pt x="2183" y="3819"/>
                    <a:pt x="2157" y="3265"/>
                    <a:pt x="2560" y="2733"/>
                  </a:cubicBezTo>
                  <a:cubicBezTo>
                    <a:pt x="2792" y="2426"/>
                    <a:pt x="2882" y="2172"/>
                    <a:pt x="2842" y="1934"/>
                  </a:cubicBezTo>
                  <a:cubicBezTo>
                    <a:pt x="2788" y="1621"/>
                    <a:pt x="2523" y="1444"/>
                    <a:pt x="2290" y="1290"/>
                  </a:cubicBezTo>
                  <a:cubicBezTo>
                    <a:pt x="1935" y="1056"/>
                    <a:pt x="1680" y="887"/>
                    <a:pt x="1877" y="333"/>
                  </a:cubicBezTo>
                  <a:cubicBezTo>
                    <a:pt x="1923" y="203"/>
                    <a:pt x="1856" y="61"/>
                    <a:pt x="1728" y="15"/>
                  </a:cubicBezTo>
                  <a:cubicBezTo>
                    <a:pt x="1700" y="5"/>
                    <a:pt x="1671" y="0"/>
                    <a:pt x="1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6137;p63">
              <a:extLst>
                <a:ext uri="{FF2B5EF4-FFF2-40B4-BE49-F238E27FC236}">
                  <a16:creationId xmlns:a16="http://schemas.microsoft.com/office/drawing/2014/main" id="{1273C8EB-FFE7-440A-8298-4109940E4CD3}"/>
                </a:ext>
              </a:extLst>
            </p:cNvPr>
            <p:cNvSpPr/>
            <p:nvPr/>
          </p:nvSpPr>
          <p:spPr>
            <a:xfrm>
              <a:off x="5724275" y="1613525"/>
              <a:ext cx="320800" cy="553825"/>
            </a:xfrm>
            <a:custGeom>
              <a:avLst/>
              <a:gdLst/>
              <a:ahLst/>
              <a:cxnLst/>
              <a:rect l="l" t="t" r="r" b="b"/>
              <a:pathLst>
                <a:path w="12832" h="22153" extrusionOk="0">
                  <a:moveTo>
                    <a:pt x="4653" y="1"/>
                  </a:moveTo>
                  <a:cubicBezTo>
                    <a:pt x="4426" y="1"/>
                    <a:pt x="4187" y="49"/>
                    <a:pt x="3935" y="167"/>
                  </a:cubicBezTo>
                  <a:cubicBezTo>
                    <a:pt x="3623" y="311"/>
                    <a:pt x="3438" y="481"/>
                    <a:pt x="3302" y="603"/>
                  </a:cubicBezTo>
                  <a:cubicBezTo>
                    <a:pt x="3184" y="710"/>
                    <a:pt x="3138" y="749"/>
                    <a:pt x="3085" y="749"/>
                  </a:cubicBezTo>
                  <a:cubicBezTo>
                    <a:pt x="3057" y="749"/>
                    <a:pt x="3026" y="738"/>
                    <a:pt x="2981" y="720"/>
                  </a:cubicBezTo>
                  <a:cubicBezTo>
                    <a:pt x="2813" y="653"/>
                    <a:pt x="2567" y="597"/>
                    <a:pt x="2313" y="597"/>
                  </a:cubicBezTo>
                  <a:cubicBezTo>
                    <a:pt x="2062" y="597"/>
                    <a:pt x="1804" y="651"/>
                    <a:pt x="1606" y="801"/>
                  </a:cubicBezTo>
                  <a:cubicBezTo>
                    <a:pt x="1444" y="924"/>
                    <a:pt x="1260" y="1159"/>
                    <a:pt x="1304" y="1582"/>
                  </a:cubicBezTo>
                  <a:cubicBezTo>
                    <a:pt x="1355" y="2079"/>
                    <a:pt x="1355" y="2079"/>
                    <a:pt x="1052" y="2354"/>
                  </a:cubicBezTo>
                  <a:cubicBezTo>
                    <a:pt x="936" y="2458"/>
                    <a:pt x="788" y="2592"/>
                    <a:pt x="599" y="2781"/>
                  </a:cubicBezTo>
                  <a:cubicBezTo>
                    <a:pt x="6" y="3369"/>
                    <a:pt x="81" y="4224"/>
                    <a:pt x="152" y="5049"/>
                  </a:cubicBezTo>
                  <a:cubicBezTo>
                    <a:pt x="193" y="5503"/>
                    <a:pt x="234" y="5971"/>
                    <a:pt x="154" y="6360"/>
                  </a:cubicBezTo>
                  <a:cubicBezTo>
                    <a:pt x="1" y="7111"/>
                    <a:pt x="123" y="7821"/>
                    <a:pt x="497" y="8361"/>
                  </a:cubicBezTo>
                  <a:cubicBezTo>
                    <a:pt x="908" y="8951"/>
                    <a:pt x="1591" y="9324"/>
                    <a:pt x="2531" y="9470"/>
                  </a:cubicBezTo>
                  <a:cubicBezTo>
                    <a:pt x="4595" y="9792"/>
                    <a:pt x="5363" y="10432"/>
                    <a:pt x="5972" y="11060"/>
                  </a:cubicBezTo>
                  <a:cubicBezTo>
                    <a:pt x="6596" y="11702"/>
                    <a:pt x="6593" y="12696"/>
                    <a:pt x="5959" y="14489"/>
                  </a:cubicBezTo>
                  <a:cubicBezTo>
                    <a:pt x="5638" y="15397"/>
                    <a:pt x="6012" y="16277"/>
                    <a:pt x="6339" y="17054"/>
                  </a:cubicBezTo>
                  <a:cubicBezTo>
                    <a:pt x="6590" y="17648"/>
                    <a:pt x="6829" y="18210"/>
                    <a:pt x="6685" y="18643"/>
                  </a:cubicBezTo>
                  <a:cubicBezTo>
                    <a:pt x="6460" y="19317"/>
                    <a:pt x="6469" y="19652"/>
                    <a:pt x="6475" y="19921"/>
                  </a:cubicBezTo>
                  <a:cubicBezTo>
                    <a:pt x="6481" y="20119"/>
                    <a:pt x="6484" y="20263"/>
                    <a:pt x="6395" y="20525"/>
                  </a:cubicBezTo>
                  <a:cubicBezTo>
                    <a:pt x="6295" y="20817"/>
                    <a:pt x="6160" y="20936"/>
                    <a:pt x="6041" y="21039"/>
                  </a:cubicBezTo>
                  <a:cubicBezTo>
                    <a:pt x="5908" y="21157"/>
                    <a:pt x="5724" y="21319"/>
                    <a:pt x="5804" y="21636"/>
                  </a:cubicBezTo>
                  <a:cubicBezTo>
                    <a:pt x="5882" y="21942"/>
                    <a:pt x="6056" y="22065"/>
                    <a:pt x="6187" y="22115"/>
                  </a:cubicBezTo>
                  <a:cubicBezTo>
                    <a:pt x="6258" y="22141"/>
                    <a:pt x="6329" y="22153"/>
                    <a:pt x="6405" y="22153"/>
                  </a:cubicBezTo>
                  <a:cubicBezTo>
                    <a:pt x="6813" y="22153"/>
                    <a:pt x="7310" y="21806"/>
                    <a:pt x="7833" y="21445"/>
                  </a:cubicBezTo>
                  <a:lnTo>
                    <a:pt x="8007" y="21324"/>
                  </a:lnTo>
                  <a:cubicBezTo>
                    <a:pt x="8514" y="20973"/>
                    <a:pt x="8741" y="20505"/>
                    <a:pt x="8943" y="20092"/>
                  </a:cubicBezTo>
                  <a:cubicBezTo>
                    <a:pt x="9064" y="19843"/>
                    <a:pt x="9179" y="19608"/>
                    <a:pt x="9342" y="19422"/>
                  </a:cubicBezTo>
                  <a:cubicBezTo>
                    <a:pt x="9480" y="19265"/>
                    <a:pt x="9582" y="19176"/>
                    <a:pt x="9672" y="19099"/>
                  </a:cubicBezTo>
                  <a:cubicBezTo>
                    <a:pt x="9908" y="18896"/>
                    <a:pt x="10040" y="18762"/>
                    <a:pt x="10223" y="18165"/>
                  </a:cubicBezTo>
                  <a:cubicBezTo>
                    <a:pt x="10467" y="17370"/>
                    <a:pt x="10598" y="17106"/>
                    <a:pt x="11125" y="16623"/>
                  </a:cubicBezTo>
                  <a:cubicBezTo>
                    <a:pt x="11764" y="16037"/>
                    <a:pt x="12022" y="14721"/>
                    <a:pt x="11919" y="14072"/>
                  </a:cubicBezTo>
                  <a:cubicBezTo>
                    <a:pt x="11790" y="13249"/>
                    <a:pt x="12008" y="12070"/>
                    <a:pt x="12262" y="11940"/>
                  </a:cubicBezTo>
                  <a:lnTo>
                    <a:pt x="12680" y="11680"/>
                  </a:lnTo>
                  <a:cubicBezTo>
                    <a:pt x="12796" y="11609"/>
                    <a:pt x="12832" y="11454"/>
                    <a:pt x="12760" y="11338"/>
                  </a:cubicBezTo>
                  <a:cubicBezTo>
                    <a:pt x="12712" y="11262"/>
                    <a:pt x="12631" y="11221"/>
                    <a:pt x="12548" y="11221"/>
                  </a:cubicBezTo>
                  <a:cubicBezTo>
                    <a:pt x="12503" y="11221"/>
                    <a:pt x="12457" y="11233"/>
                    <a:pt x="12416" y="11258"/>
                  </a:cubicBezTo>
                  <a:lnTo>
                    <a:pt x="12017" y="11506"/>
                  </a:lnTo>
                  <a:cubicBezTo>
                    <a:pt x="11372" y="11834"/>
                    <a:pt x="11332" y="13552"/>
                    <a:pt x="11426" y="14150"/>
                  </a:cubicBezTo>
                  <a:cubicBezTo>
                    <a:pt x="11510" y="14672"/>
                    <a:pt x="11272" y="15812"/>
                    <a:pt x="10787" y="16255"/>
                  </a:cubicBezTo>
                  <a:cubicBezTo>
                    <a:pt x="10181" y="16810"/>
                    <a:pt x="10013" y="17148"/>
                    <a:pt x="9746" y="18019"/>
                  </a:cubicBezTo>
                  <a:cubicBezTo>
                    <a:pt x="9595" y="18506"/>
                    <a:pt x="9522" y="18568"/>
                    <a:pt x="9346" y="18720"/>
                  </a:cubicBezTo>
                  <a:cubicBezTo>
                    <a:pt x="9247" y="18804"/>
                    <a:pt x="9126" y="18909"/>
                    <a:pt x="8965" y="19092"/>
                  </a:cubicBezTo>
                  <a:cubicBezTo>
                    <a:pt x="8756" y="19327"/>
                    <a:pt x="8623" y="19604"/>
                    <a:pt x="8493" y="19872"/>
                  </a:cubicBezTo>
                  <a:cubicBezTo>
                    <a:pt x="8301" y="20264"/>
                    <a:pt x="8121" y="20635"/>
                    <a:pt x="7721" y="20911"/>
                  </a:cubicBezTo>
                  <a:lnTo>
                    <a:pt x="7545" y="21034"/>
                  </a:lnTo>
                  <a:cubicBezTo>
                    <a:pt x="7204" y="21273"/>
                    <a:pt x="6649" y="21657"/>
                    <a:pt x="6414" y="21657"/>
                  </a:cubicBezTo>
                  <a:cubicBezTo>
                    <a:pt x="6394" y="21657"/>
                    <a:pt x="6377" y="21655"/>
                    <a:pt x="6362" y="21649"/>
                  </a:cubicBezTo>
                  <a:cubicBezTo>
                    <a:pt x="6321" y="21634"/>
                    <a:pt x="6296" y="21550"/>
                    <a:pt x="6280" y="21502"/>
                  </a:cubicBezTo>
                  <a:cubicBezTo>
                    <a:pt x="6289" y="21486"/>
                    <a:pt x="6336" y="21445"/>
                    <a:pt x="6370" y="21415"/>
                  </a:cubicBezTo>
                  <a:cubicBezTo>
                    <a:pt x="6511" y="21292"/>
                    <a:pt x="6724" y="21105"/>
                    <a:pt x="6867" y="20687"/>
                  </a:cubicBezTo>
                  <a:cubicBezTo>
                    <a:pt x="6986" y="20341"/>
                    <a:pt x="6980" y="20121"/>
                    <a:pt x="6975" y="19908"/>
                  </a:cubicBezTo>
                  <a:cubicBezTo>
                    <a:pt x="6966" y="19655"/>
                    <a:pt x="6960" y="19392"/>
                    <a:pt x="7158" y="18801"/>
                  </a:cubicBezTo>
                  <a:cubicBezTo>
                    <a:pt x="7360" y="18190"/>
                    <a:pt x="7087" y="17545"/>
                    <a:pt x="6798" y="16860"/>
                  </a:cubicBezTo>
                  <a:cubicBezTo>
                    <a:pt x="6490" y="16132"/>
                    <a:pt x="6172" y="15381"/>
                    <a:pt x="6428" y="14655"/>
                  </a:cubicBezTo>
                  <a:cubicBezTo>
                    <a:pt x="7134" y="12656"/>
                    <a:pt x="7106" y="11515"/>
                    <a:pt x="6328" y="10714"/>
                  </a:cubicBezTo>
                  <a:cubicBezTo>
                    <a:pt x="5536" y="9897"/>
                    <a:pt x="4600" y="9290"/>
                    <a:pt x="2607" y="8978"/>
                  </a:cubicBezTo>
                  <a:cubicBezTo>
                    <a:pt x="1808" y="8853"/>
                    <a:pt x="1236" y="8549"/>
                    <a:pt x="906" y="8076"/>
                  </a:cubicBezTo>
                  <a:cubicBezTo>
                    <a:pt x="507" y="7500"/>
                    <a:pt x="570" y="6816"/>
                    <a:pt x="643" y="6460"/>
                  </a:cubicBezTo>
                  <a:cubicBezTo>
                    <a:pt x="736" y="5999"/>
                    <a:pt x="694" y="5493"/>
                    <a:pt x="650" y="5005"/>
                  </a:cubicBezTo>
                  <a:cubicBezTo>
                    <a:pt x="585" y="4261"/>
                    <a:pt x="524" y="3559"/>
                    <a:pt x="951" y="3133"/>
                  </a:cubicBezTo>
                  <a:cubicBezTo>
                    <a:pt x="1133" y="2953"/>
                    <a:pt x="1276" y="2824"/>
                    <a:pt x="1387" y="2723"/>
                  </a:cubicBezTo>
                  <a:cubicBezTo>
                    <a:pt x="1842" y="2312"/>
                    <a:pt x="1872" y="2223"/>
                    <a:pt x="1800" y="1531"/>
                  </a:cubicBezTo>
                  <a:cubicBezTo>
                    <a:pt x="1778" y="1323"/>
                    <a:pt x="1851" y="1242"/>
                    <a:pt x="1908" y="1199"/>
                  </a:cubicBezTo>
                  <a:cubicBezTo>
                    <a:pt x="2003" y="1127"/>
                    <a:pt x="2155" y="1096"/>
                    <a:pt x="2318" y="1096"/>
                  </a:cubicBezTo>
                  <a:cubicBezTo>
                    <a:pt x="2483" y="1096"/>
                    <a:pt x="2659" y="1128"/>
                    <a:pt x="2798" y="1183"/>
                  </a:cubicBezTo>
                  <a:cubicBezTo>
                    <a:pt x="2910" y="1228"/>
                    <a:pt x="3008" y="1247"/>
                    <a:pt x="3095" y="1247"/>
                  </a:cubicBezTo>
                  <a:cubicBezTo>
                    <a:pt x="3336" y="1247"/>
                    <a:pt x="3493" y="1103"/>
                    <a:pt x="3637" y="972"/>
                  </a:cubicBezTo>
                  <a:cubicBezTo>
                    <a:pt x="3762" y="860"/>
                    <a:pt x="3903" y="731"/>
                    <a:pt x="4145" y="618"/>
                  </a:cubicBezTo>
                  <a:cubicBezTo>
                    <a:pt x="4320" y="536"/>
                    <a:pt x="4486" y="498"/>
                    <a:pt x="4652" y="498"/>
                  </a:cubicBezTo>
                  <a:cubicBezTo>
                    <a:pt x="4980" y="498"/>
                    <a:pt x="5305" y="644"/>
                    <a:pt x="5695" y="876"/>
                  </a:cubicBezTo>
                  <a:cubicBezTo>
                    <a:pt x="5860" y="972"/>
                    <a:pt x="5983" y="1190"/>
                    <a:pt x="6116" y="1420"/>
                  </a:cubicBezTo>
                  <a:cubicBezTo>
                    <a:pt x="6331" y="1795"/>
                    <a:pt x="6601" y="2256"/>
                    <a:pt x="7151" y="2256"/>
                  </a:cubicBezTo>
                  <a:cubicBezTo>
                    <a:pt x="7173" y="2256"/>
                    <a:pt x="7195" y="2256"/>
                    <a:pt x="7218" y="2254"/>
                  </a:cubicBezTo>
                  <a:cubicBezTo>
                    <a:pt x="7550" y="2232"/>
                    <a:pt x="7765" y="2166"/>
                    <a:pt x="7936" y="2112"/>
                  </a:cubicBezTo>
                  <a:cubicBezTo>
                    <a:pt x="8072" y="2070"/>
                    <a:pt x="8174" y="2039"/>
                    <a:pt x="8300" y="2039"/>
                  </a:cubicBezTo>
                  <a:cubicBezTo>
                    <a:pt x="8389" y="2039"/>
                    <a:pt x="8490" y="2055"/>
                    <a:pt x="8625" y="2093"/>
                  </a:cubicBezTo>
                  <a:cubicBezTo>
                    <a:pt x="9356" y="2300"/>
                    <a:pt x="9730" y="2947"/>
                    <a:pt x="9734" y="2954"/>
                  </a:cubicBezTo>
                  <a:cubicBezTo>
                    <a:pt x="9780" y="3034"/>
                    <a:pt x="9863" y="3080"/>
                    <a:pt x="9950" y="3080"/>
                  </a:cubicBezTo>
                  <a:cubicBezTo>
                    <a:pt x="9991" y="3080"/>
                    <a:pt x="10034" y="3069"/>
                    <a:pt x="10073" y="3048"/>
                  </a:cubicBezTo>
                  <a:cubicBezTo>
                    <a:pt x="10192" y="2981"/>
                    <a:pt x="10236" y="2830"/>
                    <a:pt x="10169" y="2710"/>
                  </a:cubicBezTo>
                  <a:cubicBezTo>
                    <a:pt x="10149" y="2676"/>
                    <a:pt x="9696" y="1880"/>
                    <a:pt x="8761" y="1614"/>
                  </a:cubicBezTo>
                  <a:cubicBezTo>
                    <a:pt x="8576" y="1561"/>
                    <a:pt x="8426" y="1541"/>
                    <a:pt x="8296" y="1541"/>
                  </a:cubicBezTo>
                  <a:cubicBezTo>
                    <a:pt x="8097" y="1541"/>
                    <a:pt x="7946" y="1588"/>
                    <a:pt x="7788" y="1637"/>
                  </a:cubicBezTo>
                  <a:cubicBezTo>
                    <a:pt x="7626" y="1687"/>
                    <a:pt x="7457" y="1739"/>
                    <a:pt x="7185" y="1757"/>
                  </a:cubicBezTo>
                  <a:cubicBezTo>
                    <a:pt x="7173" y="1758"/>
                    <a:pt x="7162" y="1758"/>
                    <a:pt x="7151" y="1758"/>
                  </a:cubicBezTo>
                  <a:cubicBezTo>
                    <a:pt x="6892" y="1758"/>
                    <a:pt x="6753" y="1531"/>
                    <a:pt x="6548" y="1171"/>
                  </a:cubicBezTo>
                  <a:cubicBezTo>
                    <a:pt x="6389" y="895"/>
                    <a:pt x="6224" y="609"/>
                    <a:pt x="5950" y="446"/>
                  </a:cubicBezTo>
                  <a:cubicBezTo>
                    <a:pt x="5569" y="222"/>
                    <a:pt x="5139" y="1"/>
                    <a:pt x="46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6138;p63">
              <a:extLst>
                <a:ext uri="{FF2B5EF4-FFF2-40B4-BE49-F238E27FC236}">
                  <a16:creationId xmlns:a16="http://schemas.microsoft.com/office/drawing/2014/main" id="{3A4ED1C0-968E-418F-ACCB-22BC183031D6}"/>
                </a:ext>
              </a:extLst>
            </p:cNvPr>
            <p:cNvSpPr/>
            <p:nvPr/>
          </p:nvSpPr>
          <p:spPr>
            <a:xfrm>
              <a:off x="5301400" y="1502050"/>
              <a:ext cx="330350" cy="209100"/>
            </a:xfrm>
            <a:custGeom>
              <a:avLst/>
              <a:gdLst/>
              <a:ahLst/>
              <a:cxnLst/>
              <a:rect l="l" t="t" r="r" b="b"/>
              <a:pathLst>
                <a:path w="13214" h="8364" extrusionOk="0">
                  <a:moveTo>
                    <a:pt x="12933" y="0"/>
                  </a:moveTo>
                  <a:cubicBezTo>
                    <a:pt x="12879" y="0"/>
                    <a:pt x="12824" y="18"/>
                    <a:pt x="12778" y="54"/>
                  </a:cubicBezTo>
                  <a:cubicBezTo>
                    <a:pt x="12224" y="497"/>
                    <a:pt x="11362" y="709"/>
                    <a:pt x="10603" y="896"/>
                  </a:cubicBezTo>
                  <a:cubicBezTo>
                    <a:pt x="9748" y="1107"/>
                    <a:pt x="9071" y="1274"/>
                    <a:pt x="8854" y="1775"/>
                  </a:cubicBezTo>
                  <a:cubicBezTo>
                    <a:pt x="8454" y="2788"/>
                    <a:pt x="8403" y="2916"/>
                    <a:pt x="7541" y="2916"/>
                  </a:cubicBezTo>
                  <a:cubicBezTo>
                    <a:pt x="7454" y="2916"/>
                    <a:pt x="7359" y="2915"/>
                    <a:pt x="7255" y="2913"/>
                  </a:cubicBezTo>
                  <a:cubicBezTo>
                    <a:pt x="7230" y="2913"/>
                    <a:pt x="7205" y="2913"/>
                    <a:pt x="7181" y="2913"/>
                  </a:cubicBezTo>
                  <a:cubicBezTo>
                    <a:pt x="6263" y="2913"/>
                    <a:pt x="5893" y="3198"/>
                    <a:pt x="5539" y="3475"/>
                  </a:cubicBezTo>
                  <a:cubicBezTo>
                    <a:pt x="5377" y="3602"/>
                    <a:pt x="5222" y="3722"/>
                    <a:pt x="5007" y="3816"/>
                  </a:cubicBezTo>
                  <a:cubicBezTo>
                    <a:pt x="4376" y="4086"/>
                    <a:pt x="4377" y="4522"/>
                    <a:pt x="4377" y="4873"/>
                  </a:cubicBezTo>
                  <a:cubicBezTo>
                    <a:pt x="4377" y="5040"/>
                    <a:pt x="4377" y="5200"/>
                    <a:pt x="4317" y="5354"/>
                  </a:cubicBezTo>
                  <a:cubicBezTo>
                    <a:pt x="4125" y="5849"/>
                    <a:pt x="3636" y="6290"/>
                    <a:pt x="3372" y="6304"/>
                  </a:cubicBezTo>
                  <a:cubicBezTo>
                    <a:pt x="3100" y="6319"/>
                    <a:pt x="2874" y="6627"/>
                    <a:pt x="2495" y="7172"/>
                  </a:cubicBezTo>
                  <a:cubicBezTo>
                    <a:pt x="2366" y="7359"/>
                    <a:pt x="2170" y="7642"/>
                    <a:pt x="2033" y="7785"/>
                  </a:cubicBezTo>
                  <a:cubicBezTo>
                    <a:pt x="2027" y="7657"/>
                    <a:pt x="2082" y="7503"/>
                    <a:pt x="2134" y="7354"/>
                  </a:cubicBezTo>
                  <a:cubicBezTo>
                    <a:pt x="2216" y="7125"/>
                    <a:pt x="2299" y="6887"/>
                    <a:pt x="2178" y="6670"/>
                  </a:cubicBezTo>
                  <a:cubicBezTo>
                    <a:pt x="2102" y="6537"/>
                    <a:pt x="1963" y="6448"/>
                    <a:pt x="1764" y="6407"/>
                  </a:cubicBezTo>
                  <a:cubicBezTo>
                    <a:pt x="1712" y="6396"/>
                    <a:pt x="1661" y="6391"/>
                    <a:pt x="1609" y="6391"/>
                  </a:cubicBezTo>
                  <a:cubicBezTo>
                    <a:pt x="840" y="6391"/>
                    <a:pt x="150" y="7516"/>
                    <a:pt x="71" y="7652"/>
                  </a:cubicBezTo>
                  <a:cubicBezTo>
                    <a:pt x="0" y="7770"/>
                    <a:pt x="39" y="7923"/>
                    <a:pt x="159" y="7993"/>
                  </a:cubicBezTo>
                  <a:cubicBezTo>
                    <a:pt x="197" y="8016"/>
                    <a:pt x="241" y="8027"/>
                    <a:pt x="283" y="8027"/>
                  </a:cubicBezTo>
                  <a:cubicBezTo>
                    <a:pt x="368" y="8027"/>
                    <a:pt x="451" y="7983"/>
                    <a:pt x="499" y="7905"/>
                  </a:cubicBezTo>
                  <a:cubicBezTo>
                    <a:pt x="702" y="7561"/>
                    <a:pt x="1216" y="6887"/>
                    <a:pt x="1598" y="6887"/>
                  </a:cubicBezTo>
                  <a:cubicBezTo>
                    <a:pt x="1620" y="6887"/>
                    <a:pt x="1641" y="6889"/>
                    <a:pt x="1662" y="6893"/>
                  </a:cubicBezTo>
                  <a:cubicBezTo>
                    <a:pt x="1712" y="6903"/>
                    <a:pt x="1731" y="6913"/>
                    <a:pt x="1740" y="6913"/>
                  </a:cubicBezTo>
                  <a:cubicBezTo>
                    <a:pt x="1743" y="6966"/>
                    <a:pt x="1696" y="7097"/>
                    <a:pt x="1665" y="7186"/>
                  </a:cubicBezTo>
                  <a:cubicBezTo>
                    <a:pt x="1574" y="7442"/>
                    <a:pt x="1450" y="7791"/>
                    <a:pt x="1616" y="8129"/>
                  </a:cubicBezTo>
                  <a:cubicBezTo>
                    <a:pt x="1709" y="8317"/>
                    <a:pt x="1856" y="8356"/>
                    <a:pt x="1935" y="8361"/>
                  </a:cubicBezTo>
                  <a:cubicBezTo>
                    <a:pt x="1946" y="8363"/>
                    <a:pt x="1956" y="8363"/>
                    <a:pt x="1965" y="8363"/>
                  </a:cubicBezTo>
                  <a:cubicBezTo>
                    <a:pt x="2260" y="8363"/>
                    <a:pt x="2505" y="8030"/>
                    <a:pt x="2903" y="7456"/>
                  </a:cubicBezTo>
                  <a:cubicBezTo>
                    <a:pt x="3063" y="7226"/>
                    <a:pt x="3326" y="6844"/>
                    <a:pt x="3399" y="6801"/>
                  </a:cubicBezTo>
                  <a:cubicBezTo>
                    <a:pt x="3891" y="6775"/>
                    <a:pt x="4524" y="6195"/>
                    <a:pt x="4780" y="5536"/>
                  </a:cubicBezTo>
                  <a:cubicBezTo>
                    <a:pt x="4875" y="5294"/>
                    <a:pt x="4875" y="5071"/>
                    <a:pt x="4875" y="4873"/>
                  </a:cubicBezTo>
                  <a:cubicBezTo>
                    <a:pt x="4875" y="4559"/>
                    <a:pt x="4875" y="4414"/>
                    <a:pt x="5203" y="4273"/>
                  </a:cubicBezTo>
                  <a:cubicBezTo>
                    <a:pt x="5478" y="4156"/>
                    <a:pt x="5674" y="4002"/>
                    <a:pt x="5845" y="3868"/>
                  </a:cubicBezTo>
                  <a:cubicBezTo>
                    <a:pt x="6158" y="3625"/>
                    <a:pt x="6423" y="3412"/>
                    <a:pt x="7167" y="3412"/>
                  </a:cubicBezTo>
                  <a:cubicBezTo>
                    <a:pt x="7193" y="3412"/>
                    <a:pt x="7220" y="3412"/>
                    <a:pt x="7247" y="3413"/>
                  </a:cubicBezTo>
                  <a:cubicBezTo>
                    <a:pt x="7301" y="3413"/>
                    <a:pt x="7354" y="3414"/>
                    <a:pt x="7405" y="3414"/>
                  </a:cubicBezTo>
                  <a:cubicBezTo>
                    <a:pt x="8699" y="3414"/>
                    <a:pt x="8856" y="3132"/>
                    <a:pt x="9328" y="1932"/>
                  </a:cubicBezTo>
                  <a:cubicBezTo>
                    <a:pt x="9429" y="1698"/>
                    <a:pt x="10116" y="1529"/>
                    <a:pt x="10722" y="1380"/>
                  </a:cubicBezTo>
                  <a:cubicBezTo>
                    <a:pt x="11532" y="1180"/>
                    <a:pt x="12449" y="955"/>
                    <a:pt x="13088" y="443"/>
                  </a:cubicBezTo>
                  <a:cubicBezTo>
                    <a:pt x="13196" y="358"/>
                    <a:pt x="13214" y="201"/>
                    <a:pt x="13128" y="94"/>
                  </a:cubicBezTo>
                  <a:cubicBezTo>
                    <a:pt x="13079" y="32"/>
                    <a:pt x="13006" y="0"/>
                    <a:pt x="129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p35"/>
          <p:cNvSpPr/>
          <p:nvPr/>
        </p:nvSpPr>
        <p:spPr>
          <a:xfrm>
            <a:off x="855000" y="1401475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35"/>
          <p:cNvSpPr/>
          <p:nvPr/>
        </p:nvSpPr>
        <p:spPr>
          <a:xfrm>
            <a:off x="5085100" y="1369466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35"/>
          <p:cNvSpPr/>
          <p:nvPr/>
        </p:nvSpPr>
        <p:spPr>
          <a:xfrm>
            <a:off x="855000" y="3157200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35"/>
          <p:cNvSpPr/>
          <p:nvPr/>
        </p:nvSpPr>
        <p:spPr>
          <a:xfrm>
            <a:off x="5085100" y="3157200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1" name="Google Shape;881;p35"/>
          <p:cNvSpPr txBox="1">
            <a:spLocks noGrp="1"/>
          </p:cNvSpPr>
          <p:nvPr>
            <p:ph type="title" idx="2"/>
          </p:nvPr>
        </p:nvSpPr>
        <p:spPr>
          <a:xfrm>
            <a:off x="720000" y="1494158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884" name="Google Shape;884;p35"/>
          <p:cNvSpPr txBox="1">
            <a:spLocks noGrp="1"/>
          </p:cNvSpPr>
          <p:nvPr>
            <p:ph type="title" idx="5"/>
          </p:nvPr>
        </p:nvSpPr>
        <p:spPr>
          <a:xfrm>
            <a:off x="7200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885" name="Google Shape;885;p35"/>
          <p:cNvSpPr txBox="1">
            <a:spLocks noGrp="1"/>
          </p:cNvSpPr>
          <p:nvPr>
            <p:ph type="title" idx="8"/>
          </p:nvPr>
        </p:nvSpPr>
        <p:spPr>
          <a:xfrm>
            <a:off x="4950100" y="14783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891" name="Google Shape;891;p35"/>
          <p:cNvSpPr txBox="1">
            <a:spLocks noGrp="1"/>
          </p:cNvSpPr>
          <p:nvPr>
            <p:ph type="title" idx="14"/>
          </p:nvPr>
        </p:nvSpPr>
        <p:spPr>
          <a:xfrm>
            <a:off x="49501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cxnSp>
        <p:nvCxnSpPr>
          <p:cNvPr id="893" name="Google Shape;893;p35"/>
          <p:cNvCxnSpPr>
            <a:cxnSpLocks/>
            <a:stCxn id="876" idx="6"/>
          </p:cNvCxnSpPr>
          <p:nvPr/>
        </p:nvCxnSpPr>
        <p:spPr>
          <a:xfrm>
            <a:off x="1508700" y="1728325"/>
            <a:ext cx="308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cxnSp>
        <p:nvCxnSpPr>
          <p:cNvPr id="894" name="Google Shape;894;p35"/>
          <p:cNvCxnSpPr>
            <a:cxnSpLocks/>
            <a:stCxn id="878" idx="6"/>
          </p:cNvCxnSpPr>
          <p:nvPr/>
        </p:nvCxnSpPr>
        <p:spPr>
          <a:xfrm>
            <a:off x="1508700" y="3484050"/>
            <a:ext cx="308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cxnSp>
        <p:nvCxnSpPr>
          <p:cNvPr id="895" name="Google Shape;895;p35"/>
          <p:cNvCxnSpPr>
            <a:cxnSpLocks/>
            <a:stCxn id="877" idx="6"/>
          </p:cNvCxnSpPr>
          <p:nvPr/>
        </p:nvCxnSpPr>
        <p:spPr>
          <a:xfrm flipV="1">
            <a:off x="5738800" y="1691275"/>
            <a:ext cx="308000" cy="504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cxnSp>
        <p:nvCxnSpPr>
          <p:cNvPr id="896" name="Google Shape;896;p35"/>
          <p:cNvCxnSpPr>
            <a:cxnSpLocks/>
            <a:stCxn id="879" idx="6"/>
          </p:cNvCxnSpPr>
          <p:nvPr/>
        </p:nvCxnSpPr>
        <p:spPr>
          <a:xfrm>
            <a:off x="5738800" y="3484050"/>
            <a:ext cx="308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5065AA9-1862-4015-BA28-D58ECEA4B870}"/>
              </a:ext>
            </a:extLst>
          </p:cNvPr>
          <p:cNvSpPr txBox="1"/>
          <p:nvPr/>
        </p:nvSpPr>
        <p:spPr>
          <a:xfrm>
            <a:off x="1816800" y="1508900"/>
            <a:ext cx="30366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En Grecia se inicio el concepto de infancia y educación. Es decir que ni la infancia era independiente de la educación.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9E581D5-B2AC-46E3-BA57-86597ADF2CDB}"/>
              </a:ext>
            </a:extLst>
          </p:cNvPr>
          <p:cNvSpPr txBox="1"/>
          <p:nvPr/>
        </p:nvSpPr>
        <p:spPr>
          <a:xfrm>
            <a:off x="1778467" y="3156407"/>
            <a:ext cx="30366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Somos herederos de tiempo en donde no estuvimos, esto quiere decir que podemos pasar por tiempo en donde no existíamos.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527A0CE7-A6F2-489B-921E-0AEF00F23D76}"/>
              </a:ext>
            </a:extLst>
          </p:cNvPr>
          <p:cNvSpPr txBox="1"/>
          <p:nvPr/>
        </p:nvSpPr>
        <p:spPr>
          <a:xfrm>
            <a:off x="6046800" y="1478350"/>
            <a:ext cx="28881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Hay que educar para que las personas incapaces sean capaces, además de educar porque llega lo nuevo, se vive en un mundo tan cambiante.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0E89A7D-9FA4-4DF4-986C-B86CFF417AE5}"/>
              </a:ext>
            </a:extLst>
          </p:cNvPr>
          <p:cNvSpPr txBox="1"/>
          <p:nvPr/>
        </p:nvSpPr>
        <p:spPr>
          <a:xfrm>
            <a:off x="6070659" y="3205361"/>
            <a:ext cx="26347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En la infancia se debe de educar en línea recta para tener una mejor sociedad, ya que es mas fácil crear una nueva sociedad que cambiar esta misma.</a:t>
            </a:r>
          </a:p>
        </p:txBody>
      </p:sp>
      <p:pic>
        <p:nvPicPr>
          <p:cNvPr id="1026" name="Picture 2" descr="Educación Infantil: Juegos de socializacion | Juegos de socializacion,  Rimas infantiles, Pedagogia infantil">
            <a:extLst>
              <a:ext uri="{FF2B5EF4-FFF2-40B4-BE49-F238E27FC236}">
                <a16:creationId xmlns:a16="http://schemas.microsoft.com/office/drawing/2014/main" id="{D22ECA7F-56B8-4D07-8D40-1F28AFCE1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968" y="243069"/>
            <a:ext cx="1625874" cy="119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acebook">
            <a:extLst>
              <a:ext uri="{FF2B5EF4-FFF2-40B4-BE49-F238E27FC236}">
                <a16:creationId xmlns:a16="http://schemas.microsoft.com/office/drawing/2014/main" id="{AD908F1F-6ABB-48A0-A523-DC41B0757F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259838"/>
            <a:ext cx="1235800" cy="123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876;p35">
            <a:extLst>
              <a:ext uri="{FF2B5EF4-FFF2-40B4-BE49-F238E27FC236}">
                <a16:creationId xmlns:a16="http://schemas.microsoft.com/office/drawing/2014/main" id="{35CC735D-9AC8-4662-B7FB-E97E0F93E700}"/>
              </a:ext>
            </a:extLst>
          </p:cNvPr>
          <p:cNvSpPr/>
          <p:nvPr/>
        </p:nvSpPr>
        <p:spPr>
          <a:xfrm>
            <a:off x="855000" y="1401475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878;p35">
            <a:extLst>
              <a:ext uri="{FF2B5EF4-FFF2-40B4-BE49-F238E27FC236}">
                <a16:creationId xmlns:a16="http://schemas.microsoft.com/office/drawing/2014/main" id="{3EA7CBB1-4502-4AD6-AA42-4CA5CD58F0C9}"/>
              </a:ext>
            </a:extLst>
          </p:cNvPr>
          <p:cNvSpPr/>
          <p:nvPr/>
        </p:nvSpPr>
        <p:spPr>
          <a:xfrm>
            <a:off x="855000" y="3157200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877;p35">
            <a:extLst>
              <a:ext uri="{FF2B5EF4-FFF2-40B4-BE49-F238E27FC236}">
                <a16:creationId xmlns:a16="http://schemas.microsoft.com/office/drawing/2014/main" id="{216A9592-569E-43B5-955B-C931948BB0DE}"/>
              </a:ext>
            </a:extLst>
          </p:cNvPr>
          <p:cNvSpPr/>
          <p:nvPr/>
        </p:nvSpPr>
        <p:spPr>
          <a:xfrm>
            <a:off x="5085100" y="1369466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879;p35">
            <a:extLst>
              <a:ext uri="{FF2B5EF4-FFF2-40B4-BE49-F238E27FC236}">
                <a16:creationId xmlns:a16="http://schemas.microsoft.com/office/drawing/2014/main" id="{CF2E0C3F-C54D-418C-AF0D-57380151101F}"/>
              </a:ext>
            </a:extLst>
          </p:cNvPr>
          <p:cNvSpPr/>
          <p:nvPr/>
        </p:nvSpPr>
        <p:spPr>
          <a:xfrm>
            <a:off x="5085100" y="3157200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881;p35">
            <a:extLst>
              <a:ext uri="{FF2B5EF4-FFF2-40B4-BE49-F238E27FC236}">
                <a16:creationId xmlns:a16="http://schemas.microsoft.com/office/drawing/2014/main" id="{C6A73A35-68CD-491F-B2B1-24D7665505E6}"/>
              </a:ext>
            </a:extLst>
          </p:cNvPr>
          <p:cNvSpPr txBox="1">
            <a:spLocks/>
          </p:cNvSpPr>
          <p:nvPr/>
        </p:nvSpPr>
        <p:spPr>
          <a:xfrm>
            <a:off x="720000" y="1494158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05</a:t>
            </a:r>
          </a:p>
        </p:txBody>
      </p:sp>
      <p:sp>
        <p:nvSpPr>
          <p:cNvPr id="103" name="Google Shape;881;p35">
            <a:extLst>
              <a:ext uri="{FF2B5EF4-FFF2-40B4-BE49-F238E27FC236}">
                <a16:creationId xmlns:a16="http://schemas.microsoft.com/office/drawing/2014/main" id="{A204C74A-E95E-40C3-A96B-024423952A32}"/>
              </a:ext>
            </a:extLst>
          </p:cNvPr>
          <p:cNvSpPr txBox="1">
            <a:spLocks/>
          </p:cNvSpPr>
          <p:nvPr/>
        </p:nvSpPr>
        <p:spPr>
          <a:xfrm>
            <a:off x="7200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06</a:t>
            </a:r>
          </a:p>
        </p:txBody>
      </p:sp>
      <p:sp>
        <p:nvSpPr>
          <p:cNvPr id="104" name="Google Shape;881;p35">
            <a:extLst>
              <a:ext uri="{FF2B5EF4-FFF2-40B4-BE49-F238E27FC236}">
                <a16:creationId xmlns:a16="http://schemas.microsoft.com/office/drawing/2014/main" id="{2FE1321A-8D59-44CA-8145-9EEA669408E8}"/>
              </a:ext>
            </a:extLst>
          </p:cNvPr>
          <p:cNvSpPr txBox="1">
            <a:spLocks/>
          </p:cNvSpPr>
          <p:nvPr/>
        </p:nvSpPr>
        <p:spPr>
          <a:xfrm>
            <a:off x="49501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08</a:t>
            </a:r>
          </a:p>
        </p:txBody>
      </p:sp>
      <p:sp>
        <p:nvSpPr>
          <p:cNvPr id="105" name="Google Shape;881;p35">
            <a:extLst>
              <a:ext uri="{FF2B5EF4-FFF2-40B4-BE49-F238E27FC236}">
                <a16:creationId xmlns:a16="http://schemas.microsoft.com/office/drawing/2014/main" id="{70E0B9CD-862F-46C5-9C6D-89E198801E2D}"/>
              </a:ext>
            </a:extLst>
          </p:cNvPr>
          <p:cNvSpPr txBox="1">
            <a:spLocks/>
          </p:cNvSpPr>
          <p:nvPr/>
        </p:nvSpPr>
        <p:spPr>
          <a:xfrm>
            <a:off x="4950100" y="1453916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07</a:t>
            </a: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38BFF925-F305-4957-B760-6E135679377C}"/>
              </a:ext>
            </a:extLst>
          </p:cNvPr>
          <p:cNvSpPr txBox="1"/>
          <p:nvPr/>
        </p:nvSpPr>
        <p:spPr>
          <a:xfrm>
            <a:off x="1639166" y="1453916"/>
            <a:ext cx="331093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La infancia es definida como aquellos que son incapaces de quedarse quietos, es decir haciendo "desorden". A raíz de esto los mejores maestros buscan calmar la agitación de los niños.</a:t>
            </a:r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6C61888B-9860-4B9A-918B-B22E84E571AD}"/>
              </a:ext>
            </a:extLst>
          </p:cNvPr>
          <p:cNvSpPr txBox="1"/>
          <p:nvPr/>
        </p:nvSpPr>
        <p:spPr>
          <a:xfrm>
            <a:off x="1639166" y="3226124"/>
            <a:ext cx="331093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Existen 3 tiempos antes, durante y después y el tiempo de los niños es el durante, en este camino el niño no necesita del alumno es decir, que los adultos deben de admirarlos.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117F698-909D-4584-8EE8-08989F9077C7}"/>
              </a:ext>
            </a:extLst>
          </p:cNvPr>
          <p:cNvSpPr txBox="1"/>
          <p:nvPr/>
        </p:nvSpPr>
        <p:spPr>
          <a:xfrm>
            <a:off x="5873800" y="1438390"/>
            <a:ext cx="28871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Cada estampilla, cada juguete es un universo que le abre un mundo nuevo y esa imagen hace un contrapeso con la imagen gris de la infancia.  </a:t>
            </a:r>
          </a:p>
        </p:txBody>
      </p:sp>
      <p:sp>
        <p:nvSpPr>
          <p:cNvPr id="123" name="CuadroTexto 122">
            <a:extLst>
              <a:ext uri="{FF2B5EF4-FFF2-40B4-BE49-F238E27FC236}">
                <a16:creationId xmlns:a16="http://schemas.microsoft.com/office/drawing/2014/main" id="{DBEE1168-D6B9-4A04-ACA9-86CA1FE7E21F}"/>
              </a:ext>
            </a:extLst>
          </p:cNvPr>
          <p:cNvSpPr txBox="1"/>
          <p:nvPr/>
        </p:nvSpPr>
        <p:spPr>
          <a:xfrm>
            <a:off x="5873800" y="3033952"/>
            <a:ext cx="303953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"La infancia es tan creativa que no solo ofrece un síntoma, si no que, ofrece muchísimos más”. Se refiere a que la infancia todo es más claro porque se aprenden cosas nuevas.</a:t>
            </a:r>
          </a:p>
        </p:txBody>
      </p:sp>
      <p:pic>
        <p:nvPicPr>
          <p:cNvPr id="2050" name="Picture 2" descr="Socialización portátil red gráfica niño, niño, socialización, niño, iconos  de computadora png | Klipartz">
            <a:extLst>
              <a:ext uri="{FF2B5EF4-FFF2-40B4-BE49-F238E27FC236}">
                <a16:creationId xmlns:a16="http://schemas.microsoft.com/office/drawing/2014/main" id="{234931A3-41EA-4969-9966-8DBA17D2F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73" b="99427" l="4944" r="94944">
                        <a14:foregroundMark x1="47978" y1="62405" x2="55843" y2="66603"/>
                        <a14:foregroundMark x1="74944" y1="77672" x2="85730" y2="72328"/>
                        <a14:foregroundMark x1="16292" y1="55725" x2="25169" y2="633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654" y="260512"/>
            <a:ext cx="1554692" cy="91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76;p35">
            <a:extLst>
              <a:ext uri="{FF2B5EF4-FFF2-40B4-BE49-F238E27FC236}">
                <a16:creationId xmlns:a16="http://schemas.microsoft.com/office/drawing/2014/main" id="{AC48D75C-E56D-488C-9E70-2D4B1558D3EC}"/>
              </a:ext>
            </a:extLst>
          </p:cNvPr>
          <p:cNvSpPr/>
          <p:nvPr/>
        </p:nvSpPr>
        <p:spPr>
          <a:xfrm>
            <a:off x="855000" y="1401475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Google Shape;878;p35">
            <a:extLst>
              <a:ext uri="{FF2B5EF4-FFF2-40B4-BE49-F238E27FC236}">
                <a16:creationId xmlns:a16="http://schemas.microsoft.com/office/drawing/2014/main" id="{99CEFA9D-6968-4211-89DE-D2C1425970D4}"/>
              </a:ext>
            </a:extLst>
          </p:cNvPr>
          <p:cNvSpPr/>
          <p:nvPr/>
        </p:nvSpPr>
        <p:spPr>
          <a:xfrm>
            <a:off x="855000" y="3157200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877;p35">
            <a:extLst>
              <a:ext uri="{FF2B5EF4-FFF2-40B4-BE49-F238E27FC236}">
                <a16:creationId xmlns:a16="http://schemas.microsoft.com/office/drawing/2014/main" id="{7A0568E1-FCF2-4603-AA30-CFEDB3E757D4}"/>
              </a:ext>
            </a:extLst>
          </p:cNvPr>
          <p:cNvSpPr/>
          <p:nvPr/>
        </p:nvSpPr>
        <p:spPr>
          <a:xfrm>
            <a:off x="5085100" y="1369466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879;p35">
            <a:extLst>
              <a:ext uri="{FF2B5EF4-FFF2-40B4-BE49-F238E27FC236}">
                <a16:creationId xmlns:a16="http://schemas.microsoft.com/office/drawing/2014/main" id="{3E56514B-F930-43A0-87C8-4D43D1FE2B31}"/>
              </a:ext>
            </a:extLst>
          </p:cNvPr>
          <p:cNvSpPr/>
          <p:nvPr/>
        </p:nvSpPr>
        <p:spPr>
          <a:xfrm>
            <a:off x="5085100" y="3157200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881;p35">
            <a:extLst>
              <a:ext uri="{FF2B5EF4-FFF2-40B4-BE49-F238E27FC236}">
                <a16:creationId xmlns:a16="http://schemas.microsoft.com/office/drawing/2014/main" id="{90F67D42-A057-44C0-8392-2822BA5E9EF1}"/>
              </a:ext>
            </a:extLst>
          </p:cNvPr>
          <p:cNvSpPr txBox="1">
            <a:spLocks/>
          </p:cNvSpPr>
          <p:nvPr/>
        </p:nvSpPr>
        <p:spPr>
          <a:xfrm>
            <a:off x="49501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12</a:t>
            </a:r>
          </a:p>
        </p:txBody>
      </p:sp>
      <p:sp>
        <p:nvSpPr>
          <p:cNvPr id="11" name="Google Shape;881;p35">
            <a:extLst>
              <a:ext uri="{FF2B5EF4-FFF2-40B4-BE49-F238E27FC236}">
                <a16:creationId xmlns:a16="http://schemas.microsoft.com/office/drawing/2014/main" id="{620810A0-2E64-4A62-988E-09CD14E328CB}"/>
              </a:ext>
            </a:extLst>
          </p:cNvPr>
          <p:cNvSpPr txBox="1">
            <a:spLocks/>
          </p:cNvSpPr>
          <p:nvPr/>
        </p:nvSpPr>
        <p:spPr>
          <a:xfrm>
            <a:off x="720000" y="1482358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09</a:t>
            </a:r>
          </a:p>
        </p:txBody>
      </p:sp>
      <p:sp>
        <p:nvSpPr>
          <p:cNvPr id="12" name="Google Shape;881;p35">
            <a:extLst>
              <a:ext uri="{FF2B5EF4-FFF2-40B4-BE49-F238E27FC236}">
                <a16:creationId xmlns:a16="http://schemas.microsoft.com/office/drawing/2014/main" id="{BE4172C6-BD1B-49B3-AF5C-60DA7EC481B4}"/>
              </a:ext>
            </a:extLst>
          </p:cNvPr>
          <p:cNvSpPr txBox="1">
            <a:spLocks/>
          </p:cNvSpPr>
          <p:nvPr/>
        </p:nvSpPr>
        <p:spPr>
          <a:xfrm>
            <a:off x="4950100" y="1482358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11</a:t>
            </a:r>
          </a:p>
        </p:txBody>
      </p:sp>
      <p:sp>
        <p:nvSpPr>
          <p:cNvPr id="13" name="Google Shape;881;p35">
            <a:extLst>
              <a:ext uri="{FF2B5EF4-FFF2-40B4-BE49-F238E27FC236}">
                <a16:creationId xmlns:a16="http://schemas.microsoft.com/office/drawing/2014/main" id="{63C3C004-1BC4-4F38-BD89-C5D047028DC7}"/>
              </a:ext>
            </a:extLst>
          </p:cNvPr>
          <p:cNvSpPr txBox="1">
            <a:spLocks/>
          </p:cNvSpPr>
          <p:nvPr/>
        </p:nvSpPr>
        <p:spPr>
          <a:xfrm>
            <a:off x="7200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10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537E228-7E31-4A5D-A91A-444138C32FFA}"/>
              </a:ext>
            </a:extLst>
          </p:cNvPr>
          <p:cNvSpPr txBox="1"/>
          <p:nvPr/>
        </p:nvSpPr>
        <p:spPr>
          <a:xfrm>
            <a:off x="1643700" y="1482358"/>
            <a:ext cx="330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Mientras el niño escuche un relato el mundo se le abre y mientras que varios de los individuos enseñan un relato el mundo se lo cierran.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1830B8CB-E092-4CE3-B5D7-854E83D4750C}"/>
              </a:ext>
            </a:extLst>
          </p:cNvPr>
          <p:cNvSpPr txBox="1"/>
          <p:nvPr/>
        </p:nvSpPr>
        <p:spPr>
          <a:xfrm>
            <a:off x="1643700" y="3259883"/>
            <a:ext cx="3306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Se conduce a la infancia a un mundo desdichado, por lo que se tiene la idea de arrancar al niño de su infancia y conducirlo al mundo adulto.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F0781C0D-F349-491E-9EEF-C147BE46AC7F}"/>
              </a:ext>
            </a:extLst>
          </p:cNvPr>
          <p:cNvSpPr txBox="1"/>
          <p:nvPr/>
        </p:nvSpPr>
        <p:spPr>
          <a:xfrm>
            <a:off x="5873800" y="1482358"/>
            <a:ext cx="28807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Y el mundo adulto desdichado es el que educa a la infancia y se le va sumando una carga al pensamiento pedagógico.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831AA1D-3E7A-4593-9214-9AC72D25B4DD}"/>
              </a:ext>
            </a:extLst>
          </p:cNvPr>
          <p:cNvSpPr txBox="1"/>
          <p:nvPr/>
        </p:nvSpPr>
        <p:spPr>
          <a:xfrm>
            <a:off x="5845033" y="3197092"/>
            <a:ext cx="30873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"Dice que el error de la educación institucional muchas de la veces pone al niño en el tiempo cronológico o al tiempo del adulto, haciendo más difícil la enseñanza para el desarrollo eficiente del niño.</a:t>
            </a:r>
          </a:p>
        </p:txBody>
      </p:sp>
      <p:pic>
        <p:nvPicPr>
          <p:cNvPr id="3074" name="Picture 2" descr="18 Actividades para promover la socialización y la resolución de conflictos  en Infantil y Primaria. | REC… | Rutinas escolares, Educacion emocional,  Niños escolares">
            <a:extLst>
              <a:ext uri="{FF2B5EF4-FFF2-40B4-BE49-F238E27FC236}">
                <a16:creationId xmlns:a16="http://schemas.microsoft.com/office/drawing/2014/main" id="{990BED03-B6B1-4302-BB75-AAA0112AE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583" y="270483"/>
            <a:ext cx="1608667" cy="1262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57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76;p35">
            <a:extLst>
              <a:ext uri="{FF2B5EF4-FFF2-40B4-BE49-F238E27FC236}">
                <a16:creationId xmlns:a16="http://schemas.microsoft.com/office/drawing/2014/main" id="{35E64A18-BA57-4DF9-B76D-328361ADB49B}"/>
              </a:ext>
            </a:extLst>
          </p:cNvPr>
          <p:cNvSpPr/>
          <p:nvPr/>
        </p:nvSpPr>
        <p:spPr>
          <a:xfrm>
            <a:off x="855000" y="1401475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" name="Google Shape;878;p35">
            <a:extLst>
              <a:ext uri="{FF2B5EF4-FFF2-40B4-BE49-F238E27FC236}">
                <a16:creationId xmlns:a16="http://schemas.microsoft.com/office/drawing/2014/main" id="{547209E4-40BD-460D-897C-F7785DDD35A5}"/>
              </a:ext>
            </a:extLst>
          </p:cNvPr>
          <p:cNvSpPr/>
          <p:nvPr/>
        </p:nvSpPr>
        <p:spPr>
          <a:xfrm>
            <a:off x="855000" y="3157200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877;p35">
            <a:extLst>
              <a:ext uri="{FF2B5EF4-FFF2-40B4-BE49-F238E27FC236}">
                <a16:creationId xmlns:a16="http://schemas.microsoft.com/office/drawing/2014/main" id="{6A3D5AAD-FBFE-4034-8FD6-63D245B6A97E}"/>
              </a:ext>
            </a:extLst>
          </p:cNvPr>
          <p:cNvSpPr/>
          <p:nvPr/>
        </p:nvSpPr>
        <p:spPr>
          <a:xfrm>
            <a:off x="5085100" y="1369466"/>
            <a:ext cx="653700" cy="6537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lgDash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881;p35">
            <a:extLst>
              <a:ext uri="{FF2B5EF4-FFF2-40B4-BE49-F238E27FC236}">
                <a16:creationId xmlns:a16="http://schemas.microsoft.com/office/drawing/2014/main" id="{5E5521C2-49A7-4365-B3D4-3BC7441B80EB}"/>
              </a:ext>
            </a:extLst>
          </p:cNvPr>
          <p:cNvSpPr txBox="1">
            <a:spLocks/>
          </p:cNvSpPr>
          <p:nvPr/>
        </p:nvSpPr>
        <p:spPr>
          <a:xfrm>
            <a:off x="720000" y="1482358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13</a:t>
            </a:r>
          </a:p>
        </p:txBody>
      </p:sp>
      <p:sp>
        <p:nvSpPr>
          <p:cNvPr id="8" name="Google Shape;881;p35">
            <a:extLst>
              <a:ext uri="{FF2B5EF4-FFF2-40B4-BE49-F238E27FC236}">
                <a16:creationId xmlns:a16="http://schemas.microsoft.com/office/drawing/2014/main" id="{998D23BC-B595-4874-8190-CB499EFB6468}"/>
              </a:ext>
            </a:extLst>
          </p:cNvPr>
          <p:cNvSpPr txBox="1">
            <a:spLocks/>
          </p:cNvSpPr>
          <p:nvPr/>
        </p:nvSpPr>
        <p:spPr>
          <a:xfrm>
            <a:off x="720000" y="324165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14</a:t>
            </a:r>
          </a:p>
        </p:txBody>
      </p:sp>
      <p:sp>
        <p:nvSpPr>
          <p:cNvPr id="10" name="Google Shape;881;p35">
            <a:extLst>
              <a:ext uri="{FF2B5EF4-FFF2-40B4-BE49-F238E27FC236}">
                <a16:creationId xmlns:a16="http://schemas.microsoft.com/office/drawing/2014/main" id="{B43C1317-0F9B-4C1D-8DBE-067257F0B291}"/>
              </a:ext>
            </a:extLst>
          </p:cNvPr>
          <p:cNvSpPr txBox="1">
            <a:spLocks/>
          </p:cNvSpPr>
          <p:nvPr/>
        </p:nvSpPr>
        <p:spPr>
          <a:xfrm>
            <a:off x="4950100" y="1446700"/>
            <a:ext cx="923700" cy="48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000" dirty="0">
                <a:solidFill>
                  <a:schemeClr val="accent2"/>
                </a:solidFill>
                <a:latin typeface="Bevan" panose="020B0604020202020204" charset="0"/>
              </a:rPr>
              <a:t>15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07AAB91-DA1C-4087-AE94-CF48CCF3B33A}"/>
              </a:ext>
            </a:extLst>
          </p:cNvPr>
          <p:cNvSpPr txBox="1"/>
          <p:nvPr/>
        </p:nvSpPr>
        <p:spPr>
          <a:xfrm>
            <a:off x="1576200" y="1486163"/>
            <a:ext cx="317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Mientras mas se esconda el yo mejor se educa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A6F1DCC-13E9-4F52-96B0-06E86BDAE2A9}"/>
              </a:ext>
            </a:extLst>
          </p:cNvPr>
          <p:cNvSpPr txBox="1"/>
          <p:nvPr/>
        </p:nvSpPr>
        <p:spPr>
          <a:xfrm>
            <a:off x="1576200" y="3212001"/>
            <a:ext cx="33739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Argumenta que la primera tarea como docente, debe desarrollar el ámbito de oír/escuchar, para poder enseñar, para poder entender y descubrir cosas nuevas de los niños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08852E2-9A90-417B-8E5F-283F933B4338}"/>
              </a:ext>
            </a:extLst>
          </p:cNvPr>
          <p:cNvSpPr txBox="1"/>
          <p:nvPr/>
        </p:nvSpPr>
        <p:spPr>
          <a:xfrm>
            <a:off x="5943600" y="1446700"/>
            <a:ext cx="27601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 Rounded MT Bold" panose="020F0704030504030204" pitchFamily="34" charset="0"/>
              </a:rPr>
              <a:t>El mundo se lo pone difícil a la educación, mientras el mundo anda jugueteando, le pide a la escuela que enseñe valores, cuando es incapaz de hacerlo.</a:t>
            </a:r>
          </a:p>
        </p:txBody>
      </p:sp>
      <p:pic>
        <p:nvPicPr>
          <p:cNvPr id="4098" name="Picture 2" descr="La tierra con los niños jugando alrededor. | Vector Premium">
            <a:extLst>
              <a:ext uri="{FF2B5EF4-FFF2-40B4-BE49-F238E27FC236}">
                <a16:creationId xmlns:a16="http://schemas.microsoft.com/office/drawing/2014/main" id="{27B679B2-86F6-45A1-A5C9-0D50E6B42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333" y="2831695"/>
            <a:ext cx="1760200" cy="1990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13226"/>
      </p:ext>
    </p:extLst>
  </p:cSld>
  <p:clrMapOvr>
    <a:masterClrMapping/>
  </p:clrMapOvr>
</p:sld>
</file>

<file path=ppt/theme/theme1.xml><?xml version="1.0" encoding="utf-8"?>
<a:theme xmlns:a="http://schemas.openxmlformats.org/drawingml/2006/main" name="Rubber Eraser Planners for High School by Slidesgo">
  <a:themeElements>
    <a:clrScheme name="Simple Light">
      <a:dk1>
        <a:srgbClr val="323149"/>
      </a:dk1>
      <a:lt1>
        <a:srgbClr val="585862"/>
      </a:lt1>
      <a:dk2>
        <a:srgbClr val="99A0C1"/>
      </a:dk2>
      <a:lt2>
        <a:srgbClr val="FFFFFF"/>
      </a:lt2>
      <a:accent1>
        <a:srgbClr val="FCECEE"/>
      </a:accent1>
      <a:accent2>
        <a:srgbClr val="F999AC"/>
      </a:accent2>
      <a:accent3>
        <a:srgbClr val="B06C79"/>
      </a:accent3>
      <a:accent4>
        <a:srgbClr val="FFF699"/>
      </a:accent4>
      <a:accent5>
        <a:srgbClr val="EFDA07"/>
      </a:accent5>
      <a:accent6>
        <a:srgbClr val="D2D8F5"/>
      </a:accent6>
      <a:hlink>
        <a:srgbClr val="32314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691</Words>
  <Application>Microsoft Office PowerPoint</Application>
  <PresentationFormat>Presentación en pantalla (16:9)</PresentationFormat>
  <Paragraphs>32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 Rounded MT Bold</vt:lpstr>
      <vt:lpstr>Abel</vt:lpstr>
      <vt:lpstr>Quicksand Light</vt:lpstr>
      <vt:lpstr>Bevan</vt:lpstr>
      <vt:lpstr>Arial</vt:lpstr>
      <vt:lpstr>Rubber Eraser Planners for High School by Slidesgo</vt:lpstr>
      <vt:lpstr>Presentación de PowerPoint</vt:lpstr>
      <vt:lpstr>Acuerdos y desacuerdos </vt:lpstr>
      <vt:lpstr>01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CLEMENTE GOMEZ</dc:creator>
  <cp:lastModifiedBy>Karina Gomez</cp:lastModifiedBy>
  <cp:revision>11</cp:revision>
  <dcterms:modified xsi:type="dcterms:W3CDTF">2021-03-27T00:46:48Z</dcterms:modified>
</cp:coreProperties>
</file>