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64" r:id="rId3"/>
    <p:sldId id="259" r:id="rId4"/>
    <p:sldId id="260" r:id="rId5"/>
    <p:sldId id="261" r:id="rId6"/>
  </p:sldIdLst>
  <p:sldSz cx="9144000" cy="5143500" type="screen16x9"/>
  <p:notesSz cx="6858000" cy="9144000"/>
  <p:embeddedFontLst>
    <p:embeddedFont>
      <p:font typeface="Pacifico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446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81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00c29197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00c29197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26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0c29197e_2_1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0c29197e_2_1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85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00c29197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00c29197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222623" y="339750"/>
            <a:ext cx="6068913" cy="149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chemeClr val="tx1"/>
                </a:solidFill>
                <a:latin typeface="Pacifico" panose="020B0604020202020204" charset="0"/>
              </a:rPr>
              <a:t>Teorias acerca del desarollo socioemocional del niño desde una perspectiva cognitiva </a:t>
            </a:r>
            <a:endParaRPr sz="3200" dirty="0">
              <a:solidFill>
                <a:schemeClr val="tx1"/>
              </a:solidFill>
              <a:latin typeface="Pacifico" panose="020B060402020202020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80527" y="1901773"/>
            <a:ext cx="7305234" cy="3241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800" dirty="0">
                <a:latin typeface="Pacifico" panose="020B0604020202020204" charset="0"/>
              </a:rPr>
              <a:t>Materia: Estrategias para el desarrollo socioemocional </a:t>
            </a:r>
          </a:p>
          <a:p>
            <a:pPr marL="0" lvl="0" indent="0"/>
            <a:endParaRPr lang="es-MX" sz="1800" dirty="0">
              <a:latin typeface="Pacifico" panose="020B0604020202020204" charset="0"/>
            </a:endParaRPr>
          </a:p>
          <a:p>
            <a:pPr marL="0" lvl="0" indent="0"/>
            <a:r>
              <a:rPr lang="es-MX" sz="1800" dirty="0">
                <a:latin typeface="Pacifico" panose="020B0604020202020204" charset="0"/>
              </a:rPr>
              <a:t>Maestra: Laura Cristina Reyes Rincon </a:t>
            </a:r>
          </a:p>
          <a:p>
            <a:pPr marL="0" lvl="0" indent="0"/>
            <a:endParaRPr lang="es-MX" sz="1800" dirty="0">
              <a:latin typeface="Pacifico" panose="020B0604020202020204" charset="0"/>
            </a:endParaRPr>
          </a:p>
          <a:p>
            <a:pPr marL="0" lvl="0" indent="0"/>
            <a:r>
              <a:rPr lang="es-MX" sz="1800" dirty="0">
                <a:latin typeface="Pacifico" panose="020B0604020202020204" charset="0"/>
              </a:rPr>
              <a:t>Integrantes:</a:t>
            </a:r>
          </a:p>
          <a:p>
            <a:pPr marL="0" lvl="0" indent="0"/>
            <a:r>
              <a:rPr lang="es-MX" sz="1800" dirty="0">
                <a:latin typeface="Pacifico" panose="020B0604020202020204" charset="0"/>
              </a:rPr>
              <a:t>Mariana Olivares #1</a:t>
            </a:r>
          </a:p>
          <a:p>
            <a:pPr marL="0" lvl="0" indent="0"/>
            <a:r>
              <a:rPr lang="es-MX" sz="1800" dirty="0">
                <a:latin typeface="Pacifico" panose="020B0604020202020204" charset="0"/>
              </a:rPr>
              <a:t>America Barrozo #2</a:t>
            </a:r>
          </a:p>
          <a:p>
            <a:pPr marL="0" lvl="0" indent="0"/>
            <a:r>
              <a:rPr lang="es-MX" sz="1800" dirty="0">
                <a:latin typeface="Pacifico" panose="020B0604020202020204" charset="0"/>
              </a:rPr>
              <a:t>Cinthia Bernal #3</a:t>
            </a:r>
          </a:p>
          <a:p>
            <a:pPr marL="0" lvl="0" indent="0"/>
            <a:r>
              <a:rPr lang="es-MX" sz="1800" dirty="0">
                <a:latin typeface="Pacifico" panose="020B0604020202020204" charset="0"/>
              </a:rPr>
              <a:t>Marian Cepeda #4</a:t>
            </a:r>
          </a:p>
          <a:p>
            <a:pPr marL="0" lvl="0" indent="0"/>
            <a:r>
              <a:rPr lang="es-MX" sz="1800" dirty="0">
                <a:latin typeface="Pacifico" panose="020B0604020202020204" charset="0"/>
              </a:rPr>
              <a:t>Paola Davila   #5</a:t>
            </a:r>
          </a:p>
          <a:p>
            <a:pPr marL="0" lvl="0" indent="0"/>
            <a:endParaRPr lang="es-MX" sz="1800" dirty="0">
              <a:latin typeface="Pacifico" panose="020B0604020202020204" charset="0"/>
            </a:endParaRPr>
          </a:p>
          <a:p>
            <a:pPr marL="0" lvl="0" indent="0"/>
            <a:endParaRPr lang="es-MX" sz="1800" dirty="0">
              <a:latin typeface="Pacifico" panose="020B0604020202020204" charset="0"/>
            </a:endParaRPr>
          </a:p>
          <a:p>
            <a:pPr marL="0" lvl="0" indent="0"/>
            <a:endParaRPr lang="es-MX" sz="1800" dirty="0">
              <a:latin typeface="Pacifico" panose="020B0604020202020204" charset="0"/>
            </a:endParaRPr>
          </a:p>
          <a:p>
            <a:pPr marL="0" lvl="0" indent="0"/>
            <a:endParaRPr lang="es-MX" sz="1600" dirty="0">
              <a:latin typeface="Pacifico" panose="020B0604020202020204" charset="0"/>
            </a:endParaRPr>
          </a:p>
          <a:p>
            <a:pPr marL="0" lvl="0" indent="0"/>
            <a:endParaRPr lang="es-MX" sz="1600" dirty="0">
              <a:latin typeface="Pacifico" panose="020B0604020202020204" charset="0"/>
            </a:endParaRPr>
          </a:p>
          <a:p>
            <a:pPr marL="0" lvl="0" indent="0"/>
            <a:r>
              <a:rPr lang="es-MX" sz="1600" dirty="0">
                <a:latin typeface="+mj-lt"/>
              </a:rPr>
              <a:t>                                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64413" y="392975"/>
            <a:ext cx="697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Pacifico" panose="020B0604020202020204" charset="0"/>
              </a:rPr>
              <a:t>                 </a:t>
            </a:r>
            <a:r>
              <a:rPr lang="es-MX" sz="3600" dirty="0">
                <a:latin typeface="Pacifico" panose="020B0604020202020204" charset="0"/>
              </a:rPr>
              <a:t>Etapa sensiomotriz </a:t>
            </a:r>
            <a:endParaRPr lang="es-MX" sz="3200" dirty="0">
              <a:latin typeface="Pacifico" panose="020B060402020202020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05536" y="1670249"/>
            <a:ext cx="5311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Debido a que el infante es muy pequeño se aplica una actividad sencilla que en este caso se le facilita al niño un juguete para ensamblar ya sea de figuras, colores o formas diferentes o material con el que el pueda interactuar y que no sea peligroso; como es la primera etapa el esta conociendo apenas y esto le facilitara identificar las diferentes características de cada uno.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26798" y="1016223"/>
            <a:ext cx="135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(0 a 2 años)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7570D4-C64F-4AE2-A13B-6746DAD66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0" t="74755" r="70617" b="3313"/>
          <a:stretch/>
        </p:blipFill>
        <p:spPr>
          <a:xfrm>
            <a:off x="681834" y="2024268"/>
            <a:ext cx="2260910" cy="16138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CB9ED6-5617-4BEE-8995-4CA5255E4A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90" t="1915" r="18321" b="4838"/>
          <a:stretch/>
        </p:blipFill>
        <p:spPr>
          <a:xfrm>
            <a:off x="348520" y="3558979"/>
            <a:ext cx="1068810" cy="11911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C2DB8E-BC86-4D11-9429-2A56B47DF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274" y="3638090"/>
            <a:ext cx="1621262" cy="15254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830D5E-CCA4-4651-A606-72E01C5B0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99" y="642905"/>
            <a:ext cx="1228274" cy="12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3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89115" y="256854"/>
            <a:ext cx="558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 </a:t>
            </a:r>
            <a:r>
              <a:rPr lang="es-MX" sz="3600" dirty="0">
                <a:latin typeface="Pacifico" panose="020B0604020202020204" charset="0"/>
              </a:rPr>
              <a:t>Etapa preoperacional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25441" y="903185"/>
            <a:ext cx="135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(2 a 7 años)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91759" y="1524642"/>
            <a:ext cx="5852241" cy="346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 cuento favorito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motivo de la contingencia es vía zoom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leerán cuentos diferentes en la semana y se pedirá que durante estos días las mamás refuercen la lectura del cuento favorito del alumno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pedirá tener listo distintas vestimentas o telas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final de la semana se pedirá al alumno que represente su cuento favorito actuándolo con las telas o utensilios que encuentre a su alrededor. 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DESFILE PERSONAJES DE CUENTOS. INFANTIL CEIP MIGUEL HERNANDEZ MANZANILLA -  YouTub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78" y="658445"/>
            <a:ext cx="1962622" cy="1166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 descr="Caperucita roja nuevo by Yadira - issu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1" y="1931542"/>
            <a:ext cx="1240540" cy="219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Los tres cerditos | Picarona | Libros infantile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42" y="2893966"/>
            <a:ext cx="1521076" cy="209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5771" y="297951"/>
            <a:ext cx="837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Pacifico" panose="020B0604020202020204" charset="0"/>
              </a:rPr>
              <a:t>                 </a:t>
            </a:r>
            <a:r>
              <a:rPr lang="es-MX" sz="3600" dirty="0">
                <a:latin typeface="Pacifico" panose="020B0604020202020204" charset="0"/>
              </a:rPr>
              <a:t>Etapa de operaciones concretas </a:t>
            </a:r>
            <a:endParaRPr lang="es-MX" sz="3200" dirty="0">
              <a:latin typeface="Pacifico" panose="020B060402020202020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65153" y="944282"/>
            <a:ext cx="168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(7 a 12 años)</a:t>
            </a: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7" y="497825"/>
            <a:ext cx="1931543" cy="2450857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7" y="3076637"/>
            <a:ext cx="1602769" cy="186159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840805" y="1282836"/>
            <a:ext cx="6400800" cy="432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 </a:t>
            </a:r>
            <a:r>
              <a:rPr lang="es-U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 pre operacional</a:t>
            </a:r>
            <a:r>
              <a:rPr lang="es-U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es la segunda </a:t>
            </a:r>
            <a:r>
              <a:rPr lang="es-U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</a:t>
            </a:r>
            <a:r>
              <a:rPr lang="es-U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en la teoría del desarrollo cognitivo de </a:t>
            </a:r>
            <a:r>
              <a:rPr lang="es-U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Piaget</a:t>
            </a:r>
            <a:r>
              <a:rPr lang="es-U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Esta </a:t>
            </a:r>
            <a:r>
              <a:rPr lang="es-U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</a:t>
            </a:r>
            <a:r>
              <a:rPr lang="es-U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comienza alrededor de los dos años y dura hasta aproximadamente la edad de los siete años. Durante esta </a:t>
            </a:r>
            <a:r>
              <a:rPr lang="es-U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</a:t>
            </a:r>
            <a:r>
              <a:rPr lang="es-U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los niños comienzan a participar en el juego simbólico y aprenden a manipular los símbolos. NO CORRESPONDE A LA TERCERA ETAPA, QUE ES LA DE OPERACIONES CONCRETAS</a:t>
            </a:r>
            <a:endParaRPr lang="es-MX" sz="1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esta actividad se les preguntara a cada uno de los niño el que quieren ser cuando sean grandes para de esta forma entregarles imágenes relacionadas a lo que ellos seleccionaron, las cuales tendrán que colorear y de esta forma personalizarse. Esto asiendo función al juego significativo y favorecerá su imaginación. </a:t>
            </a:r>
            <a:endParaRPr lang="es-MX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5771" y="297951"/>
            <a:ext cx="837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Pacifico" panose="020B0604020202020204" charset="0"/>
              </a:rPr>
              <a:t>                 </a:t>
            </a:r>
            <a:r>
              <a:rPr lang="es-MX" sz="3600" dirty="0">
                <a:latin typeface="Pacifico" panose="020B0604020202020204" charset="0"/>
              </a:rPr>
              <a:t>Etapa de operaciones formales  </a:t>
            </a:r>
            <a:endParaRPr lang="es-MX" sz="3200" dirty="0">
              <a:latin typeface="Pacifico" panose="020B060402020202020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65152" y="944282"/>
            <a:ext cx="3104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(12 años hasta la vida adulta)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69232" y="1590613"/>
            <a:ext cx="586654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 la etapa de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operaciones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formales se desarrolla el pensamiento lógico y matemático.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 le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entregara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los alumnos un rompecabezas el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cuál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tendran que armar en parejas, esta actividad nos  ayuda a estimular el pensamiento lógico, ya que los alumnos tendrán  que encajar piezas, analizar sus formas,  y tamaños para encontrar su posición correcta del rompecabezas . </a:t>
            </a:r>
          </a:p>
        </p:txBody>
      </p:sp>
      <p:pic>
        <p:nvPicPr>
          <p:cNvPr id="5" name="Picture 8" descr="El rompecabezas | Proyecto Pide un Deseo México">
            <a:extLst>
              <a:ext uri="{FF2B5EF4-FFF2-40B4-BE49-F238E27FC236}">
                <a16:creationId xmlns:a16="http://schemas.microsoft.com/office/drawing/2014/main" id="{D3473717-C9D0-43F1-AD7E-143BF73B5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3236" r="2170" b="5711"/>
          <a:stretch/>
        </p:blipFill>
        <p:spPr bwMode="auto">
          <a:xfrm>
            <a:off x="58410" y="1714032"/>
            <a:ext cx="2383605" cy="17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La lógica : Tres conceptos de lógica:">
            <a:extLst>
              <a:ext uri="{FF2B5EF4-FFF2-40B4-BE49-F238E27FC236}">
                <a16:creationId xmlns:a16="http://schemas.microsoft.com/office/drawing/2014/main" id="{F8B4629D-D1F1-4550-8E2F-8EE7FBD56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r="28672" b="-2"/>
          <a:stretch/>
        </p:blipFill>
        <p:spPr bwMode="auto">
          <a:xfrm>
            <a:off x="1133010" y="3474877"/>
            <a:ext cx="1275901" cy="16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La importancia del gestor de un fondo | Futuro a Fondo">
            <a:extLst>
              <a:ext uri="{FF2B5EF4-FFF2-40B4-BE49-F238E27FC236}">
                <a16:creationId xmlns:a16="http://schemas.microsoft.com/office/drawing/2014/main" id="{8FA56E3F-E0B1-4B57-B5D6-435F1D511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r="28652" b="2"/>
          <a:stretch/>
        </p:blipFill>
        <p:spPr bwMode="auto">
          <a:xfrm>
            <a:off x="1412867" y="113098"/>
            <a:ext cx="1452595" cy="183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415</Words>
  <Application>Microsoft Office PowerPoint</Application>
  <PresentationFormat>Presentación en pantalla (16:9)</PresentationFormat>
  <Paragraphs>35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Pacifico</vt:lpstr>
      <vt:lpstr>Arial</vt:lpstr>
      <vt:lpstr>Simple Light</vt:lpstr>
      <vt:lpstr>Teorias acerca del desarollo socioemocional del niño desde una perspectiva cognitiva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Cuadro comparativo</dc:title>
  <dc:creator>MI SUEGRO</dc:creator>
  <cp:lastModifiedBy>laura cristina reyes rincon</cp:lastModifiedBy>
  <cp:revision>44</cp:revision>
  <dcterms:modified xsi:type="dcterms:W3CDTF">2021-04-13T17:06:08Z</dcterms:modified>
</cp:coreProperties>
</file>