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4"/>
  </p:notesMasterIdLst>
  <p:sldIdLst>
    <p:sldId id="256" r:id="rId2"/>
    <p:sldId id="257" r:id="rId3"/>
  </p:sldIdLst>
  <p:sldSz cx="10080625" cy="6480175"/>
  <p:notesSz cx="6858000" cy="9144000"/>
  <p:embeddedFontLst>
    <p:embeddedFont>
      <p:font typeface="Didact Gothic" panose="020B0604020202020204" charset="0"/>
      <p:regular r:id="rId5"/>
    </p:embeddedFont>
    <p:embeddedFont>
      <p:font typeface="Delius Unicase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FFD046-B7BB-41E3-A7D5-6B7C556C62FA}">
  <a:tblStyle styleId="{86FFD046-B7BB-41E3-A7D5-6B7C556C62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56437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2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15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Google Shape;1537;ga25f376966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8" name="Google Shape;1538;ga25f376966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538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06960" y="-7"/>
            <a:ext cx="9779673" cy="6480136"/>
            <a:chOff x="187731" y="-7"/>
            <a:chExt cx="8871010" cy="5143469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187731" y="-7"/>
              <a:ext cx="8871010" cy="5143469"/>
              <a:chOff x="187731" y="-7"/>
              <a:chExt cx="8871010" cy="5143469"/>
            </a:xfrm>
          </p:grpSpPr>
          <p:grpSp>
            <p:nvGrpSpPr>
              <p:cNvPr id="11" name="Google Shape;11;p2"/>
              <p:cNvGrpSpPr/>
              <p:nvPr/>
            </p:nvGrpSpPr>
            <p:grpSpPr>
              <a:xfrm>
                <a:off x="187731" y="-7"/>
                <a:ext cx="8871010" cy="5143469"/>
                <a:chOff x="20632" y="243472"/>
                <a:chExt cx="9015254" cy="5227103"/>
              </a:xfrm>
            </p:grpSpPr>
            <p:sp>
              <p:nvSpPr>
                <p:cNvPr id="12" name="Google Shape;12;p2"/>
                <p:cNvSpPr/>
                <p:nvPr/>
              </p:nvSpPr>
              <p:spPr>
                <a:xfrm>
                  <a:off x="2771700" y="5020625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0" y="0"/>
                      </a:moveTo>
                      <a:lnTo>
                        <a:pt x="0" y="541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3" name="Google Shape;13;p2"/>
                <p:cNvSpPr/>
                <p:nvPr/>
              </p:nvSpPr>
              <p:spPr>
                <a:xfrm>
                  <a:off x="2704075" y="5088250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0" y="0"/>
                      </a:moveTo>
                      <a:lnTo>
                        <a:pt x="541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4" name="Google Shape;14;p2"/>
                <p:cNvSpPr/>
                <p:nvPr/>
              </p:nvSpPr>
              <p:spPr>
                <a:xfrm>
                  <a:off x="266621" y="4328748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1" y="1"/>
                      </a:moveTo>
                      <a:lnTo>
                        <a:pt x="1" y="541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198996" y="4396373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1" y="1"/>
                      </a:moveTo>
                      <a:lnTo>
                        <a:pt x="541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3737503" y="243472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1" y="0"/>
                      </a:moveTo>
                      <a:lnTo>
                        <a:pt x="1" y="541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3669878" y="311097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1" y="0"/>
                      </a:moveTo>
                      <a:lnTo>
                        <a:pt x="541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7381661" y="5125641"/>
                  <a:ext cx="25" cy="13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411" fill="none" extrusionOk="0">
                      <a:moveTo>
                        <a:pt x="0" y="1"/>
                      </a:moveTo>
                      <a:lnTo>
                        <a:pt x="0" y="541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7314036" y="5193266"/>
                  <a:ext cx="135275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11" h="1" fill="none" extrusionOk="0">
                      <a:moveTo>
                        <a:pt x="0" y="1"/>
                      </a:moveTo>
                      <a:lnTo>
                        <a:pt x="541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7174505" y="550098"/>
                  <a:ext cx="25" cy="6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42" fill="none" extrusionOk="0">
                      <a:moveTo>
                        <a:pt x="1" y="1"/>
                      </a:moveTo>
                      <a:lnTo>
                        <a:pt x="1" y="2742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7140255" y="584373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0"/>
                      </a:moveTo>
                      <a:lnTo>
                        <a:pt x="2705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2" name="Google Shape;22;p2"/>
                <p:cNvSpPr/>
                <p:nvPr/>
              </p:nvSpPr>
              <p:spPr>
                <a:xfrm>
                  <a:off x="8841570" y="4486776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1" y="0"/>
                      </a:moveTo>
                      <a:lnTo>
                        <a:pt x="1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3" name="Google Shape;23;p2"/>
                <p:cNvSpPr/>
                <p:nvPr/>
              </p:nvSpPr>
              <p:spPr>
                <a:xfrm>
                  <a:off x="8808220" y="4520126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1"/>
                      </a:moveTo>
                      <a:lnTo>
                        <a:pt x="270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4" name="Google Shape;24;p2"/>
                <p:cNvSpPr/>
                <p:nvPr/>
              </p:nvSpPr>
              <p:spPr>
                <a:xfrm>
                  <a:off x="5021375" y="4769950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1" y="0"/>
                      </a:moveTo>
                      <a:lnTo>
                        <a:pt x="1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5" name="Google Shape;25;p2"/>
                <p:cNvSpPr/>
                <p:nvPr/>
              </p:nvSpPr>
              <p:spPr>
                <a:xfrm>
                  <a:off x="4987125" y="4804200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1"/>
                      </a:moveTo>
                      <a:lnTo>
                        <a:pt x="270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5128675" y="400425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1" y="0"/>
                      </a:moveTo>
                      <a:lnTo>
                        <a:pt x="1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5094425" y="433775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0" y="1"/>
                      </a:moveTo>
                      <a:lnTo>
                        <a:pt x="270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6052900" y="1301200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0" y="0"/>
                      </a:moveTo>
                      <a:lnTo>
                        <a:pt x="0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>
                  <a:off x="6018625" y="1334550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1" y="1"/>
                      </a:moveTo>
                      <a:lnTo>
                        <a:pt x="270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5938116" y="3663984"/>
                  <a:ext cx="25" cy="6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706" fill="none" extrusionOk="0">
                      <a:moveTo>
                        <a:pt x="0" y="0"/>
                      </a:moveTo>
                      <a:lnTo>
                        <a:pt x="0" y="2705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5904741" y="3698234"/>
                  <a:ext cx="6765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6" h="1" fill="none" extrusionOk="0">
                      <a:moveTo>
                        <a:pt x="1" y="1"/>
                      </a:moveTo>
                      <a:lnTo>
                        <a:pt x="270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1014475" y="667656"/>
                  <a:ext cx="25" cy="9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752" fill="none" extrusionOk="0">
                      <a:moveTo>
                        <a:pt x="1" y="0"/>
                      </a:moveTo>
                      <a:lnTo>
                        <a:pt x="1" y="375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3" name="Google Shape;33;p2"/>
                <p:cNvSpPr/>
                <p:nvPr/>
              </p:nvSpPr>
              <p:spPr>
                <a:xfrm>
                  <a:off x="967600" y="714531"/>
                  <a:ext cx="93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1" fill="none" extrusionOk="0">
                      <a:moveTo>
                        <a:pt x="0" y="1"/>
                      </a:moveTo>
                      <a:lnTo>
                        <a:pt x="375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4" name="Google Shape;34;p2"/>
                <p:cNvSpPr/>
                <p:nvPr/>
              </p:nvSpPr>
              <p:spPr>
                <a:xfrm>
                  <a:off x="8988986" y="386887"/>
                  <a:ext cx="25" cy="9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752" fill="none" extrusionOk="0">
                      <a:moveTo>
                        <a:pt x="0" y="0"/>
                      </a:moveTo>
                      <a:lnTo>
                        <a:pt x="0" y="375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5" name="Google Shape;35;p2"/>
                <p:cNvSpPr/>
                <p:nvPr/>
              </p:nvSpPr>
              <p:spPr>
                <a:xfrm>
                  <a:off x="8942086" y="433762"/>
                  <a:ext cx="93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2" h="1" fill="none" extrusionOk="0">
                      <a:moveTo>
                        <a:pt x="1" y="1"/>
                      </a:moveTo>
                      <a:lnTo>
                        <a:pt x="375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6" name="Google Shape;36;p2"/>
                <p:cNvSpPr/>
                <p:nvPr/>
              </p:nvSpPr>
              <p:spPr>
                <a:xfrm>
                  <a:off x="2277310" y="756958"/>
                  <a:ext cx="128975" cy="12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9" h="5159" fill="none" extrusionOk="0">
                      <a:moveTo>
                        <a:pt x="5158" y="2562"/>
                      </a:moveTo>
                      <a:cubicBezTo>
                        <a:pt x="5158" y="4004"/>
                        <a:pt x="4004" y="5158"/>
                        <a:pt x="2598" y="5158"/>
                      </a:cubicBezTo>
                      <a:cubicBezTo>
                        <a:pt x="1155" y="5158"/>
                        <a:pt x="1" y="4004"/>
                        <a:pt x="1" y="2562"/>
                      </a:cubicBezTo>
                      <a:cubicBezTo>
                        <a:pt x="1" y="1155"/>
                        <a:pt x="1155" y="1"/>
                        <a:pt x="2598" y="1"/>
                      </a:cubicBezTo>
                      <a:cubicBezTo>
                        <a:pt x="4004" y="1"/>
                        <a:pt x="5158" y="1155"/>
                        <a:pt x="5158" y="2562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7" name="Google Shape;37;p2"/>
                <p:cNvSpPr/>
                <p:nvPr/>
              </p:nvSpPr>
              <p:spPr>
                <a:xfrm>
                  <a:off x="140564" y="2154317"/>
                  <a:ext cx="150600" cy="15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4" h="6024" fill="none" extrusionOk="0">
                      <a:moveTo>
                        <a:pt x="6024" y="2597"/>
                      </a:moveTo>
                      <a:cubicBezTo>
                        <a:pt x="6024" y="4869"/>
                        <a:pt x="3246" y="6024"/>
                        <a:pt x="1623" y="4401"/>
                      </a:cubicBezTo>
                      <a:cubicBezTo>
                        <a:pt x="0" y="2777"/>
                        <a:pt x="1154" y="0"/>
                        <a:pt x="3427" y="0"/>
                      </a:cubicBezTo>
                      <a:cubicBezTo>
                        <a:pt x="4869" y="0"/>
                        <a:pt x="6024" y="1154"/>
                        <a:pt x="6024" y="2597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8" name="Google Shape;38;p2"/>
                <p:cNvSpPr/>
                <p:nvPr/>
              </p:nvSpPr>
              <p:spPr>
                <a:xfrm>
                  <a:off x="6102500" y="5319975"/>
                  <a:ext cx="150600" cy="15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24" h="6024" fill="none" extrusionOk="0">
                      <a:moveTo>
                        <a:pt x="6023" y="2597"/>
                      </a:moveTo>
                      <a:cubicBezTo>
                        <a:pt x="6023" y="4869"/>
                        <a:pt x="3246" y="6024"/>
                        <a:pt x="1623" y="4401"/>
                      </a:cubicBezTo>
                      <a:cubicBezTo>
                        <a:pt x="0" y="2777"/>
                        <a:pt x="1154" y="0"/>
                        <a:pt x="3426" y="0"/>
                      </a:cubicBezTo>
                      <a:cubicBezTo>
                        <a:pt x="4869" y="0"/>
                        <a:pt x="6023" y="1154"/>
                        <a:pt x="6023" y="2597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39" name="Google Shape;39;p2"/>
                <p:cNvSpPr/>
                <p:nvPr/>
              </p:nvSpPr>
              <p:spPr>
                <a:xfrm>
                  <a:off x="7825772" y="831865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7" y="2056"/>
                      </a:moveTo>
                      <a:cubicBezTo>
                        <a:pt x="4797" y="3860"/>
                        <a:pt x="2597" y="4797"/>
                        <a:pt x="1299" y="3499"/>
                      </a:cubicBezTo>
                      <a:cubicBezTo>
                        <a:pt x="0" y="2200"/>
                        <a:pt x="902" y="0"/>
                        <a:pt x="2741" y="0"/>
                      </a:cubicBezTo>
                      <a:cubicBezTo>
                        <a:pt x="3895" y="0"/>
                        <a:pt x="4797" y="902"/>
                        <a:pt x="4797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0" name="Google Shape;40;p2"/>
                <p:cNvSpPr/>
                <p:nvPr/>
              </p:nvSpPr>
              <p:spPr>
                <a:xfrm>
                  <a:off x="6091642" y="438283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8" y="2056"/>
                      </a:moveTo>
                      <a:cubicBezTo>
                        <a:pt x="4798" y="3896"/>
                        <a:pt x="2598" y="4797"/>
                        <a:pt x="1299" y="3499"/>
                      </a:cubicBezTo>
                      <a:cubicBezTo>
                        <a:pt x="1" y="2236"/>
                        <a:pt x="903" y="0"/>
                        <a:pt x="2742" y="0"/>
                      </a:cubicBezTo>
                      <a:cubicBezTo>
                        <a:pt x="3896" y="0"/>
                        <a:pt x="4798" y="938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1" name="Google Shape;41;p2"/>
                <p:cNvSpPr/>
                <p:nvPr/>
              </p:nvSpPr>
              <p:spPr>
                <a:xfrm>
                  <a:off x="8688267" y="1712702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8" y="2056"/>
                      </a:moveTo>
                      <a:cubicBezTo>
                        <a:pt x="4798" y="3896"/>
                        <a:pt x="2597" y="4797"/>
                        <a:pt x="1299" y="3499"/>
                      </a:cubicBezTo>
                      <a:cubicBezTo>
                        <a:pt x="1" y="2200"/>
                        <a:pt x="902" y="0"/>
                        <a:pt x="2742" y="0"/>
                      </a:cubicBezTo>
                      <a:cubicBezTo>
                        <a:pt x="3860" y="0"/>
                        <a:pt x="4798" y="902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2" name="Google Shape;42;p2"/>
                <p:cNvSpPr/>
                <p:nvPr/>
              </p:nvSpPr>
              <p:spPr>
                <a:xfrm>
                  <a:off x="3367700" y="995525"/>
                  <a:ext cx="119950" cy="12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834" fill="none" extrusionOk="0">
                      <a:moveTo>
                        <a:pt x="4798" y="2056"/>
                      </a:moveTo>
                      <a:cubicBezTo>
                        <a:pt x="4798" y="3896"/>
                        <a:pt x="2597" y="4833"/>
                        <a:pt x="1299" y="3535"/>
                      </a:cubicBezTo>
                      <a:cubicBezTo>
                        <a:pt x="1" y="2237"/>
                        <a:pt x="902" y="0"/>
                        <a:pt x="2742" y="0"/>
                      </a:cubicBezTo>
                      <a:cubicBezTo>
                        <a:pt x="3860" y="0"/>
                        <a:pt x="4798" y="938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3" name="Google Shape;43;p2"/>
                <p:cNvSpPr/>
                <p:nvPr/>
              </p:nvSpPr>
              <p:spPr>
                <a:xfrm>
                  <a:off x="20632" y="524419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7" y="2056"/>
                      </a:moveTo>
                      <a:cubicBezTo>
                        <a:pt x="4797" y="3896"/>
                        <a:pt x="2597" y="4797"/>
                        <a:pt x="1299" y="3535"/>
                      </a:cubicBezTo>
                      <a:cubicBezTo>
                        <a:pt x="0" y="2237"/>
                        <a:pt x="902" y="0"/>
                        <a:pt x="2741" y="0"/>
                      </a:cubicBezTo>
                      <a:cubicBezTo>
                        <a:pt x="3895" y="0"/>
                        <a:pt x="4797" y="938"/>
                        <a:pt x="4797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4" name="Google Shape;44;p2"/>
                <p:cNvSpPr/>
                <p:nvPr/>
              </p:nvSpPr>
              <p:spPr>
                <a:xfrm>
                  <a:off x="864107" y="4972825"/>
                  <a:ext cx="1199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798" fill="none" extrusionOk="0">
                      <a:moveTo>
                        <a:pt x="4797" y="2056"/>
                      </a:moveTo>
                      <a:cubicBezTo>
                        <a:pt x="4797" y="3896"/>
                        <a:pt x="2597" y="4797"/>
                        <a:pt x="1299" y="3499"/>
                      </a:cubicBezTo>
                      <a:cubicBezTo>
                        <a:pt x="0" y="2237"/>
                        <a:pt x="902" y="0"/>
                        <a:pt x="2742" y="0"/>
                      </a:cubicBezTo>
                      <a:cubicBezTo>
                        <a:pt x="3860" y="0"/>
                        <a:pt x="4797" y="938"/>
                        <a:pt x="4797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5" name="Google Shape;45;p2"/>
                <p:cNvSpPr/>
                <p:nvPr/>
              </p:nvSpPr>
              <p:spPr>
                <a:xfrm>
                  <a:off x="4416364" y="5027836"/>
                  <a:ext cx="119950" cy="12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8" h="4834" fill="none" extrusionOk="0">
                      <a:moveTo>
                        <a:pt x="4798" y="2056"/>
                      </a:moveTo>
                      <a:cubicBezTo>
                        <a:pt x="4798" y="3896"/>
                        <a:pt x="2598" y="4834"/>
                        <a:pt x="1299" y="3535"/>
                      </a:cubicBezTo>
                      <a:cubicBezTo>
                        <a:pt x="1" y="2237"/>
                        <a:pt x="902" y="1"/>
                        <a:pt x="2742" y="1"/>
                      </a:cubicBezTo>
                      <a:cubicBezTo>
                        <a:pt x="3860" y="1"/>
                        <a:pt x="4798" y="938"/>
                        <a:pt x="4798" y="2056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  <p:sp>
              <p:nvSpPr>
                <p:cNvPr id="46" name="Google Shape;46;p2"/>
                <p:cNvSpPr/>
                <p:nvPr/>
              </p:nvSpPr>
              <p:spPr>
                <a:xfrm>
                  <a:off x="8862425" y="3152654"/>
                  <a:ext cx="120850" cy="11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34" h="4798" fill="none" extrusionOk="0">
                      <a:moveTo>
                        <a:pt x="4834" y="2057"/>
                      </a:moveTo>
                      <a:cubicBezTo>
                        <a:pt x="4798" y="3896"/>
                        <a:pt x="2598" y="4798"/>
                        <a:pt x="1299" y="3536"/>
                      </a:cubicBezTo>
                      <a:cubicBezTo>
                        <a:pt x="1" y="2237"/>
                        <a:pt x="939" y="1"/>
                        <a:pt x="2778" y="1"/>
                      </a:cubicBezTo>
                      <a:cubicBezTo>
                        <a:pt x="3896" y="1"/>
                        <a:pt x="4834" y="939"/>
                        <a:pt x="4834" y="2057"/>
                      </a:cubicBezTo>
                      <a:close/>
                    </a:path>
                  </a:pathLst>
                </a:custGeom>
                <a:noFill/>
                <a:ln w="952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513"/>
                </a:p>
              </p:txBody>
            </p:sp>
          </p:grpSp>
          <p:sp>
            <p:nvSpPr>
              <p:cNvPr id="47" name="Google Shape;47;p2"/>
              <p:cNvSpPr/>
              <p:nvPr/>
            </p:nvSpPr>
            <p:spPr>
              <a:xfrm>
                <a:off x="487799" y="2994425"/>
                <a:ext cx="102318" cy="102318"/>
              </a:xfrm>
              <a:custGeom>
                <a:avLst/>
                <a:gdLst/>
                <a:ahLst/>
                <a:cxnLst/>
                <a:rect l="l" t="t" r="r" b="b"/>
                <a:pathLst>
                  <a:path w="6024" h="6024" fill="none" extrusionOk="0">
                    <a:moveTo>
                      <a:pt x="6024" y="2597"/>
                    </a:moveTo>
                    <a:cubicBezTo>
                      <a:pt x="6024" y="4869"/>
                      <a:pt x="3246" y="6024"/>
                      <a:pt x="1623" y="4401"/>
                    </a:cubicBezTo>
                    <a:cubicBezTo>
                      <a:pt x="0" y="2777"/>
                      <a:pt x="1154" y="0"/>
                      <a:pt x="3427" y="0"/>
                    </a:cubicBezTo>
                    <a:cubicBezTo>
                      <a:pt x="4869" y="0"/>
                      <a:pt x="6024" y="1154"/>
                      <a:pt x="6024" y="259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  <p:grpSp>
          <p:nvGrpSpPr>
            <p:cNvPr id="48" name="Google Shape;48;p2"/>
            <p:cNvGrpSpPr/>
            <p:nvPr/>
          </p:nvGrpSpPr>
          <p:grpSpPr>
            <a:xfrm>
              <a:off x="578960" y="1025047"/>
              <a:ext cx="66568" cy="66568"/>
              <a:chOff x="4987125" y="4769950"/>
              <a:chExt cx="67650" cy="67650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5021375" y="4769950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4987125" y="4804200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</p:grpSp>
      <p:sp>
        <p:nvSpPr>
          <p:cNvPr id="51" name="Google Shape;51;p2"/>
          <p:cNvSpPr txBox="1">
            <a:spLocks noGrp="1"/>
          </p:cNvSpPr>
          <p:nvPr>
            <p:ph type="ctrTitle"/>
          </p:nvPr>
        </p:nvSpPr>
        <p:spPr>
          <a:xfrm>
            <a:off x="1191617" y="1140520"/>
            <a:ext cx="5122003" cy="31053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2" name="Google Shape;52;p2"/>
          <p:cNvSpPr txBox="1">
            <a:spLocks noGrp="1"/>
          </p:cNvSpPr>
          <p:nvPr>
            <p:ph type="subTitle" idx="1"/>
          </p:nvPr>
        </p:nvSpPr>
        <p:spPr>
          <a:xfrm>
            <a:off x="1183766" y="4635463"/>
            <a:ext cx="4082851" cy="35793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rgbClr val="FFFFFF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4"/>
          <p:cNvGrpSpPr/>
          <p:nvPr/>
        </p:nvGrpSpPr>
        <p:grpSpPr>
          <a:xfrm>
            <a:off x="206960" y="139403"/>
            <a:ext cx="9779673" cy="6340726"/>
            <a:chOff x="187731" y="110647"/>
            <a:chExt cx="8871010" cy="5032815"/>
          </a:xfrm>
        </p:grpSpPr>
        <p:grpSp>
          <p:nvGrpSpPr>
            <p:cNvPr id="102" name="Google Shape;102;p4"/>
            <p:cNvGrpSpPr/>
            <p:nvPr/>
          </p:nvGrpSpPr>
          <p:grpSpPr>
            <a:xfrm>
              <a:off x="187731" y="110647"/>
              <a:ext cx="8871010" cy="5032815"/>
              <a:chOff x="20632" y="355926"/>
              <a:chExt cx="9015254" cy="5114649"/>
            </a:xfrm>
          </p:grpSpPr>
          <p:sp>
            <p:nvSpPr>
              <p:cNvPr id="103" name="Google Shape;103;p4"/>
              <p:cNvSpPr/>
              <p:nvPr/>
            </p:nvSpPr>
            <p:spPr>
              <a:xfrm>
                <a:off x="2771700" y="5020625"/>
                <a:ext cx="25" cy="135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5411" fill="none" extrusionOk="0">
                    <a:moveTo>
                      <a:pt x="0" y="0"/>
                    </a:moveTo>
                    <a:lnTo>
                      <a:pt x="0" y="5410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>
                <a:off x="2704075" y="5088250"/>
                <a:ext cx="1352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" fill="none" extrusionOk="0">
                    <a:moveTo>
                      <a:pt x="0" y="0"/>
                    </a:moveTo>
                    <a:lnTo>
                      <a:pt x="5410" y="0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5" name="Google Shape;105;p4"/>
              <p:cNvSpPr/>
              <p:nvPr/>
            </p:nvSpPr>
            <p:spPr>
              <a:xfrm>
                <a:off x="266621" y="4328748"/>
                <a:ext cx="25" cy="135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5411" fill="none" extrusionOk="0">
                    <a:moveTo>
                      <a:pt x="1" y="1"/>
                    </a:moveTo>
                    <a:lnTo>
                      <a:pt x="1" y="541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>
                <a:off x="198996" y="4396373"/>
                <a:ext cx="1352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" fill="none" extrusionOk="0">
                    <a:moveTo>
                      <a:pt x="1" y="1"/>
                    </a:moveTo>
                    <a:lnTo>
                      <a:pt x="5411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7" name="Google Shape;107;p4"/>
              <p:cNvSpPr/>
              <p:nvPr/>
            </p:nvSpPr>
            <p:spPr>
              <a:xfrm>
                <a:off x="7381661" y="5125641"/>
                <a:ext cx="25" cy="135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5411" fill="none" extrusionOk="0">
                    <a:moveTo>
                      <a:pt x="0" y="1"/>
                    </a:moveTo>
                    <a:lnTo>
                      <a:pt x="0" y="541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8" name="Google Shape;108;p4"/>
              <p:cNvSpPr/>
              <p:nvPr/>
            </p:nvSpPr>
            <p:spPr>
              <a:xfrm>
                <a:off x="7314036" y="5193266"/>
                <a:ext cx="1352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411" h="1" fill="none" extrusionOk="0">
                    <a:moveTo>
                      <a:pt x="0" y="1"/>
                    </a:moveTo>
                    <a:lnTo>
                      <a:pt x="5410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>
                <a:off x="204993" y="1401928"/>
                <a:ext cx="25" cy="685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42" fill="none" extrusionOk="0">
                    <a:moveTo>
                      <a:pt x="1" y="1"/>
                    </a:moveTo>
                    <a:lnTo>
                      <a:pt x="1" y="2742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0" name="Google Shape;110;p4"/>
              <p:cNvSpPr/>
              <p:nvPr/>
            </p:nvSpPr>
            <p:spPr>
              <a:xfrm>
                <a:off x="170743" y="1436203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0"/>
                    </a:moveTo>
                    <a:lnTo>
                      <a:pt x="2705" y="0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1" name="Google Shape;111;p4"/>
              <p:cNvSpPr/>
              <p:nvPr/>
            </p:nvSpPr>
            <p:spPr>
              <a:xfrm>
                <a:off x="8841570" y="4486776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2" name="Google Shape;112;p4"/>
              <p:cNvSpPr/>
              <p:nvPr/>
            </p:nvSpPr>
            <p:spPr>
              <a:xfrm>
                <a:off x="8808220" y="4520126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3" name="Google Shape;113;p4"/>
              <p:cNvSpPr/>
              <p:nvPr/>
            </p:nvSpPr>
            <p:spPr>
              <a:xfrm>
                <a:off x="3317716" y="355926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3283466" y="390176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5128675" y="400425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1" y="0"/>
                    </a:moveTo>
                    <a:lnTo>
                      <a:pt x="1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6" name="Google Shape;116;p4"/>
              <p:cNvSpPr/>
              <p:nvPr/>
            </p:nvSpPr>
            <p:spPr>
              <a:xfrm>
                <a:off x="5094425" y="433775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0" y="1"/>
                    </a:moveTo>
                    <a:lnTo>
                      <a:pt x="2705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7" name="Google Shape;117;p4"/>
              <p:cNvSpPr/>
              <p:nvPr/>
            </p:nvSpPr>
            <p:spPr>
              <a:xfrm>
                <a:off x="6052900" y="1301200"/>
                <a:ext cx="25" cy="67650"/>
              </a:xfrm>
              <a:custGeom>
                <a:avLst/>
                <a:gdLst/>
                <a:ahLst/>
                <a:cxnLst/>
                <a:rect l="l" t="t" r="r" b="b"/>
                <a:pathLst>
                  <a:path w="1" h="2706" fill="none" extrusionOk="0">
                    <a:moveTo>
                      <a:pt x="0" y="0"/>
                    </a:moveTo>
                    <a:lnTo>
                      <a:pt x="0" y="2705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6018625" y="1334550"/>
                <a:ext cx="676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" fill="none" extrusionOk="0">
                    <a:moveTo>
                      <a:pt x="1" y="1"/>
                    </a:moveTo>
                    <a:lnTo>
                      <a:pt x="2706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1014475" y="667656"/>
                <a:ext cx="25" cy="93800"/>
              </a:xfrm>
              <a:custGeom>
                <a:avLst/>
                <a:gdLst/>
                <a:ahLst/>
                <a:cxnLst/>
                <a:rect l="l" t="t" r="r" b="b"/>
                <a:pathLst>
                  <a:path w="1" h="3752" fill="none" extrusionOk="0">
                    <a:moveTo>
                      <a:pt x="1" y="0"/>
                    </a:moveTo>
                    <a:lnTo>
                      <a:pt x="1" y="375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967600" y="714531"/>
                <a:ext cx="93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3752" h="1" fill="none" extrusionOk="0">
                    <a:moveTo>
                      <a:pt x="0" y="1"/>
                    </a:moveTo>
                    <a:lnTo>
                      <a:pt x="3751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8988986" y="386887"/>
                <a:ext cx="25" cy="93800"/>
              </a:xfrm>
              <a:custGeom>
                <a:avLst/>
                <a:gdLst/>
                <a:ahLst/>
                <a:cxnLst/>
                <a:rect l="l" t="t" r="r" b="b"/>
                <a:pathLst>
                  <a:path w="1" h="3752" fill="none" extrusionOk="0">
                    <a:moveTo>
                      <a:pt x="0" y="0"/>
                    </a:moveTo>
                    <a:lnTo>
                      <a:pt x="0" y="375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8942086" y="433762"/>
                <a:ext cx="938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3752" h="1" fill="none" extrusionOk="0">
                    <a:moveTo>
                      <a:pt x="1" y="1"/>
                    </a:moveTo>
                    <a:lnTo>
                      <a:pt x="3752" y="1"/>
                    </a:lnTo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2011507" y="369293"/>
                <a:ext cx="128975" cy="128975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5159" fill="none" extrusionOk="0">
                    <a:moveTo>
                      <a:pt x="5158" y="2562"/>
                    </a:moveTo>
                    <a:cubicBezTo>
                      <a:pt x="5158" y="4004"/>
                      <a:pt x="4004" y="5158"/>
                      <a:pt x="2598" y="5158"/>
                    </a:cubicBezTo>
                    <a:cubicBezTo>
                      <a:pt x="1155" y="5158"/>
                      <a:pt x="1" y="4004"/>
                      <a:pt x="1" y="2562"/>
                    </a:cubicBezTo>
                    <a:cubicBezTo>
                      <a:pt x="1" y="1155"/>
                      <a:pt x="1155" y="1"/>
                      <a:pt x="2598" y="1"/>
                    </a:cubicBezTo>
                    <a:cubicBezTo>
                      <a:pt x="4004" y="1"/>
                      <a:pt x="5158" y="1155"/>
                      <a:pt x="5158" y="2562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140564" y="2154317"/>
                <a:ext cx="150600" cy="150600"/>
              </a:xfrm>
              <a:custGeom>
                <a:avLst/>
                <a:gdLst/>
                <a:ahLst/>
                <a:cxnLst/>
                <a:rect l="l" t="t" r="r" b="b"/>
                <a:pathLst>
                  <a:path w="6024" h="6024" fill="none" extrusionOk="0">
                    <a:moveTo>
                      <a:pt x="6024" y="2597"/>
                    </a:moveTo>
                    <a:cubicBezTo>
                      <a:pt x="6024" y="4869"/>
                      <a:pt x="3246" y="6024"/>
                      <a:pt x="1623" y="4401"/>
                    </a:cubicBezTo>
                    <a:cubicBezTo>
                      <a:pt x="0" y="2777"/>
                      <a:pt x="1154" y="0"/>
                      <a:pt x="3427" y="0"/>
                    </a:cubicBezTo>
                    <a:cubicBezTo>
                      <a:pt x="4869" y="0"/>
                      <a:pt x="6024" y="1154"/>
                      <a:pt x="6024" y="259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6102500" y="5319975"/>
                <a:ext cx="150600" cy="150600"/>
              </a:xfrm>
              <a:custGeom>
                <a:avLst/>
                <a:gdLst/>
                <a:ahLst/>
                <a:cxnLst/>
                <a:rect l="l" t="t" r="r" b="b"/>
                <a:pathLst>
                  <a:path w="6024" h="6024" fill="none" extrusionOk="0">
                    <a:moveTo>
                      <a:pt x="6023" y="2597"/>
                    </a:moveTo>
                    <a:cubicBezTo>
                      <a:pt x="6023" y="4869"/>
                      <a:pt x="3246" y="6024"/>
                      <a:pt x="1623" y="4401"/>
                    </a:cubicBezTo>
                    <a:cubicBezTo>
                      <a:pt x="0" y="2777"/>
                      <a:pt x="1154" y="0"/>
                      <a:pt x="3426" y="0"/>
                    </a:cubicBezTo>
                    <a:cubicBezTo>
                      <a:pt x="4869" y="0"/>
                      <a:pt x="6023" y="1154"/>
                      <a:pt x="6023" y="259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8214237" y="1334584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7" y="2056"/>
                    </a:moveTo>
                    <a:cubicBezTo>
                      <a:pt x="4797" y="3860"/>
                      <a:pt x="2597" y="4797"/>
                      <a:pt x="1299" y="3499"/>
                    </a:cubicBezTo>
                    <a:cubicBezTo>
                      <a:pt x="0" y="2200"/>
                      <a:pt x="902" y="0"/>
                      <a:pt x="2741" y="0"/>
                    </a:cubicBezTo>
                    <a:cubicBezTo>
                      <a:pt x="3895" y="0"/>
                      <a:pt x="4797" y="902"/>
                      <a:pt x="4797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6091642" y="438283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8" y="2056"/>
                    </a:moveTo>
                    <a:cubicBezTo>
                      <a:pt x="4798" y="3896"/>
                      <a:pt x="2598" y="4797"/>
                      <a:pt x="1299" y="3499"/>
                    </a:cubicBezTo>
                    <a:cubicBezTo>
                      <a:pt x="1" y="2236"/>
                      <a:pt x="903" y="0"/>
                      <a:pt x="2742" y="0"/>
                    </a:cubicBezTo>
                    <a:cubicBezTo>
                      <a:pt x="3896" y="0"/>
                      <a:pt x="4798" y="938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8688267" y="1712702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8" y="2056"/>
                    </a:moveTo>
                    <a:cubicBezTo>
                      <a:pt x="4798" y="3896"/>
                      <a:pt x="2597" y="4797"/>
                      <a:pt x="1299" y="3499"/>
                    </a:cubicBezTo>
                    <a:cubicBezTo>
                      <a:pt x="1" y="2200"/>
                      <a:pt x="902" y="0"/>
                      <a:pt x="2742" y="0"/>
                    </a:cubicBezTo>
                    <a:cubicBezTo>
                      <a:pt x="3860" y="0"/>
                      <a:pt x="4798" y="902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4416353" y="437827"/>
                <a:ext cx="119950" cy="1208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834" fill="none" extrusionOk="0">
                    <a:moveTo>
                      <a:pt x="4798" y="2056"/>
                    </a:moveTo>
                    <a:cubicBezTo>
                      <a:pt x="4798" y="3896"/>
                      <a:pt x="2597" y="4833"/>
                      <a:pt x="1299" y="3535"/>
                    </a:cubicBezTo>
                    <a:cubicBezTo>
                      <a:pt x="1" y="2237"/>
                      <a:pt x="902" y="0"/>
                      <a:pt x="2742" y="0"/>
                    </a:cubicBezTo>
                    <a:cubicBezTo>
                      <a:pt x="3860" y="0"/>
                      <a:pt x="4798" y="938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20632" y="524419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7" y="2056"/>
                    </a:moveTo>
                    <a:cubicBezTo>
                      <a:pt x="4797" y="3896"/>
                      <a:pt x="2597" y="4797"/>
                      <a:pt x="1299" y="3535"/>
                    </a:cubicBezTo>
                    <a:cubicBezTo>
                      <a:pt x="0" y="2237"/>
                      <a:pt x="902" y="0"/>
                      <a:pt x="2741" y="0"/>
                    </a:cubicBezTo>
                    <a:cubicBezTo>
                      <a:pt x="3895" y="0"/>
                      <a:pt x="4797" y="938"/>
                      <a:pt x="4797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864107" y="4972825"/>
                <a:ext cx="1199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798" fill="none" extrusionOk="0">
                    <a:moveTo>
                      <a:pt x="4797" y="2056"/>
                    </a:moveTo>
                    <a:cubicBezTo>
                      <a:pt x="4797" y="3896"/>
                      <a:pt x="2597" y="4797"/>
                      <a:pt x="1299" y="3499"/>
                    </a:cubicBezTo>
                    <a:cubicBezTo>
                      <a:pt x="0" y="2237"/>
                      <a:pt x="902" y="0"/>
                      <a:pt x="2742" y="0"/>
                    </a:cubicBezTo>
                    <a:cubicBezTo>
                      <a:pt x="3860" y="0"/>
                      <a:pt x="4797" y="938"/>
                      <a:pt x="4797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4416364" y="5027836"/>
                <a:ext cx="119950" cy="120850"/>
              </a:xfrm>
              <a:custGeom>
                <a:avLst/>
                <a:gdLst/>
                <a:ahLst/>
                <a:cxnLst/>
                <a:rect l="l" t="t" r="r" b="b"/>
                <a:pathLst>
                  <a:path w="4798" h="4834" fill="none" extrusionOk="0">
                    <a:moveTo>
                      <a:pt x="4798" y="2056"/>
                    </a:moveTo>
                    <a:cubicBezTo>
                      <a:pt x="4798" y="3896"/>
                      <a:pt x="2598" y="4834"/>
                      <a:pt x="1299" y="3535"/>
                    </a:cubicBezTo>
                    <a:cubicBezTo>
                      <a:pt x="1" y="2237"/>
                      <a:pt x="902" y="1"/>
                      <a:pt x="2742" y="1"/>
                    </a:cubicBezTo>
                    <a:cubicBezTo>
                      <a:pt x="3860" y="1"/>
                      <a:pt x="4798" y="938"/>
                      <a:pt x="4798" y="2056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8862425" y="3152654"/>
                <a:ext cx="120850" cy="119950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4798" fill="none" extrusionOk="0">
                    <a:moveTo>
                      <a:pt x="4834" y="2057"/>
                    </a:moveTo>
                    <a:cubicBezTo>
                      <a:pt x="4798" y="3896"/>
                      <a:pt x="2598" y="4798"/>
                      <a:pt x="1299" y="3536"/>
                    </a:cubicBezTo>
                    <a:cubicBezTo>
                      <a:pt x="1" y="2237"/>
                      <a:pt x="939" y="1"/>
                      <a:pt x="2778" y="1"/>
                    </a:cubicBezTo>
                    <a:cubicBezTo>
                      <a:pt x="3896" y="1"/>
                      <a:pt x="4834" y="939"/>
                      <a:pt x="4834" y="205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  <p:sp>
          <p:nvSpPr>
            <p:cNvPr id="134" name="Google Shape;134;p4"/>
            <p:cNvSpPr/>
            <p:nvPr/>
          </p:nvSpPr>
          <p:spPr>
            <a:xfrm>
              <a:off x="487799" y="2994425"/>
              <a:ext cx="102318" cy="102318"/>
            </a:xfrm>
            <a:custGeom>
              <a:avLst/>
              <a:gdLst/>
              <a:ahLst/>
              <a:cxnLst/>
              <a:rect l="l" t="t" r="r" b="b"/>
              <a:pathLst>
                <a:path w="6024" h="6024" fill="none" extrusionOk="0">
                  <a:moveTo>
                    <a:pt x="6024" y="2597"/>
                  </a:moveTo>
                  <a:cubicBezTo>
                    <a:pt x="6024" y="4869"/>
                    <a:pt x="3246" y="6024"/>
                    <a:pt x="1623" y="4401"/>
                  </a:cubicBezTo>
                  <a:cubicBezTo>
                    <a:pt x="0" y="2777"/>
                    <a:pt x="1154" y="0"/>
                    <a:pt x="3427" y="0"/>
                  </a:cubicBezTo>
                  <a:cubicBezTo>
                    <a:pt x="4869" y="0"/>
                    <a:pt x="6024" y="1154"/>
                    <a:pt x="6024" y="2597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13"/>
            </a:p>
          </p:txBody>
        </p:sp>
      </p:grpSp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786281" y="679704"/>
            <a:ext cx="8508008" cy="5488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4"/>
          <p:cNvSpPr txBox="1">
            <a:spLocks noGrp="1"/>
          </p:cNvSpPr>
          <p:nvPr>
            <p:ph type="body" idx="1"/>
          </p:nvPr>
        </p:nvSpPr>
        <p:spPr>
          <a:xfrm>
            <a:off x="786281" y="1470812"/>
            <a:ext cx="8508008" cy="43295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AutoNum type="arabicPeriod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Poppins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137" name="Google Shape;137;p4"/>
          <p:cNvGrpSpPr/>
          <p:nvPr/>
        </p:nvGrpSpPr>
        <p:grpSpPr>
          <a:xfrm>
            <a:off x="7995903" y="-73978"/>
            <a:ext cx="1004626" cy="1083990"/>
            <a:chOff x="6433256" y="1024676"/>
            <a:chExt cx="1056560" cy="997558"/>
          </a:xfrm>
        </p:grpSpPr>
        <p:sp>
          <p:nvSpPr>
            <p:cNvPr id="138" name="Google Shape;138;p4"/>
            <p:cNvSpPr/>
            <p:nvPr/>
          </p:nvSpPr>
          <p:spPr>
            <a:xfrm rot="1846825">
              <a:off x="6544478" y="1191319"/>
              <a:ext cx="834118" cy="664272"/>
            </a:xfrm>
            <a:custGeom>
              <a:avLst/>
              <a:gdLst/>
              <a:ahLst/>
              <a:cxnLst/>
              <a:rect l="l" t="t" r="r" b="b"/>
              <a:pathLst>
                <a:path w="29643" h="23607" extrusionOk="0">
                  <a:moveTo>
                    <a:pt x="11410" y="423"/>
                  </a:moveTo>
                  <a:cubicBezTo>
                    <a:pt x="13841" y="267"/>
                    <a:pt x="18110" y="-191"/>
                    <a:pt x="20731" y="88"/>
                  </a:cubicBezTo>
                  <a:cubicBezTo>
                    <a:pt x="23352" y="367"/>
                    <a:pt x="25682" y="747"/>
                    <a:pt x="27135" y="2099"/>
                  </a:cubicBezTo>
                  <a:cubicBezTo>
                    <a:pt x="28588" y="3451"/>
                    <a:pt x="29136" y="6123"/>
                    <a:pt x="29449" y="8202"/>
                  </a:cubicBezTo>
                  <a:cubicBezTo>
                    <a:pt x="29762" y="10281"/>
                    <a:pt x="29751" y="12829"/>
                    <a:pt x="29013" y="14572"/>
                  </a:cubicBezTo>
                  <a:cubicBezTo>
                    <a:pt x="28275" y="16316"/>
                    <a:pt x="26716" y="17735"/>
                    <a:pt x="25023" y="18663"/>
                  </a:cubicBezTo>
                  <a:cubicBezTo>
                    <a:pt x="23330" y="19591"/>
                    <a:pt x="20036" y="19314"/>
                    <a:pt x="18853" y="20138"/>
                  </a:cubicBezTo>
                  <a:cubicBezTo>
                    <a:pt x="17670" y="20962"/>
                    <a:pt x="18412" y="23607"/>
                    <a:pt x="17923" y="23607"/>
                  </a:cubicBezTo>
                  <a:cubicBezTo>
                    <a:pt x="17434" y="23607"/>
                    <a:pt x="17457" y="20715"/>
                    <a:pt x="15919" y="20136"/>
                  </a:cubicBezTo>
                  <a:cubicBezTo>
                    <a:pt x="14381" y="19558"/>
                    <a:pt x="11055" y="20555"/>
                    <a:pt x="8694" y="20136"/>
                  </a:cubicBezTo>
                  <a:cubicBezTo>
                    <a:pt x="6333" y="19717"/>
                    <a:pt x="3201" y="19026"/>
                    <a:pt x="1753" y="17624"/>
                  </a:cubicBezTo>
                  <a:cubicBezTo>
                    <a:pt x="306" y="16222"/>
                    <a:pt x="-64" y="14075"/>
                    <a:pt x="9" y="11722"/>
                  </a:cubicBezTo>
                  <a:cubicBezTo>
                    <a:pt x="82" y="9369"/>
                    <a:pt x="1166" y="5291"/>
                    <a:pt x="2189" y="3508"/>
                  </a:cubicBezTo>
                  <a:cubicBezTo>
                    <a:pt x="3212" y="1725"/>
                    <a:pt x="4608" y="1540"/>
                    <a:pt x="6145" y="1026"/>
                  </a:cubicBezTo>
                  <a:cubicBezTo>
                    <a:pt x="7682" y="512"/>
                    <a:pt x="8979" y="579"/>
                    <a:pt x="11410" y="42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grpSp>
          <p:nvGrpSpPr>
            <p:cNvPr id="139" name="Google Shape;139;p4"/>
            <p:cNvGrpSpPr/>
            <p:nvPr/>
          </p:nvGrpSpPr>
          <p:grpSpPr>
            <a:xfrm rot="376881">
              <a:off x="6790295" y="1365001"/>
              <a:ext cx="407198" cy="233790"/>
              <a:chOff x="7517437" y="201337"/>
              <a:chExt cx="407238" cy="233813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7517437" y="201337"/>
                <a:ext cx="100500" cy="1005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7671774" y="260087"/>
                <a:ext cx="100500" cy="1005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7824174" y="334649"/>
                <a:ext cx="100500" cy="1005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13"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281" y="679704"/>
            <a:ext cx="8508008" cy="548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Delius Unicase"/>
              <a:buNone/>
              <a:defRPr sz="2800">
                <a:solidFill>
                  <a:srgbClr val="FFFFFF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281" y="1470812"/>
            <a:ext cx="8508008" cy="4329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●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○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■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●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○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■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●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idact Gothic"/>
              <a:buChar char="○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Didact Gothic"/>
              <a:buChar char="■"/>
              <a:defRPr>
                <a:solidFill>
                  <a:schemeClr val="lt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Google Shape;1473;p36"/>
          <p:cNvSpPr/>
          <p:nvPr/>
        </p:nvSpPr>
        <p:spPr>
          <a:xfrm>
            <a:off x="2172472" y="2296813"/>
            <a:ext cx="4680826" cy="1107259"/>
          </a:xfrm>
          <a:custGeom>
            <a:avLst/>
            <a:gdLst/>
            <a:ahLst/>
            <a:cxnLst/>
            <a:rect l="l" t="t" r="r" b="b"/>
            <a:pathLst>
              <a:path w="137904" h="35921" extrusionOk="0">
                <a:moveTo>
                  <a:pt x="4569" y="7874"/>
                </a:moveTo>
                <a:cubicBezTo>
                  <a:pt x="9308" y="4923"/>
                  <a:pt x="14170" y="2375"/>
                  <a:pt x="28979" y="1168"/>
                </a:cubicBezTo>
                <a:cubicBezTo>
                  <a:pt x="43788" y="-39"/>
                  <a:pt x="75786" y="-463"/>
                  <a:pt x="93423" y="632"/>
                </a:cubicBezTo>
                <a:cubicBezTo>
                  <a:pt x="111060" y="1727"/>
                  <a:pt x="128473" y="3750"/>
                  <a:pt x="134799" y="7740"/>
                </a:cubicBezTo>
                <a:cubicBezTo>
                  <a:pt x="141125" y="11730"/>
                  <a:pt x="136666" y="21241"/>
                  <a:pt x="131379" y="24572"/>
                </a:cubicBezTo>
                <a:cubicBezTo>
                  <a:pt x="126093" y="27903"/>
                  <a:pt x="108948" y="25835"/>
                  <a:pt x="103080" y="27724"/>
                </a:cubicBezTo>
                <a:cubicBezTo>
                  <a:pt x="97212" y="29613"/>
                  <a:pt x="98576" y="35559"/>
                  <a:pt x="96173" y="35905"/>
                </a:cubicBezTo>
                <a:cubicBezTo>
                  <a:pt x="93770" y="36251"/>
                  <a:pt x="94396" y="30853"/>
                  <a:pt x="88662" y="29802"/>
                </a:cubicBezTo>
                <a:cubicBezTo>
                  <a:pt x="82928" y="28752"/>
                  <a:pt x="74613" y="30127"/>
                  <a:pt x="61771" y="29602"/>
                </a:cubicBezTo>
                <a:cubicBezTo>
                  <a:pt x="48929" y="29077"/>
                  <a:pt x="21814" y="28439"/>
                  <a:pt x="11610" y="26651"/>
                </a:cubicBezTo>
                <a:cubicBezTo>
                  <a:pt x="1406" y="24863"/>
                  <a:pt x="1719" y="22002"/>
                  <a:pt x="545" y="18872"/>
                </a:cubicBezTo>
                <a:cubicBezTo>
                  <a:pt x="-628" y="15743"/>
                  <a:pt x="-170" y="10825"/>
                  <a:pt x="4569" y="787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475" name="Google Shape;1475;p36"/>
          <p:cNvSpPr txBox="1">
            <a:spLocks noGrp="1"/>
          </p:cNvSpPr>
          <p:nvPr>
            <p:ph type="subTitle" idx="1"/>
          </p:nvPr>
        </p:nvSpPr>
        <p:spPr>
          <a:xfrm>
            <a:off x="1662303" y="952857"/>
            <a:ext cx="5674505" cy="39700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s-MX" sz="1800" dirty="0">
                <a:solidFill>
                  <a:schemeClr val="tx1"/>
                </a:solidFill>
              </a:rPr>
              <a:t>Escuela Normal de Educación Preescolar 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Licenciatura en educación Preescolar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PRACTICAS SOCIALES DEL LENGUAJE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Acróstico Nuevas subjetividades juveniles en la sociedad en red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Alumnos: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Sara Yamilet Gómez Hernández #5</a:t>
            </a:r>
          </a:p>
          <a:p>
            <a:pPr marL="0" indent="0"/>
            <a:r>
              <a:rPr lang="es-MX" sz="1800" dirty="0" err="1">
                <a:solidFill>
                  <a:schemeClr val="tx1"/>
                </a:solidFill>
              </a:rPr>
              <a:t>America</a:t>
            </a:r>
            <a:r>
              <a:rPr lang="es-MX" sz="1800" dirty="0">
                <a:solidFill>
                  <a:schemeClr val="tx1"/>
                </a:solidFill>
              </a:rPr>
              <a:t> Michelle </a:t>
            </a:r>
            <a:r>
              <a:rPr lang="es-MX" sz="1800" dirty="0" err="1">
                <a:solidFill>
                  <a:schemeClr val="tx1"/>
                </a:solidFill>
              </a:rPr>
              <a:t>Reyez</a:t>
            </a:r>
            <a:r>
              <a:rPr lang="es-MX" sz="1800" dirty="0">
                <a:solidFill>
                  <a:schemeClr val="tx1"/>
                </a:solidFill>
              </a:rPr>
              <a:t> </a:t>
            </a:r>
            <a:r>
              <a:rPr lang="es-MX" sz="1800" dirty="0" err="1">
                <a:solidFill>
                  <a:schemeClr val="tx1"/>
                </a:solidFill>
              </a:rPr>
              <a:t>Leza</a:t>
            </a:r>
            <a:r>
              <a:rPr lang="es-MX" sz="1800" dirty="0">
                <a:solidFill>
                  <a:schemeClr val="tx1"/>
                </a:solidFill>
              </a:rPr>
              <a:t> #11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Leonardo Torres Valdés #19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Sara Gabriela Vargas Rangel #20</a:t>
            </a: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endParaRPr lang="es-MX" sz="1800" dirty="0">
              <a:solidFill>
                <a:schemeClr val="tx1"/>
              </a:solidFill>
            </a:endParaRP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1B</a:t>
            </a:r>
          </a:p>
          <a:p>
            <a:pPr marL="0" indent="0"/>
            <a:r>
              <a:rPr lang="es-MX" sz="1800" dirty="0">
                <a:solidFill>
                  <a:schemeClr val="tx1"/>
                </a:solidFill>
              </a:rPr>
              <a:t>Profesora. YARA ALEJANDRA HERNANDEZ FIGUEROA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1476" name="Google Shape;1476;p36"/>
          <p:cNvSpPr/>
          <p:nvPr/>
        </p:nvSpPr>
        <p:spPr>
          <a:xfrm>
            <a:off x="468389" y="7134720"/>
            <a:ext cx="9144141" cy="78"/>
          </a:xfrm>
          <a:custGeom>
            <a:avLst/>
            <a:gdLst/>
            <a:ahLst/>
            <a:cxnLst/>
            <a:rect l="l" t="t" r="r" b="b"/>
            <a:pathLst>
              <a:path w="117045" h="1" fill="none" extrusionOk="0">
                <a:moveTo>
                  <a:pt x="1" y="0"/>
                </a:moveTo>
                <a:lnTo>
                  <a:pt x="117045" y="0"/>
                </a:lnTo>
              </a:path>
            </a:pathLst>
          </a:custGeom>
          <a:noFill/>
          <a:ln w="4050" cap="flat" cmpd="sng">
            <a:solidFill>
              <a:srgbClr val="FFFFFF"/>
            </a:solidFill>
            <a:prstDash val="solid"/>
            <a:miter lim="1249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477" name="Google Shape;1477;p36"/>
          <p:cNvGrpSpPr/>
          <p:nvPr/>
        </p:nvGrpSpPr>
        <p:grpSpPr>
          <a:xfrm>
            <a:off x="7772895" y="1785763"/>
            <a:ext cx="1484400" cy="3027000"/>
            <a:chOff x="6494350" y="1058300"/>
            <a:chExt cx="1484400" cy="3027000"/>
          </a:xfrm>
        </p:grpSpPr>
        <p:sp>
          <p:nvSpPr>
            <p:cNvPr id="1478" name="Google Shape;1478;p36"/>
            <p:cNvSpPr/>
            <p:nvPr/>
          </p:nvSpPr>
          <p:spPr>
            <a:xfrm>
              <a:off x="6494350" y="1058300"/>
              <a:ext cx="1484400" cy="3027000"/>
            </a:xfrm>
            <a:prstGeom prst="roundRect">
              <a:avLst>
                <a:gd name="adj" fmla="val 928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79" name="Google Shape;1479;p36"/>
            <p:cNvSpPr/>
            <p:nvPr/>
          </p:nvSpPr>
          <p:spPr>
            <a:xfrm>
              <a:off x="6531100" y="1099700"/>
              <a:ext cx="1410900" cy="2944200"/>
            </a:xfrm>
            <a:prstGeom prst="roundRect">
              <a:avLst>
                <a:gd name="adj" fmla="val 928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0" name="Google Shape;1480;p36"/>
            <p:cNvSpPr/>
            <p:nvPr/>
          </p:nvSpPr>
          <p:spPr>
            <a:xfrm>
              <a:off x="6879405" y="1058312"/>
              <a:ext cx="739503" cy="150170"/>
            </a:xfrm>
            <a:custGeom>
              <a:avLst/>
              <a:gdLst/>
              <a:ahLst/>
              <a:cxnLst/>
              <a:rect l="l" t="t" r="r" b="b"/>
              <a:pathLst>
                <a:path w="10036" h="2038" extrusionOk="0">
                  <a:moveTo>
                    <a:pt x="0" y="1"/>
                  </a:moveTo>
                  <a:lnTo>
                    <a:pt x="0" y="1088"/>
                  </a:lnTo>
                  <a:cubicBezTo>
                    <a:pt x="0" y="1613"/>
                    <a:pt x="425" y="2037"/>
                    <a:pt x="950" y="2037"/>
                  </a:cubicBezTo>
                  <a:lnTo>
                    <a:pt x="9086" y="2037"/>
                  </a:lnTo>
                  <a:cubicBezTo>
                    <a:pt x="9610" y="2037"/>
                    <a:pt x="10035" y="1613"/>
                    <a:pt x="10035" y="1088"/>
                  </a:cubicBezTo>
                  <a:lnTo>
                    <a:pt x="100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1" name="Google Shape;1481;p36"/>
            <p:cNvSpPr/>
            <p:nvPr/>
          </p:nvSpPr>
          <p:spPr>
            <a:xfrm>
              <a:off x="7117923" y="1130155"/>
              <a:ext cx="262466" cy="6484"/>
            </a:xfrm>
            <a:custGeom>
              <a:avLst/>
              <a:gdLst/>
              <a:ahLst/>
              <a:cxnLst/>
              <a:rect l="l" t="t" r="r" b="b"/>
              <a:pathLst>
                <a:path w="3562" h="88" extrusionOk="0">
                  <a:moveTo>
                    <a:pt x="50" y="0"/>
                  </a:moveTo>
                  <a:cubicBezTo>
                    <a:pt x="0" y="13"/>
                    <a:pt x="0" y="75"/>
                    <a:pt x="50" y="88"/>
                  </a:cubicBezTo>
                  <a:lnTo>
                    <a:pt x="3512" y="88"/>
                  </a:lnTo>
                  <a:cubicBezTo>
                    <a:pt x="3562" y="75"/>
                    <a:pt x="3562" y="13"/>
                    <a:pt x="3512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482" name="Google Shape;1482;p36"/>
          <p:cNvSpPr/>
          <p:nvPr/>
        </p:nvSpPr>
        <p:spPr>
          <a:xfrm>
            <a:off x="7223285" y="4209140"/>
            <a:ext cx="53422" cy="53495"/>
          </a:xfrm>
          <a:custGeom>
            <a:avLst/>
            <a:gdLst/>
            <a:ahLst/>
            <a:cxnLst/>
            <a:rect l="l" t="t" r="r" b="b"/>
            <a:pathLst>
              <a:path w="725" h="726" extrusionOk="0">
                <a:moveTo>
                  <a:pt x="363" y="1"/>
                </a:moveTo>
                <a:cubicBezTo>
                  <a:pt x="163" y="1"/>
                  <a:pt x="0" y="163"/>
                  <a:pt x="0" y="363"/>
                </a:cubicBezTo>
                <a:cubicBezTo>
                  <a:pt x="0" y="563"/>
                  <a:pt x="163" y="725"/>
                  <a:pt x="363" y="725"/>
                </a:cubicBezTo>
                <a:cubicBezTo>
                  <a:pt x="562" y="725"/>
                  <a:pt x="725" y="563"/>
                  <a:pt x="725" y="363"/>
                </a:cubicBezTo>
                <a:cubicBezTo>
                  <a:pt x="725" y="163"/>
                  <a:pt x="562" y="1"/>
                  <a:pt x="36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3" name="Google Shape;1483;p36"/>
          <p:cNvSpPr/>
          <p:nvPr/>
        </p:nvSpPr>
        <p:spPr>
          <a:xfrm>
            <a:off x="7325488" y="4209140"/>
            <a:ext cx="53495" cy="53495"/>
          </a:xfrm>
          <a:custGeom>
            <a:avLst/>
            <a:gdLst/>
            <a:ahLst/>
            <a:cxnLst/>
            <a:rect l="l" t="t" r="r" b="b"/>
            <a:pathLst>
              <a:path w="726" h="726" extrusionOk="0">
                <a:moveTo>
                  <a:pt x="363" y="1"/>
                </a:moveTo>
                <a:cubicBezTo>
                  <a:pt x="163" y="1"/>
                  <a:pt x="0" y="163"/>
                  <a:pt x="0" y="363"/>
                </a:cubicBezTo>
                <a:cubicBezTo>
                  <a:pt x="0" y="563"/>
                  <a:pt x="163" y="725"/>
                  <a:pt x="363" y="725"/>
                </a:cubicBezTo>
                <a:cubicBezTo>
                  <a:pt x="563" y="725"/>
                  <a:pt x="725" y="563"/>
                  <a:pt x="725" y="363"/>
                </a:cubicBezTo>
                <a:cubicBezTo>
                  <a:pt x="725" y="163"/>
                  <a:pt x="563" y="1"/>
                  <a:pt x="36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4" name="Google Shape;1484;p36"/>
          <p:cNvSpPr/>
          <p:nvPr/>
        </p:nvSpPr>
        <p:spPr>
          <a:xfrm>
            <a:off x="7427689" y="4209140"/>
            <a:ext cx="53495" cy="53495"/>
          </a:xfrm>
          <a:custGeom>
            <a:avLst/>
            <a:gdLst/>
            <a:ahLst/>
            <a:cxnLst/>
            <a:rect l="l" t="t" r="r" b="b"/>
            <a:pathLst>
              <a:path w="726" h="726" extrusionOk="0">
                <a:moveTo>
                  <a:pt x="363" y="1"/>
                </a:moveTo>
                <a:cubicBezTo>
                  <a:pt x="163" y="1"/>
                  <a:pt x="0" y="163"/>
                  <a:pt x="0" y="363"/>
                </a:cubicBezTo>
                <a:cubicBezTo>
                  <a:pt x="0" y="563"/>
                  <a:pt x="163" y="725"/>
                  <a:pt x="363" y="725"/>
                </a:cubicBezTo>
                <a:cubicBezTo>
                  <a:pt x="563" y="725"/>
                  <a:pt x="725" y="563"/>
                  <a:pt x="725" y="363"/>
                </a:cubicBezTo>
                <a:cubicBezTo>
                  <a:pt x="725" y="163"/>
                  <a:pt x="563" y="1"/>
                  <a:pt x="36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1485" name="Google Shape;1485;p36"/>
          <p:cNvGrpSpPr/>
          <p:nvPr/>
        </p:nvGrpSpPr>
        <p:grpSpPr>
          <a:xfrm>
            <a:off x="7911714" y="3572652"/>
            <a:ext cx="1216466" cy="454931"/>
            <a:chOff x="5581337" y="3460282"/>
            <a:chExt cx="1216466" cy="454931"/>
          </a:xfrm>
        </p:grpSpPr>
        <p:sp>
          <p:nvSpPr>
            <p:cNvPr id="1486" name="Google Shape;1486;p36"/>
            <p:cNvSpPr/>
            <p:nvPr/>
          </p:nvSpPr>
          <p:spPr>
            <a:xfrm>
              <a:off x="5581337" y="3460282"/>
              <a:ext cx="1216466" cy="454931"/>
            </a:xfrm>
            <a:custGeom>
              <a:avLst/>
              <a:gdLst/>
              <a:ahLst/>
              <a:cxnLst/>
              <a:rect l="l" t="t" r="r" b="b"/>
              <a:pathLst>
                <a:path w="16509" h="6174" extrusionOk="0">
                  <a:moveTo>
                    <a:pt x="3087" y="0"/>
                  </a:moveTo>
                  <a:cubicBezTo>
                    <a:pt x="1475" y="0"/>
                    <a:pt x="126" y="1237"/>
                    <a:pt x="13" y="2862"/>
                  </a:cubicBezTo>
                  <a:lnTo>
                    <a:pt x="1" y="2862"/>
                  </a:lnTo>
                  <a:lnTo>
                    <a:pt x="1" y="3087"/>
                  </a:lnTo>
                  <a:lnTo>
                    <a:pt x="1" y="6174"/>
                  </a:lnTo>
                  <a:lnTo>
                    <a:pt x="13422" y="6174"/>
                  </a:lnTo>
                  <a:cubicBezTo>
                    <a:pt x="15122" y="6174"/>
                    <a:pt x="16509" y="4786"/>
                    <a:pt x="16509" y="3087"/>
                  </a:cubicBezTo>
                  <a:cubicBezTo>
                    <a:pt x="16509" y="1375"/>
                    <a:pt x="15122" y="0"/>
                    <a:pt x="13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7" name="Google Shape;1487;p36"/>
            <p:cNvSpPr/>
            <p:nvPr/>
          </p:nvSpPr>
          <p:spPr>
            <a:xfrm>
              <a:off x="5782128" y="3675739"/>
              <a:ext cx="686081" cy="12969"/>
            </a:xfrm>
            <a:custGeom>
              <a:avLst/>
              <a:gdLst/>
              <a:ahLst/>
              <a:cxnLst/>
              <a:rect l="l" t="t" r="r" b="b"/>
              <a:pathLst>
                <a:path w="9311" h="176" extrusionOk="0">
                  <a:moveTo>
                    <a:pt x="113" y="0"/>
                  </a:moveTo>
                  <a:cubicBezTo>
                    <a:pt x="0" y="0"/>
                    <a:pt x="0" y="175"/>
                    <a:pt x="113" y="175"/>
                  </a:cubicBezTo>
                  <a:lnTo>
                    <a:pt x="9198" y="175"/>
                  </a:lnTo>
                  <a:cubicBezTo>
                    <a:pt x="9310" y="175"/>
                    <a:pt x="9310" y="0"/>
                    <a:pt x="91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8" name="Google Shape;1488;p36"/>
            <p:cNvSpPr/>
            <p:nvPr/>
          </p:nvSpPr>
          <p:spPr>
            <a:xfrm>
              <a:off x="5783970" y="3615906"/>
              <a:ext cx="578280" cy="12969"/>
            </a:xfrm>
            <a:custGeom>
              <a:avLst/>
              <a:gdLst/>
              <a:ahLst/>
              <a:cxnLst/>
              <a:rect l="l" t="t" r="r" b="b"/>
              <a:pathLst>
                <a:path w="7848" h="176" extrusionOk="0">
                  <a:moveTo>
                    <a:pt x="88" y="0"/>
                  </a:moveTo>
                  <a:cubicBezTo>
                    <a:pt x="0" y="0"/>
                    <a:pt x="0" y="175"/>
                    <a:pt x="88" y="175"/>
                  </a:cubicBezTo>
                  <a:lnTo>
                    <a:pt x="7761" y="175"/>
                  </a:lnTo>
                  <a:cubicBezTo>
                    <a:pt x="7848" y="175"/>
                    <a:pt x="7848" y="0"/>
                    <a:pt x="77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9" name="Google Shape;1489;p36"/>
            <p:cNvSpPr/>
            <p:nvPr/>
          </p:nvSpPr>
          <p:spPr>
            <a:xfrm>
              <a:off x="5784855" y="3735571"/>
              <a:ext cx="465100" cy="12084"/>
            </a:xfrm>
            <a:custGeom>
              <a:avLst/>
              <a:gdLst/>
              <a:ahLst/>
              <a:cxnLst/>
              <a:rect l="l" t="t" r="r" b="b"/>
              <a:pathLst>
                <a:path w="6312" h="164" extrusionOk="0">
                  <a:moveTo>
                    <a:pt x="76" y="1"/>
                  </a:moveTo>
                  <a:cubicBezTo>
                    <a:pt x="1" y="1"/>
                    <a:pt x="1" y="163"/>
                    <a:pt x="76" y="163"/>
                  </a:cubicBezTo>
                  <a:lnTo>
                    <a:pt x="6236" y="163"/>
                  </a:lnTo>
                  <a:cubicBezTo>
                    <a:pt x="6311" y="163"/>
                    <a:pt x="6311" y="1"/>
                    <a:pt x="623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490" name="Google Shape;1490;p36"/>
          <p:cNvGrpSpPr/>
          <p:nvPr/>
        </p:nvGrpSpPr>
        <p:grpSpPr>
          <a:xfrm>
            <a:off x="7948620" y="2245699"/>
            <a:ext cx="1216466" cy="454931"/>
            <a:chOff x="5581337" y="2120458"/>
            <a:chExt cx="1216466" cy="454931"/>
          </a:xfrm>
        </p:grpSpPr>
        <p:sp>
          <p:nvSpPr>
            <p:cNvPr id="1491" name="Google Shape;1491;p36"/>
            <p:cNvSpPr/>
            <p:nvPr/>
          </p:nvSpPr>
          <p:spPr>
            <a:xfrm>
              <a:off x="5581337" y="2120458"/>
              <a:ext cx="1216466" cy="454931"/>
            </a:xfrm>
            <a:custGeom>
              <a:avLst/>
              <a:gdLst/>
              <a:ahLst/>
              <a:cxnLst/>
              <a:rect l="l" t="t" r="r" b="b"/>
              <a:pathLst>
                <a:path w="16509" h="6174" extrusionOk="0">
                  <a:moveTo>
                    <a:pt x="3087" y="1"/>
                  </a:moveTo>
                  <a:cubicBezTo>
                    <a:pt x="1475" y="1"/>
                    <a:pt x="126" y="1250"/>
                    <a:pt x="13" y="2862"/>
                  </a:cubicBezTo>
                  <a:lnTo>
                    <a:pt x="1" y="2862"/>
                  </a:lnTo>
                  <a:lnTo>
                    <a:pt x="1" y="3087"/>
                  </a:lnTo>
                  <a:lnTo>
                    <a:pt x="1" y="6174"/>
                  </a:lnTo>
                  <a:lnTo>
                    <a:pt x="13422" y="6174"/>
                  </a:lnTo>
                  <a:cubicBezTo>
                    <a:pt x="15122" y="6174"/>
                    <a:pt x="16509" y="4799"/>
                    <a:pt x="16509" y="3087"/>
                  </a:cubicBezTo>
                  <a:cubicBezTo>
                    <a:pt x="16509" y="1375"/>
                    <a:pt x="15122" y="1"/>
                    <a:pt x="134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2" name="Google Shape;1492;p36"/>
            <p:cNvSpPr/>
            <p:nvPr/>
          </p:nvSpPr>
          <p:spPr>
            <a:xfrm>
              <a:off x="5766433" y="2253976"/>
              <a:ext cx="683355" cy="12969"/>
            </a:xfrm>
            <a:custGeom>
              <a:avLst/>
              <a:gdLst/>
              <a:ahLst/>
              <a:cxnLst/>
              <a:rect l="l" t="t" r="r" b="b"/>
              <a:pathLst>
                <a:path w="9274" h="176" extrusionOk="0">
                  <a:moveTo>
                    <a:pt x="101" y="1"/>
                  </a:moveTo>
                  <a:cubicBezTo>
                    <a:pt x="1" y="13"/>
                    <a:pt x="1" y="163"/>
                    <a:pt x="101" y="176"/>
                  </a:cubicBezTo>
                  <a:lnTo>
                    <a:pt x="9173" y="176"/>
                  </a:lnTo>
                  <a:cubicBezTo>
                    <a:pt x="9273" y="163"/>
                    <a:pt x="9273" y="13"/>
                    <a:pt x="91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3" name="Google Shape;1493;p36"/>
            <p:cNvSpPr/>
            <p:nvPr/>
          </p:nvSpPr>
          <p:spPr>
            <a:xfrm>
              <a:off x="5765549" y="2360820"/>
              <a:ext cx="685123" cy="12969"/>
            </a:xfrm>
            <a:custGeom>
              <a:avLst/>
              <a:gdLst/>
              <a:ahLst/>
              <a:cxnLst/>
              <a:rect l="l" t="t" r="r" b="b"/>
              <a:pathLst>
                <a:path w="9298" h="176" extrusionOk="0">
                  <a:moveTo>
                    <a:pt x="113" y="0"/>
                  </a:moveTo>
                  <a:cubicBezTo>
                    <a:pt x="0" y="0"/>
                    <a:pt x="0" y="175"/>
                    <a:pt x="113" y="175"/>
                  </a:cubicBezTo>
                  <a:lnTo>
                    <a:pt x="9185" y="175"/>
                  </a:lnTo>
                  <a:cubicBezTo>
                    <a:pt x="9298" y="175"/>
                    <a:pt x="9298" y="0"/>
                    <a:pt x="91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4" name="Google Shape;1494;p36"/>
            <p:cNvSpPr/>
            <p:nvPr/>
          </p:nvSpPr>
          <p:spPr>
            <a:xfrm>
              <a:off x="5766433" y="2307398"/>
              <a:ext cx="486247" cy="12969"/>
            </a:xfrm>
            <a:custGeom>
              <a:avLst/>
              <a:gdLst/>
              <a:ahLst/>
              <a:cxnLst/>
              <a:rect l="l" t="t" r="r" b="b"/>
              <a:pathLst>
                <a:path w="6599" h="176" extrusionOk="0">
                  <a:moveTo>
                    <a:pt x="101" y="0"/>
                  </a:moveTo>
                  <a:cubicBezTo>
                    <a:pt x="1" y="13"/>
                    <a:pt x="1" y="163"/>
                    <a:pt x="101" y="175"/>
                  </a:cubicBezTo>
                  <a:lnTo>
                    <a:pt x="6499" y="175"/>
                  </a:lnTo>
                  <a:cubicBezTo>
                    <a:pt x="6599" y="163"/>
                    <a:pt x="6599" y="13"/>
                    <a:pt x="64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5" name="Google Shape;1495;p36"/>
            <p:cNvSpPr/>
            <p:nvPr/>
          </p:nvSpPr>
          <p:spPr>
            <a:xfrm>
              <a:off x="5765549" y="2414168"/>
              <a:ext cx="488974" cy="12084"/>
            </a:xfrm>
            <a:custGeom>
              <a:avLst/>
              <a:gdLst/>
              <a:ahLst/>
              <a:cxnLst/>
              <a:rect l="l" t="t" r="r" b="b"/>
              <a:pathLst>
                <a:path w="6636" h="164" extrusionOk="0">
                  <a:moveTo>
                    <a:pt x="113" y="1"/>
                  </a:moveTo>
                  <a:cubicBezTo>
                    <a:pt x="0" y="1"/>
                    <a:pt x="0" y="163"/>
                    <a:pt x="113" y="163"/>
                  </a:cubicBezTo>
                  <a:lnTo>
                    <a:pt x="6511" y="163"/>
                  </a:lnTo>
                  <a:cubicBezTo>
                    <a:pt x="6636" y="163"/>
                    <a:pt x="6636" y="1"/>
                    <a:pt x="6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496" name="Google Shape;1496;p36"/>
          <p:cNvGrpSpPr/>
          <p:nvPr/>
        </p:nvGrpSpPr>
        <p:grpSpPr>
          <a:xfrm>
            <a:off x="7834178" y="2948183"/>
            <a:ext cx="1216466" cy="455889"/>
            <a:chOff x="5581337" y="2799102"/>
            <a:chExt cx="1216466" cy="455889"/>
          </a:xfrm>
        </p:grpSpPr>
        <p:sp>
          <p:nvSpPr>
            <p:cNvPr id="1497" name="Google Shape;1497;p36"/>
            <p:cNvSpPr/>
            <p:nvPr/>
          </p:nvSpPr>
          <p:spPr>
            <a:xfrm>
              <a:off x="5581337" y="2799102"/>
              <a:ext cx="1216466" cy="455889"/>
            </a:xfrm>
            <a:custGeom>
              <a:avLst/>
              <a:gdLst/>
              <a:ahLst/>
              <a:cxnLst/>
              <a:rect l="l" t="t" r="r" b="b"/>
              <a:pathLst>
                <a:path w="16509" h="6187" extrusionOk="0">
                  <a:moveTo>
                    <a:pt x="3087" y="1"/>
                  </a:moveTo>
                  <a:cubicBezTo>
                    <a:pt x="1388" y="1"/>
                    <a:pt x="1" y="1388"/>
                    <a:pt x="1" y="3100"/>
                  </a:cubicBezTo>
                  <a:cubicBezTo>
                    <a:pt x="1" y="4799"/>
                    <a:pt x="1388" y="6186"/>
                    <a:pt x="3087" y="6186"/>
                  </a:cubicBezTo>
                  <a:lnTo>
                    <a:pt x="16509" y="6186"/>
                  </a:lnTo>
                  <a:lnTo>
                    <a:pt x="16509" y="3100"/>
                  </a:lnTo>
                  <a:lnTo>
                    <a:pt x="16509" y="2862"/>
                  </a:lnTo>
                  <a:lnTo>
                    <a:pt x="16496" y="2862"/>
                  </a:lnTo>
                  <a:cubicBezTo>
                    <a:pt x="16384" y="1250"/>
                    <a:pt x="15034" y="1"/>
                    <a:pt x="134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8" name="Google Shape;1498;p36"/>
            <p:cNvSpPr/>
            <p:nvPr/>
          </p:nvSpPr>
          <p:spPr>
            <a:xfrm>
              <a:off x="5947846" y="2937262"/>
              <a:ext cx="682397" cy="12011"/>
            </a:xfrm>
            <a:custGeom>
              <a:avLst/>
              <a:gdLst/>
              <a:ahLst/>
              <a:cxnLst/>
              <a:rect l="l" t="t" r="r" b="b"/>
              <a:pathLst>
                <a:path w="9261" h="163" extrusionOk="0">
                  <a:moveTo>
                    <a:pt x="100" y="0"/>
                  </a:moveTo>
                  <a:cubicBezTo>
                    <a:pt x="0" y="13"/>
                    <a:pt x="0" y="150"/>
                    <a:pt x="100" y="163"/>
                  </a:cubicBezTo>
                  <a:lnTo>
                    <a:pt x="9161" y="163"/>
                  </a:lnTo>
                  <a:cubicBezTo>
                    <a:pt x="9261" y="150"/>
                    <a:pt x="9261" y="13"/>
                    <a:pt x="91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9" name="Google Shape;1499;p36"/>
            <p:cNvSpPr/>
            <p:nvPr/>
          </p:nvSpPr>
          <p:spPr>
            <a:xfrm>
              <a:off x="6052847" y="3001663"/>
              <a:ext cx="578354" cy="12969"/>
            </a:xfrm>
            <a:custGeom>
              <a:avLst/>
              <a:gdLst/>
              <a:ahLst/>
              <a:cxnLst/>
              <a:rect l="l" t="t" r="r" b="b"/>
              <a:pathLst>
                <a:path w="7849" h="176" extrusionOk="0">
                  <a:moveTo>
                    <a:pt x="88" y="1"/>
                  </a:moveTo>
                  <a:cubicBezTo>
                    <a:pt x="0" y="1"/>
                    <a:pt x="0" y="176"/>
                    <a:pt x="88" y="176"/>
                  </a:cubicBezTo>
                  <a:lnTo>
                    <a:pt x="7748" y="176"/>
                  </a:lnTo>
                  <a:cubicBezTo>
                    <a:pt x="7848" y="176"/>
                    <a:pt x="7848" y="1"/>
                    <a:pt x="774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0" name="Google Shape;1500;p36"/>
            <p:cNvSpPr/>
            <p:nvPr/>
          </p:nvSpPr>
          <p:spPr>
            <a:xfrm>
              <a:off x="6052847" y="3123244"/>
              <a:ext cx="578354" cy="12011"/>
            </a:xfrm>
            <a:custGeom>
              <a:avLst/>
              <a:gdLst/>
              <a:ahLst/>
              <a:cxnLst/>
              <a:rect l="l" t="t" r="r" b="b"/>
              <a:pathLst>
                <a:path w="7849" h="163" extrusionOk="0">
                  <a:moveTo>
                    <a:pt x="88" y="0"/>
                  </a:moveTo>
                  <a:cubicBezTo>
                    <a:pt x="0" y="0"/>
                    <a:pt x="0" y="163"/>
                    <a:pt x="88" y="163"/>
                  </a:cubicBezTo>
                  <a:lnTo>
                    <a:pt x="7748" y="163"/>
                  </a:lnTo>
                  <a:cubicBezTo>
                    <a:pt x="7848" y="163"/>
                    <a:pt x="7848" y="0"/>
                    <a:pt x="77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1" name="Google Shape;1501;p36"/>
            <p:cNvSpPr/>
            <p:nvPr/>
          </p:nvSpPr>
          <p:spPr>
            <a:xfrm>
              <a:off x="6165143" y="3059727"/>
              <a:ext cx="465100" cy="12011"/>
            </a:xfrm>
            <a:custGeom>
              <a:avLst/>
              <a:gdLst/>
              <a:ahLst/>
              <a:cxnLst/>
              <a:rect l="l" t="t" r="r" b="b"/>
              <a:pathLst>
                <a:path w="6312" h="163" extrusionOk="0">
                  <a:moveTo>
                    <a:pt x="76" y="0"/>
                  </a:moveTo>
                  <a:cubicBezTo>
                    <a:pt x="1" y="0"/>
                    <a:pt x="1" y="163"/>
                    <a:pt x="76" y="163"/>
                  </a:cubicBezTo>
                  <a:lnTo>
                    <a:pt x="6237" y="163"/>
                  </a:lnTo>
                  <a:cubicBezTo>
                    <a:pt x="6312" y="163"/>
                    <a:pt x="6312" y="0"/>
                    <a:pt x="62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502" name="Google Shape;1502;p36"/>
          <p:cNvGrpSpPr/>
          <p:nvPr/>
        </p:nvGrpSpPr>
        <p:grpSpPr>
          <a:xfrm>
            <a:off x="7833992" y="2305673"/>
            <a:ext cx="334200" cy="382813"/>
            <a:chOff x="5954525" y="1837713"/>
            <a:chExt cx="334200" cy="382813"/>
          </a:xfrm>
        </p:grpSpPr>
        <p:sp>
          <p:nvSpPr>
            <p:cNvPr id="1503" name="Google Shape;1503;p36"/>
            <p:cNvSpPr/>
            <p:nvPr/>
          </p:nvSpPr>
          <p:spPr>
            <a:xfrm>
              <a:off x="5954525" y="1886325"/>
              <a:ext cx="334200" cy="334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504" name="Google Shape;1504;p36"/>
            <p:cNvGrpSpPr/>
            <p:nvPr/>
          </p:nvGrpSpPr>
          <p:grpSpPr>
            <a:xfrm>
              <a:off x="5962825" y="1837713"/>
              <a:ext cx="317575" cy="294800"/>
              <a:chOff x="2214175" y="3004475"/>
              <a:chExt cx="317575" cy="294800"/>
            </a:xfrm>
          </p:grpSpPr>
          <p:sp>
            <p:nvSpPr>
              <p:cNvPr id="1505" name="Google Shape;1505;p36"/>
              <p:cNvSpPr/>
              <p:nvPr/>
            </p:nvSpPr>
            <p:spPr>
              <a:xfrm>
                <a:off x="2352550" y="3011675"/>
                <a:ext cx="179200" cy="275400"/>
              </a:xfrm>
              <a:custGeom>
                <a:avLst/>
                <a:gdLst/>
                <a:ahLst/>
                <a:cxnLst/>
                <a:rect l="l" t="t" r="r" b="b"/>
                <a:pathLst>
                  <a:path w="7168" h="11016" extrusionOk="0">
                    <a:moveTo>
                      <a:pt x="2061" y="0"/>
                    </a:moveTo>
                    <a:cubicBezTo>
                      <a:pt x="413" y="0"/>
                      <a:pt x="1" y="1031"/>
                      <a:pt x="1" y="1031"/>
                    </a:cubicBezTo>
                    <a:cubicBezTo>
                      <a:pt x="1" y="1031"/>
                      <a:pt x="1363" y="5767"/>
                      <a:pt x="1163" y="8392"/>
                    </a:cubicBezTo>
                    <a:cubicBezTo>
                      <a:pt x="976" y="11016"/>
                      <a:pt x="2400" y="9966"/>
                      <a:pt x="4250" y="10566"/>
                    </a:cubicBezTo>
                    <a:cubicBezTo>
                      <a:pt x="4436" y="10628"/>
                      <a:pt x="4616" y="10656"/>
                      <a:pt x="4787" y="10656"/>
                    </a:cubicBezTo>
                    <a:cubicBezTo>
                      <a:pt x="6317" y="10656"/>
                      <a:pt x="7168" y="8384"/>
                      <a:pt x="5887" y="7204"/>
                    </a:cubicBezTo>
                    <a:cubicBezTo>
                      <a:pt x="4450" y="5892"/>
                      <a:pt x="4412" y="4880"/>
                      <a:pt x="4862" y="3643"/>
                    </a:cubicBezTo>
                    <a:cubicBezTo>
                      <a:pt x="5312" y="2406"/>
                      <a:pt x="4112" y="106"/>
                      <a:pt x="2288" y="6"/>
                    </a:cubicBezTo>
                    <a:cubicBezTo>
                      <a:pt x="2210" y="2"/>
                      <a:pt x="2134" y="0"/>
                      <a:pt x="206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6" name="Google Shape;1506;p36"/>
              <p:cNvSpPr/>
              <p:nvPr/>
            </p:nvSpPr>
            <p:spPr>
              <a:xfrm>
                <a:off x="2352875" y="3012375"/>
                <a:ext cx="172150" cy="237850"/>
              </a:xfrm>
              <a:custGeom>
                <a:avLst/>
                <a:gdLst/>
                <a:ahLst/>
                <a:cxnLst/>
                <a:rect l="l" t="t" r="r" b="b"/>
                <a:pathLst>
                  <a:path w="6886" h="9514" extrusionOk="0">
                    <a:moveTo>
                      <a:pt x="2158" y="1"/>
                    </a:moveTo>
                    <a:cubicBezTo>
                      <a:pt x="1897" y="1"/>
                      <a:pt x="1636" y="36"/>
                      <a:pt x="1375" y="91"/>
                    </a:cubicBezTo>
                    <a:cubicBezTo>
                      <a:pt x="1075" y="166"/>
                      <a:pt x="800" y="291"/>
                      <a:pt x="563" y="466"/>
                    </a:cubicBezTo>
                    <a:cubicBezTo>
                      <a:pt x="313" y="641"/>
                      <a:pt x="113" y="878"/>
                      <a:pt x="0" y="1153"/>
                    </a:cubicBezTo>
                    <a:cubicBezTo>
                      <a:pt x="138" y="891"/>
                      <a:pt x="338" y="666"/>
                      <a:pt x="588" y="503"/>
                    </a:cubicBezTo>
                    <a:cubicBezTo>
                      <a:pt x="838" y="341"/>
                      <a:pt x="1113" y="228"/>
                      <a:pt x="1400" y="166"/>
                    </a:cubicBezTo>
                    <a:cubicBezTo>
                      <a:pt x="1638" y="124"/>
                      <a:pt x="1885" y="100"/>
                      <a:pt x="2126" y="100"/>
                    </a:cubicBezTo>
                    <a:cubicBezTo>
                      <a:pt x="2176" y="100"/>
                      <a:pt x="2225" y="101"/>
                      <a:pt x="2275" y="103"/>
                    </a:cubicBezTo>
                    <a:cubicBezTo>
                      <a:pt x="2425" y="116"/>
                      <a:pt x="2562" y="141"/>
                      <a:pt x="2700" y="178"/>
                    </a:cubicBezTo>
                    <a:cubicBezTo>
                      <a:pt x="2775" y="191"/>
                      <a:pt x="2850" y="203"/>
                      <a:pt x="2912" y="241"/>
                    </a:cubicBezTo>
                    <a:lnTo>
                      <a:pt x="3112" y="316"/>
                    </a:lnTo>
                    <a:cubicBezTo>
                      <a:pt x="3374" y="441"/>
                      <a:pt x="3624" y="603"/>
                      <a:pt x="3837" y="803"/>
                    </a:cubicBezTo>
                    <a:cubicBezTo>
                      <a:pt x="4049" y="991"/>
                      <a:pt x="4237" y="1216"/>
                      <a:pt x="4399" y="1465"/>
                    </a:cubicBezTo>
                    <a:cubicBezTo>
                      <a:pt x="4562" y="1703"/>
                      <a:pt x="4687" y="1965"/>
                      <a:pt x="4787" y="2240"/>
                    </a:cubicBezTo>
                    <a:cubicBezTo>
                      <a:pt x="4887" y="2515"/>
                      <a:pt x="4937" y="2803"/>
                      <a:pt x="4949" y="3090"/>
                    </a:cubicBezTo>
                    <a:lnTo>
                      <a:pt x="4937" y="3302"/>
                    </a:lnTo>
                    <a:cubicBezTo>
                      <a:pt x="4924" y="3365"/>
                      <a:pt x="4912" y="3440"/>
                      <a:pt x="4899" y="3502"/>
                    </a:cubicBezTo>
                    <a:cubicBezTo>
                      <a:pt x="4862" y="3640"/>
                      <a:pt x="4812" y="3790"/>
                      <a:pt x="4774" y="3940"/>
                    </a:cubicBezTo>
                    <a:cubicBezTo>
                      <a:pt x="4699" y="4227"/>
                      <a:pt x="4662" y="4540"/>
                      <a:pt x="4674" y="4840"/>
                    </a:cubicBezTo>
                    <a:cubicBezTo>
                      <a:pt x="4687" y="5152"/>
                      <a:pt x="4749" y="5452"/>
                      <a:pt x="4887" y="5739"/>
                    </a:cubicBezTo>
                    <a:cubicBezTo>
                      <a:pt x="5011" y="6014"/>
                      <a:pt x="5174" y="6264"/>
                      <a:pt x="5374" y="6502"/>
                    </a:cubicBezTo>
                    <a:cubicBezTo>
                      <a:pt x="5574" y="6714"/>
                      <a:pt x="5799" y="6926"/>
                      <a:pt x="6024" y="7126"/>
                    </a:cubicBezTo>
                    <a:cubicBezTo>
                      <a:pt x="6249" y="7301"/>
                      <a:pt x="6436" y="7526"/>
                      <a:pt x="6574" y="7789"/>
                    </a:cubicBezTo>
                    <a:cubicBezTo>
                      <a:pt x="6824" y="8339"/>
                      <a:pt x="6836" y="8963"/>
                      <a:pt x="6611" y="9513"/>
                    </a:cubicBezTo>
                    <a:cubicBezTo>
                      <a:pt x="6873" y="8963"/>
                      <a:pt x="6886" y="8326"/>
                      <a:pt x="6649" y="7764"/>
                    </a:cubicBezTo>
                    <a:cubicBezTo>
                      <a:pt x="6524" y="7476"/>
                      <a:pt x="6336" y="7239"/>
                      <a:pt x="6099" y="7039"/>
                    </a:cubicBezTo>
                    <a:cubicBezTo>
                      <a:pt x="5874" y="6839"/>
                      <a:pt x="5674" y="6639"/>
                      <a:pt x="5486" y="6414"/>
                    </a:cubicBezTo>
                    <a:cubicBezTo>
                      <a:pt x="5299" y="6189"/>
                      <a:pt x="5136" y="5939"/>
                      <a:pt x="5011" y="5677"/>
                    </a:cubicBezTo>
                    <a:cubicBezTo>
                      <a:pt x="4899" y="5414"/>
                      <a:pt x="4837" y="5127"/>
                      <a:pt x="4824" y="4840"/>
                    </a:cubicBezTo>
                    <a:cubicBezTo>
                      <a:pt x="4824" y="4552"/>
                      <a:pt x="4862" y="4265"/>
                      <a:pt x="4937" y="3977"/>
                    </a:cubicBezTo>
                    <a:cubicBezTo>
                      <a:pt x="4961" y="3840"/>
                      <a:pt x="5024" y="3715"/>
                      <a:pt x="5049" y="3552"/>
                    </a:cubicBezTo>
                    <a:cubicBezTo>
                      <a:pt x="5074" y="3477"/>
                      <a:pt x="5086" y="3402"/>
                      <a:pt x="5099" y="3327"/>
                    </a:cubicBezTo>
                    <a:cubicBezTo>
                      <a:pt x="5111" y="3240"/>
                      <a:pt x="5111" y="3165"/>
                      <a:pt x="5111" y="3090"/>
                    </a:cubicBezTo>
                    <a:cubicBezTo>
                      <a:pt x="5099" y="2778"/>
                      <a:pt x="5049" y="2478"/>
                      <a:pt x="4949" y="2190"/>
                    </a:cubicBezTo>
                    <a:cubicBezTo>
                      <a:pt x="4837" y="1903"/>
                      <a:pt x="4699" y="1628"/>
                      <a:pt x="4524" y="1378"/>
                    </a:cubicBezTo>
                    <a:cubicBezTo>
                      <a:pt x="4362" y="1128"/>
                      <a:pt x="4162" y="891"/>
                      <a:pt x="3924" y="691"/>
                    </a:cubicBezTo>
                    <a:cubicBezTo>
                      <a:pt x="3812" y="591"/>
                      <a:pt x="3699" y="503"/>
                      <a:pt x="3562" y="416"/>
                    </a:cubicBezTo>
                    <a:cubicBezTo>
                      <a:pt x="3499" y="366"/>
                      <a:pt x="3437" y="341"/>
                      <a:pt x="3374" y="303"/>
                    </a:cubicBezTo>
                    <a:cubicBezTo>
                      <a:pt x="3299" y="266"/>
                      <a:pt x="3237" y="228"/>
                      <a:pt x="3162" y="203"/>
                    </a:cubicBezTo>
                    <a:lnTo>
                      <a:pt x="2950" y="116"/>
                    </a:lnTo>
                    <a:cubicBezTo>
                      <a:pt x="2887" y="91"/>
                      <a:pt x="2800" y="78"/>
                      <a:pt x="2725" y="66"/>
                    </a:cubicBezTo>
                    <a:cubicBezTo>
                      <a:pt x="2575" y="28"/>
                      <a:pt x="2425" y="16"/>
                      <a:pt x="2275" y="3"/>
                    </a:cubicBezTo>
                    <a:cubicBezTo>
                      <a:pt x="2236" y="2"/>
                      <a:pt x="2197" y="1"/>
                      <a:pt x="2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7" name="Google Shape;1507;p36"/>
              <p:cNvSpPr/>
              <p:nvPr/>
            </p:nvSpPr>
            <p:spPr>
              <a:xfrm>
                <a:off x="2216025" y="3167725"/>
                <a:ext cx="300250" cy="116575"/>
              </a:xfrm>
              <a:custGeom>
                <a:avLst/>
                <a:gdLst/>
                <a:ahLst/>
                <a:cxnLst/>
                <a:rect l="l" t="t" r="r" b="b"/>
                <a:pathLst>
                  <a:path w="12010" h="4663" extrusionOk="0">
                    <a:moveTo>
                      <a:pt x="5224" y="0"/>
                    </a:moveTo>
                    <a:cubicBezTo>
                      <a:pt x="5199" y="725"/>
                      <a:pt x="5137" y="1437"/>
                      <a:pt x="5012" y="2150"/>
                    </a:cubicBezTo>
                    <a:cubicBezTo>
                      <a:pt x="4837" y="2924"/>
                      <a:pt x="1" y="3324"/>
                      <a:pt x="301" y="4174"/>
                    </a:cubicBezTo>
                    <a:cubicBezTo>
                      <a:pt x="414" y="4516"/>
                      <a:pt x="2312" y="4663"/>
                      <a:pt x="4525" y="4663"/>
                    </a:cubicBezTo>
                    <a:cubicBezTo>
                      <a:pt x="7900" y="4663"/>
                      <a:pt x="12010" y="4320"/>
                      <a:pt x="11648" y="3799"/>
                    </a:cubicBezTo>
                    <a:cubicBezTo>
                      <a:pt x="11035" y="2924"/>
                      <a:pt x="7336" y="2899"/>
                      <a:pt x="7324" y="2574"/>
                    </a:cubicBezTo>
                    <a:cubicBezTo>
                      <a:pt x="7299" y="2250"/>
                      <a:pt x="7436" y="688"/>
                      <a:pt x="7436" y="688"/>
                    </a:cubicBezTo>
                    <a:lnTo>
                      <a:pt x="522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8" name="Google Shape;1508;p36"/>
              <p:cNvSpPr/>
              <p:nvPr/>
            </p:nvSpPr>
            <p:spPr>
              <a:xfrm>
                <a:off x="2214175" y="3200313"/>
                <a:ext cx="304019" cy="84502"/>
              </a:xfrm>
              <a:custGeom>
                <a:avLst/>
                <a:gdLst/>
                <a:ahLst/>
                <a:cxnLst/>
                <a:rect l="l" t="t" r="r" b="b"/>
                <a:pathLst>
                  <a:path w="12013" h="3339" extrusionOk="0">
                    <a:moveTo>
                      <a:pt x="5137" y="1"/>
                    </a:moveTo>
                    <a:cubicBezTo>
                      <a:pt x="5099" y="288"/>
                      <a:pt x="5062" y="588"/>
                      <a:pt x="5012" y="826"/>
                    </a:cubicBezTo>
                    <a:cubicBezTo>
                      <a:pt x="4837" y="1613"/>
                      <a:pt x="1" y="2000"/>
                      <a:pt x="301" y="2863"/>
                    </a:cubicBezTo>
                    <a:cubicBezTo>
                      <a:pt x="413" y="3195"/>
                      <a:pt x="2268" y="3338"/>
                      <a:pt x="4448" y="3338"/>
                    </a:cubicBezTo>
                    <a:cubicBezTo>
                      <a:pt x="7837" y="3338"/>
                      <a:pt x="12013" y="2992"/>
                      <a:pt x="11648" y="2475"/>
                    </a:cubicBezTo>
                    <a:cubicBezTo>
                      <a:pt x="11035" y="1613"/>
                      <a:pt x="7336" y="1575"/>
                      <a:pt x="7324" y="1250"/>
                    </a:cubicBezTo>
                    <a:lnTo>
                      <a:pt x="7324" y="913"/>
                    </a:lnTo>
                    <a:cubicBezTo>
                      <a:pt x="6549" y="738"/>
                      <a:pt x="5799" y="426"/>
                      <a:pt x="51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09" name="Google Shape;1509;p36"/>
              <p:cNvSpPr/>
              <p:nvPr/>
            </p:nvSpPr>
            <p:spPr>
              <a:xfrm>
                <a:off x="2302575" y="3046375"/>
                <a:ext cx="156150" cy="160125"/>
              </a:xfrm>
              <a:custGeom>
                <a:avLst/>
                <a:gdLst/>
                <a:ahLst/>
                <a:cxnLst/>
                <a:rect l="l" t="t" r="r" b="b"/>
                <a:pathLst>
                  <a:path w="6246" h="6405" extrusionOk="0">
                    <a:moveTo>
                      <a:pt x="3376" y="1"/>
                    </a:moveTo>
                    <a:cubicBezTo>
                      <a:pt x="3161" y="1"/>
                      <a:pt x="3025" y="18"/>
                      <a:pt x="3025" y="18"/>
                    </a:cubicBezTo>
                    <a:cubicBezTo>
                      <a:pt x="3025" y="18"/>
                      <a:pt x="700" y="480"/>
                      <a:pt x="350" y="2505"/>
                    </a:cubicBezTo>
                    <a:cubicBezTo>
                      <a:pt x="0" y="4542"/>
                      <a:pt x="2087" y="6341"/>
                      <a:pt x="3999" y="6404"/>
                    </a:cubicBezTo>
                    <a:cubicBezTo>
                      <a:pt x="4017" y="6404"/>
                      <a:pt x="4034" y="6404"/>
                      <a:pt x="4051" y="6404"/>
                    </a:cubicBezTo>
                    <a:cubicBezTo>
                      <a:pt x="5905" y="6404"/>
                      <a:pt x="6245" y="3724"/>
                      <a:pt x="5874" y="1730"/>
                    </a:cubicBezTo>
                    <a:cubicBezTo>
                      <a:pt x="5578" y="183"/>
                      <a:pt x="4070" y="1"/>
                      <a:pt x="337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0" name="Google Shape;1510;p36"/>
              <p:cNvSpPr/>
              <p:nvPr/>
            </p:nvSpPr>
            <p:spPr>
              <a:xfrm>
                <a:off x="2426925" y="3106800"/>
                <a:ext cx="20000" cy="18775"/>
              </a:xfrm>
              <a:custGeom>
                <a:avLst/>
                <a:gdLst/>
                <a:ahLst/>
                <a:cxnLst/>
                <a:rect l="l" t="t" r="r" b="b"/>
                <a:pathLst>
                  <a:path w="800" h="751" extrusionOk="0">
                    <a:moveTo>
                      <a:pt x="400" y="0"/>
                    </a:moveTo>
                    <a:cubicBezTo>
                      <a:pt x="362" y="0"/>
                      <a:pt x="325" y="13"/>
                      <a:pt x="287" y="38"/>
                    </a:cubicBezTo>
                    <a:cubicBezTo>
                      <a:pt x="237" y="50"/>
                      <a:pt x="200" y="75"/>
                      <a:pt x="175" y="100"/>
                    </a:cubicBezTo>
                    <a:cubicBezTo>
                      <a:pt x="112" y="163"/>
                      <a:pt x="75" y="225"/>
                      <a:pt x="50" y="313"/>
                    </a:cubicBezTo>
                    <a:cubicBezTo>
                      <a:pt x="13" y="450"/>
                      <a:pt x="0" y="600"/>
                      <a:pt x="38" y="750"/>
                    </a:cubicBezTo>
                    <a:cubicBezTo>
                      <a:pt x="50" y="613"/>
                      <a:pt x="100" y="475"/>
                      <a:pt x="150" y="350"/>
                    </a:cubicBezTo>
                    <a:cubicBezTo>
                      <a:pt x="187" y="238"/>
                      <a:pt x="287" y="150"/>
                      <a:pt x="412" y="138"/>
                    </a:cubicBezTo>
                    <a:cubicBezTo>
                      <a:pt x="419" y="137"/>
                      <a:pt x="425" y="137"/>
                      <a:pt x="431" y="137"/>
                    </a:cubicBezTo>
                    <a:cubicBezTo>
                      <a:pt x="535" y="137"/>
                      <a:pt x="615" y="232"/>
                      <a:pt x="662" y="338"/>
                    </a:cubicBezTo>
                    <a:cubicBezTo>
                      <a:pt x="712" y="475"/>
                      <a:pt x="737" y="613"/>
                      <a:pt x="750" y="750"/>
                    </a:cubicBezTo>
                    <a:cubicBezTo>
                      <a:pt x="787" y="613"/>
                      <a:pt x="800" y="450"/>
                      <a:pt x="762" y="313"/>
                    </a:cubicBezTo>
                    <a:cubicBezTo>
                      <a:pt x="737" y="225"/>
                      <a:pt x="700" y="150"/>
                      <a:pt x="650" y="100"/>
                    </a:cubicBezTo>
                    <a:cubicBezTo>
                      <a:pt x="587" y="25"/>
                      <a:pt x="500" y="0"/>
                      <a:pt x="40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1" name="Google Shape;1511;p36"/>
              <p:cNvSpPr/>
              <p:nvPr/>
            </p:nvSpPr>
            <p:spPr>
              <a:xfrm>
                <a:off x="2371300" y="3105150"/>
                <a:ext cx="23450" cy="19475"/>
              </a:xfrm>
              <a:custGeom>
                <a:avLst/>
                <a:gdLst/>
                <a:ahLst/>
                <a:cxnLst/>
                <a:rect l="l" t="t" r="r" b="b"/>
                <a:pathLst>
                  <a:path w="938" h="779" extrusionOk="0">
                    <a:moveTo>
                      <a:pt x="484" y="1"/>
                    </a:moveTo>
                    <a:cubicBezTo>
                      <a:pt x="468" y="1"/>
                      <a:pt x="453" y="2"/>
                      <a:pt x="438" y="4"/>
                    </a:cubicBezTo>
                    <a:cubicBezTo>
                      <a:pt x="388" y="4"/>
                      <a:pt x="351" y="16"/>
                      <a:pt x="313" y="29"/>
                    </a:cubicBezTo>
                    <a:cubicBezTo>
                      <a:pt x="263" y="54"/>
                      <a:pt x="226" y="66"/>
                      <a:pt x="188" y="104"/>
                    </a:cubicBezTo>
                    <a:cubicBezTo>
                      <a:pt x="126" y="154"/>
                      <a:pt x="76" y="229"/>
                      <a:pt x="51" y="316"/>
                    </a:cubicBezTo>
                    <a:cubicBezTo>
                      <a:pt x="1" y="466"/>
                      <a:pt x="1" y="629"/>
                      <a:pt x="51" y="779"/>
                    </a:cubicBezTo>
                    <a:cubicBezTo>
                      <a:pt x="51" y="641"/>
                      <a:pt x="88" y="491"/>
                      <a:pt x="138" y="354"/>
                    </a:cubicBezTo>
                    <a:cubicBezTo>
                      <a:pt x="201" y="241"/>
                      <a:pt x="313" y="166"/>
                      <a:pt x="438" y="154"/>
                    </a:cubicBezTo>
                    <a:cubicBezTo>
                      <a:pt x="449" y="153"/>
                      <a:pt x="459" y="152"/>
                      <a:pt x="470" y="152"/>
                    </a:cubicBezTo>
                    <a:cubicBezTo>
                      <a:pt x="584" y="152"/>
                      <a:pt x="693" y="213"/>
                      <a:pt x="750" y="316"/>
                    </a:cubicBezTo>
                    <a:cubicBezTo>
                      <a:pt x="825" y="441"/>
                      <a:pt x="875" y="591"/>
                      <a:pt x="888" y="729"/>
                    </a:cubicBezTo>
                    <a:cubicBezTo>
                      <a:pt x="938" y="579"/>
                      <a:pt x="913" y="416"/>
                      <a:pt x="850" y="266"/>
                    </a:cubicBezTo>
                    <a:cubicBezTo>
                      <a:pt x="825" y="179"/>
                      <a:pt x="763" y="116"/>
                      <a:pt x="700" y="66"/>
                    </a:cubicBezTo>
                    <a:cubicBezTo>
                      <a:pt x="638" y="25"/>
                      <a:pt x="559" y="1"/>
                      <a:pt x="4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2" name="Google Shape;1512;p36"/>
              <p:cNvSpPr/>
              <p:nvPr/>
            </p:nvSpPr>
            <p:spPr>
              <a:xfrm>
                <a:off x="2357550" y="3081500"/>
                <a:ext cx="42200" cy="11575"/>
              </a:xfrm>
              <a:custGeom>
                <a:avLst/>
                <a:gdLst/>
                <a:ahLst/>
                <a:cxnLst/>
                <a:rect l="l" t="t" r="r" b="b"/>
                <a:pathLst>
                  <a:path w="1688" h="463" extrusionOk="0">
                    <a:moveTo>
                      <a:pt x="826" y="0"/>
                    </a:moveTo>
                    <a:cubicBezTo>
                      <a:pt x="663" y="0"/>
                      <a:pt x="501" y="50"/>
                      <a:pt x="351" y="125"/>
                    </a:cubicBezTo>
                    <a:cubicBezTo>
                      <a:pt x="201" y="200"/>
                      <a:pt x="76" y="325"/>
                      <a:pt x="1" y="462"/>
                    </a:cubicBezTo>
                    <a:cubicBezTo>
                      <a:pt x="263" y="338"/>
                      <a:pt x="551" y="275"/>
                      <a:pt x="838" y="263"/>
                    </a:cubicBezTo>
                    <a:cubicBezTo>
                      <a:pt x="975" y="263"/>
                      <a:pt x="1113" y="275"/>
                      <a:pt x="1250" y="300"/>
                    </a:cubicBezTo>
                    <a:cubicBezTo>
                      <a:pt x="1325" y="313"/>
                      <a:pt x="1388" y="338"/>
                      <a:pt x="1463" y="350"/>
                    </a:cubicBezTo>
                    <a:cubicBezTo>
                      <a:pt x="1538" y="375"/>
                      <a:pt x="1613" y="388"/>
                      <a:pt x="1688" y="400"/>
                    </a:cubicBezTo>
                    <a:cubicBezTo>
                      <a:pt x="1638" y="338"/>
                      <a:pt x="1588" y="288"/>
                      <a:pt x="1525" y="238"/>
                    </a:cubicBezTo>
                    <a:cubicBezTo>
                      <a:pt x="1450" y="188"/>
                      <a:pt x="1388" y="150"/>
                      <a:pt x="1313" y="113"/>
                    </a:cubicBezTo>
                    <a:cubicBezTo>
                      <a:pt x="1163" y="38"/>
                      <a:pt x="1000" y="0"/>
                      <a:pt x="8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3" name="Google Shape;1513;p36"/>
              <p:cNvSpPr/>
              <p:nvPr/>
            </p:nvSpPr>
            <p:spPr>
              <a:xfrm>
                <a:off x="2422550" y="3085200"/>
                <a:ext cx="26875" cy="12250"/>
              </a:xfrm>
              <a:custGeom>
                <a:avLst/>
                <a:gdLst/>
                <a:ahLst/>
                <a:cxnLst/>
                <a:rect l="l" t="t" r="r" b="b"/>
                <a:pathLst>
                  <a:path w="1075" h="490" extrusionOk="0">
                    <a:moveTo>
                      <a:pt x="541" y="1"/>
                    </a:moveTo>
                    <a:cubicBezTo>
                      <a:pt x="399" y="1"/>
                      <a:pt x="258" y="61"/>
                      <a:pt x="163" y="177"/>
                    </a:cubicBezTo>
                    <a:cubicBezTo>
                      <a:pt x="75" y="252"/>
                      <a:pt x="25" y="364"/>
                      <a:pt x="0" y="489"/>
                    </a:cubicBezTo>
                    <a:cubicBezTo>
                      <a:pt x="150" y="352"/>
                      <a:pt x="325" y="252"/>
                      <a:pt x="512" y="215"/>
                    </a:cubicBezTo>
                    <a:cubicBezTo>
                      <a:pt x="600" y="215"/>
                      <a:pt x="700" y="227"/>
                      <a:pt x="775" y="264"/>
                    </a:cubicBezTo>
                    <a:cubicBezTo>
                      <a:pt x="825" y="289"/>
                      <a:pt x="875" y="314"/>
                      <a:pt x="925" y="327"/>
                    </a:cubicBezTo>
                    <a:cubicBezTo>
                      <a:pt x="975" y="364"/>
                      <a:pt x="1025" y="389"/>
                      <a:pt x="1075" y="414"/>
                    </a:cubicBezTo>
                    <a:cubicBezTo>
                      <a:pt x="1050" y="352"/>
                      <a:pt x="1025" y="302"/>
                      <a:pt x="1000" y="252"/>
                    </a:cubicBezTo>
                    <a:cubicBezTo>
                      <a:pt x="962" y="202"/>
                      <a:pt x="912" y="165"/>
                      <a:pt x="875" y="127"/>
                    </a:cubicBezTo>
                    <a:cubicBezTo>
                      <a:pt x="779" y="42"/>
                      <a:pt x="659" y="1"/>
                      <a:pt x="5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4" name="Google Shape;1514;p36"/>
              <p:cNvSpPr/>
              <p:nvPr/>
            </p:nvSpPr>
            <p:spPr>
              <a:xfrm>
                <a:off x="2420675" y="3117725"/>
                <a:ext cx="15950" cy="36900"/>
              </a:xfrm>
              <a:custGeom>
                <a:avLst/>
                <a:gdLst/>
                <a:ahLst/>
                <a:cxnLst/>
                <a:rect l="l" t="t" r="r" b="b"/>
                <a:pathLst>
                  <a:path w="638" h="1476" extrusionOk="0">
                    <a:moveTo>
                      <a:pt x="0" y="1"/>
                    </a:moveTo>
                    <a:cubicBezTo>
                      <a:pt x="50" y="201"/>
                      <a:pt x="113" y="388"/>
                      <a:pt x="213" y="576"/>
                    </a:cubicBezTo>
                    <a:cubicBezTo>
                      <a:pt x="282" y="750"/>
                      <a:pt x="373" y="924"/>
                      <a:pt x="476" y="1088"/>
                    </a:cubicBezTo>
                    <a:lnTo>
                      <a:pt x="476" y="1088"/>
                    </a:lnTo>
                    <a:cubicBezTo>
                      <a:pt x="399" y="1213"/>
                      <a:pt x="332" y="1339"/>
                      <a:pt x="275" y="1475"/>
                    </a:cubicBezTo>
                    <a:cubicBezTo>
                      <a:pt x="400" y="1363"/>
                      <a:pt x="500" y="1250"/>
                      <a:pt x="612" y="1125"/>
                    </a:cubicBezTo>
                    <a:lnTo>
                      <a:pt x="637" y="1100"/>
                    </a:lnTo>
                    <a:lnTo>
                      <a:pt x="612" y="1063"/>
                    </a:lnTo>
                    <a:cubicBezTo>
                      <a:pt x="537" y="863"/>
                      <a:pt x="450" y="688"/>
                      <a:pt x="350" y="513"/>
                    </a:cubicBezTo>
                    <a:cubicBezTo>
                      <a:pt x="250" y="326"/>
                      <a:pt x="138" y="151"/>
                      <a:pt x="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5" name="Google Shape;1515;p36"/>
              <p:cNvSpPr/>
              <p:nvPr/>
            </p:nvSpPr>
            <p:spPr>
              <a:xfrm>
                <a:off x="2385350" y="3166775"/>
                <a:ext cx="46275" cy="8800"/>
              </a:xfrm>
              <a:custGeom>
                <a:avLst/>
                <a:gdLst/>
                <a:ahLst/>
                <a:cxnLst/>
                <a:rect l="l" t="t" r="r" b="b"/>
                <a:pathLst>
                  <a:path w="1851" h="35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469" y="265"/>
                      <a:pt x="833" y="352"/>
                      <a:pt x="1109" y="352"/>
                    </a:cubicBezTo>
                    <a:cubicBezTo>
                      <a:pt x="1644" y="352"/>
                      <a:pt x="1850" y="26"/>
                      <a:pt x="1850" y="26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6" name="Google Shape;1516;p36"/>
              <p:cNvSpPr/>
              <p:nvPr/>
            </p:nvSpPr>
            <p:spPr>
              <a:xfrm>
                <a:off x="2230400" y="3004475"/>
                <a:ext cx="158725" cy="291350"/>
              </a:xfrm>
              <a:custGeom>
                <a:avLst/>
                <a:gdLst/>
                <a:ahLst/>
                <a:cxnLst/>
                <a:rect l="l" t="t" r="r" b="b"/>
                <a:pathLst>
                  <a:path w="6349" h="11654" extrusionOk="0">
                    <a:moveTo>
                      <a:pt x="4127" y="0"/>
                    </a:moveTo>
                    <a:cubicBezTo>
                      <a:pt x="3413" y="0"/>
                      <a:pt x="2682" y="272"/>
                      <a:pt x="2213" y="894"/>
                    </a:cubicBezTo>
                    <a:cubicBezTo>
                      <a:pt x="1113" y="2356"/>
                      <a:pt x="475" y="3918"/>
                      <a:pt x="725" y="4893"/>
                    </a:cubicBezTo>
                    <a:cubicBezTo>
                      <a:pt x="963" y="5868"/>
                      <a:pt x="1538" y="6168"/>
                      <a:pt x="775" y="7667"/>
                    </a:cubicBezTo>
                    <a:cubicBezTo>
                      <a:pt x="1" y="9154"/>
                      <a:pt x="1488" y="10479"/>
                      <a:pt x="2113" y="10804"/>
                    </a:cubicBezTo>
                    <a:cubicBezTo>
                      <a:pt x="2737" y="11129"/>
                      <a:pt x="2687" y="11654"/>
                      <a:pt x="2687" y="11654"/>
                    </a:cubicBezTo>
                    <a:cubicBezTo>
                      <a:pt x="3875" y="11054"/>
                      <a:pt x="2063" y="10304"/>
                      <a:pt x="3537" y="9417"/>
                    </a:cubicBezTo>
                    <a:cubicBezTo>
                      <a:pt x="5462" y="8255"/>
                      <a:pt x="4824" y="6655"/>
                      <a:pt x="4399" y="5980"/>
                    </a:cubicBezTo>
                    <a:cubicBezTo>
                      <a:pt x="3975" y="5293"/>
                      <a:pt x="3400" y="3506"/>
                      <a:pt x="4812" y="3331"/>
                    </a:cubicBezTo>
                    <a:cubicBezTo>
                      <a:pt x="6236" y="3156"/>
                      <a:pt x="6211" y="2131"/>
                      <a:pt x="6274" y="1769"/>
                    </a:cubicBezTo>
                    <a:cubicBezTo>
                      <a:pt x="6349" y="1407"/>
                      <a:pt x="6086" y="932"/>
                      <a:pt x="6086" y="932"/>
                    </a:cubicBezTo>
                    <a:cubicBezTo>
                      <a:pt x="5722" y="348"/>
                      <a:pt x="4935" y="0"/>
                      <a:pt x="41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7" name="Google Shape;1517;p36"/>
              <p:cNvSpPr/>
              <p:nvPr/>
            </p:nvSpPr>
            <p:spPr>
              <a:xfrm>
                <a:off x="2236650" y="3006700"/>
                <a:ext cx="119375" cy="269150"/>
              </a:xfrm>
              <a:custGeom>
                <a:avLst/>
                <a:gdLst/>
                <a:ahLst/>
                <a:cxnLst/>
                <a:rect l="l" t="t" r="r" b="b"/>
                <a:pathLst>
                  <a:path w="4775" h="10766" extrusionOk="0">
                    <a:moveTo>
                      <a:pt x="3775" y="1"/>
                    </a:moveTo>
                    <a:cubicBezTo>
                      <a:pt x="3523" y="1"/>
                      <a:pt x="3270" y="36"/>
                      <a:pt x="3025" y="105"/>
                    </a:cubicBezTo>
                    <a:cubicBezTo>
                      <a:pt x="2737" y="193"/>
                      <a:pt x="2462" y="330"/>
                      <a:pt x="2225" y="518"/>
                    </a:cubicBezTo>
                    <a:cubicBezTo>
                      <a:pt x="2175" y="580"/>
                      <a:pt x="2112" y="618"/>
                      <a:pt x="2062" y="680"/>
                    </a:cubicBezTo>
                    <a:cubicBezTo>
                      <a:pt x="2000" y="730"/>
                      <a:pt x="1950" y="793"/>
                      <a:pt x="1900" y="843"/>
                    </a:cubicBezTo>
                    <a:cubicBezTo>
                      <a:pt x="1813" y="968"/>
                      <a:pt x="1713" y="1080"/>
                      <a:pt x="1625" y="1193"/>
                    </a:cubicBezTo>
                    <a:cubicBezTo>
                      <a:pt x="1263" y="1667"/>
                      <a:pt x="950" y="2180"/>
                      <a:pt x="688" y="2717"/>
                    </a:cubicBezTo>
                    <a:cubicBezTo>
                      <a:pt x="438" y="3255"/>
                      <a:pt x="225" y="3829"/>
                      <a:pt x="225" y="4442"/>
                    </a:cubicBezTo>
                    <a:cubicBezTo>
                      <a:pt x="238" y="4742"/>
                      <a:pt x="300" y="5042"/>
                      <a:pt x="413" y="5329"/>
                    </a:cubicBezTo>
                    <a:cubicBezTo>
                      <a:pt x="525" y="5591"/>
                      <a:pt x="613" y="5866"/>
                      <a:pt x="650" y="6154"/>
                    </a:cubicBezTo>
                    <a:cubicBezTo>
                      <a:pt x="675" y="6429"/>
                      <a:pt x="625" y="6716"/>
                      <a:pt x="513" y="6979"/>
                    </a:cubicBezTo>
                    <a:cubicBezTo>
                      <a:pt x="488" y="7054"/>
                      <a:pt x="463" y="7116"/>
                      <a:pt x="438" y="7178"/>
                    </a:cubicBezTo>
                    <a:cubicBezTo>
                      <a:pt x="400" y="7253"/>
                      <a:pt x="375" y="7316"/>
                      <a:pt x="338" y="7378"/>
                    </a:cubicBezTo>
                    <a:cubicBezTo>
                      <a:pt x="313" y="7441"/>
                      <a:pt x="275" y="7503"/>
                      <a:pt x="238" y="7578"/>
                    </a:cubicBezTo>
                    <a:lnTo>
                      <a:pt x="150" y="7778"/>
                    </a:lnTo>
                    <a:cubicBezTo>
                      <a:pt x="38" y="8066"/>
                      <a:pt x="1" y="8378"/>
                      <a:pt x="26" y="8678"/>
                    </a:cubicBezTo>
                    <a:cubicBezTo>
                      <a:pt x="63" y="8978"/>
                      <a:pt x="163" y="9265"/>
                      <a:pt x="313" y="9528"/>
                    </a:cubicBezTo>
                    <a:cubicBezTo>
                      <a:pt x="463" y="9790"/>
                      <a:pt x="638" y="10015"/>
                      <a:pt x="850" y="10228"/>
                    </a:cubicBezTo>
                    <a:cubicBezTo>
                      <a:pt x="1063" y="10440"/>
                      <a:pt x="1300" y="10628"/>
                      <a:pt x="1563" y="10765"/>
                    </a:cubicBezTo>
                    <a:cubicBezTo>
                      <a:pt x="1075" y="10440"/>
                      <a:pt x="675" y="10003"/>
                      <a:pt x="413" y="9490"/>
                    </a:cubicBezTo>
                    <a:cubicBezTo>
                      <a:pt x="275" y="9228"/>
                      <a:pt x="188" y="8953"/>
                      <a:pt x="163" y="8666"/>
                    </a:cubicBezTo>
                    <a:cubicBezTo>
                      <a:pt x="138" y="8378"/>
                      <a:pt x="188" y="8091"/>
                      <a:pt x="300" y="7828"/>
                    </a:cubicBezTo>
                    <a:lnTo>
                      <a:pt x="388" y="7641"/>
                    </a:lnTo>
                    <a:cubicBezTo>
                      <a:pt x="425" y="7578"/>
                      <a:pt x="450" y="7503"/>
                      <a:pt x="488" y="7441"/>
                    </a:cubicBezTo>
                    <a:cubicBezTo>
                      <a:pt x="525" y="7378"/>
                      <a:pt x="563" y="7303"/>
                      <a:pt x="588" y="7241"/>
                    </a:cubicBezTo>
                    <a:cubicBezTo>
                      <a:pt x="625" y="7166"/>
                      <a:pt x="650" y="7104"/>
                      <a:pt x="675" y="7029"/>
                    </a:cubicBezTo>
                    <a:cubicBezTo>
                      <a:pt x="800" y="6754"/>
                      <a:pt x="850" y="6441"/>
                      <a:pt x="838" y="6141"/>
                    </a:cubicBezTo>
                    <a:cubicBezTo>
                      <a:pt x="788" y="5841"/>
                      <a:pt x="713" y="5541"/>
                      <a:pt x="588" y="5266"/>
                    </a:cubicBezTo>
                    <a:cubicBezTo>
                      <a:pt x="488" y="5004"/>
                      <a:pt x="425" y="4717"/>
                      <a:pt x="413" y="4442"/>
                    </a:cubicBezTo>
                    <a:cubicBezTo>
                      <a:pt x="413" y="3867"/>
                      <a:pt x="613" y="3305"/>
                      <a:pt x="850" y="2780"/>
                    </a:cubicBezTo>
                    <a:cubicBezTo>
                      <a:pt x="1100" y="2242"/>
                      <a:pt x="1400" y="1742"/>
                      <a:pt x="1750" y="1268"/>
                    </a:cubicBezTo>
                    <a:cubicBezTo>
                      <a:pt x="1900" y="1030"/>
                      <a:pt x="2087" y="805"/>
                      <a:pt x="2300" y="605"/>
                    </a:cubicBezTo>
                    <a:cubicBezTo>
                      <a:pt x="2525" y="418"/>
                      <a:pt x="2775" y="280"/>
                      <a:pt x="3050" y="193"/>
                    </a:cubicBezTo>
                    <a:cubicBezTo>
                      <a:pt x="3331" y="99"/>
                      <a:pt x="3621" y="52"/>
                      <a:pt x="3912" y="52"/>
                    </a:cubicBezTo>
                    <a:cubicBezTo>
                      <a:pt x="4203" y="52"/>
                      <a:pt x="4493" y="99"/>
                      <a:pt x="4774" y="193"/>
                    </a:cubicBezTo>
                    <a:cubicBezTo>
                      <a:pt x="4452" y="64"/>
                      <a:pt x="4114" y="1"/>
                      <a:pt x="377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18" name="Google Shape;1518;p36"/>
              <p:cNvSpPr/>
              <p:nvPr/>
            </p:nvSpPr>
            <p:spPr>
              <a:xfrm>
                <a:off x="2311325" y="3026200"/>
                <a:ext cx="73425" cy="273075"/>
              </a:xfrm>
              <a:custGeom>
                <a:avLst/>
                <a:gdLst/>
                <a:ahLst/>
                <a:cxnLst/>
                <a:rect l="l" t="t" r="r" b="b"/>
                <a:pathLst>
                  <a:path w="2937" h="10923" extrusionOk="0">
                    <a:moveTo>
                      <a:pt x="2675" y="0"/>
                    </a:moveTo>
                    <a:lnTo>
                      <a:pt x="2675" y="0"/>
                    </a:lnTo>
                    <a:cubicBezTo>
                      <a:pt x="2825" y="238"/>
                      <a:pt x="2899" y="500"/>
                      <a:pt x="2912" y="762"/>
                    </a:cubicBezTo>
                    <a:cubicBezTo>
                      <a:pt x="2899" y="1037"/>
                      <a:pt x="2837" y="1312"/>
                      <a:pt x="2725" y="1562"/>
                    </a:cubicBezTo>
                    <a:cubicBezTo>
                      <a:pt x="2612" y="1812"/>
                      <a:pt x="2437" y="2025"/>
                      <a:pt x="2212" y="2175"/>
                    </a:cubicBezTo>
                    <a:lnTo>
                      <a:pt x="2137" y="2225"/>
                    </a:lnTo>
                    <a:lnTo>
                      <a:pt x="2050" y="2275"/>
                    </a:lnTo>
                    <a:cubicBezTo>
                      <a:pt x="1987" y="2312"/>
                      <a:pt x="1925" y="2337"/>
                      <a:pt x="1862" y="2350"/>
                    </a:cubicBezTo>
                    <a:cubicBezTo>
                      <a:pt x="1800" y="2375"/>
                      <a:pt x="1737" y="2400"/>
                      <a:pt x="1662" y="2412"/>
                    </a:cubicBezTo>
                    <a:lnTo>
                      <a:pt x="1462" y="2462"/>
                    </a:lnTo>
                    <a:cubicBezTo>
                      <a:pt x="1325" y="2500"/>
                      <a:pt x="1200" y="2562"/>
                      <a:pt x="1087" y="2637"/>
                    </a:cubicBezTo>
                    <a:cubicBezTo>
                      <a:pt x="962" y="2724"/>
                      <a:pt x="875" y="2837"/>
                      <a:pt x="813" y="2962"/>
                    </a:cubicBezTo>
                    <a:cubicBezTo>
                      <a:pt x="700" y="3224"/>
                      <a:pt x="663" y="3512"/>
                      <a:pt x="725" y="3799"/>
                    </a:cubicBezTo>
                    <a:cubicBezTo>
                      <a:pt x="775" y="4062"/>
                      <a:pt x="850" y="4337"/>
                      <a:pt x="975" y="4586"/>
                    </a:cubicBezTo>
                    <a:cubicBezTo>
                      <a:pt x="1087" y="4836"/>
                      <a:pt x="1225" y="5074"/>
                      <a:pt x="1387" y="5299"/>
                    </a:cubicBezTo>
                    <a:cubicBezTo>
                      <a:pt x="1550" y="5524"/>
                      <a:pt x="1675" y="5761"/>
                      <a:pt x="1762" y="6011"/>
                    </a:cubicBezTo>
                    <a:cubicBezTo>
                      <a:pt x="1850" y="6261"/>
                      <a:pt x="1862" y="6536"/>
                      <a:pt x="1800" y="6798"/>
                    </a:cubicBezTo>
                    <a:cubicBezTo>
                      <a:pt x="1725" y="7061"/>
                      <a:pt x="1600" y="7298"/>
                      <a:pt x="1425" y="7498"/>
                    </a:cubicBezTo>
                    <a:lnTo>
                      <a:pt x="1287" y="7661"/>
                    </a:lnTo>
                    <a:cubicBezTo>
                      <a:pt x="1237" y="7711"/>
                      <a:pt x="1187" y="7761"/>
                      <a:pt x="1125" y="7798"/>
                    </a:cubicBezTo>
                    <a:cubicBezTo>
                      <a:pt x="1075" y="7848"/>
                      <a:pt x="1025" y="7898"/>
                      <a:pt x="975" y="7936"/>
                    </a:cubicBezTo>
                    <a:lnTo>
                      <a:pt x="813" y="8061"/>
                    </a:lnTo>
                    <a:cubicBezTo>
                      <a:pt x="713" y="8148"/>
                      <a:pt x="600" y="8223"/>
                      <a:pt x="500" y="8323"/>
                    </a:cubicBezTo>
                    <a:cubicBezTo>
                      <a:pt x="388" y="8410"/>
                      <a:pt x="300" y="8523"/>
                      <a:pt x="238" y="8648"/>
                    </a:cubicBezTo>
                    <a:cubicBezTo>
                      <a:pt x="113" y="8898"/>
                      <a:pt x="88" y="9198"/>
                      <a:pt x="175" y="9460"/>
                    </a:cubicBezTo>
                    <a:cubicBezTo>
                      <a:pt x="263" y="9723"/>
                      <a:pt x="325" y="9985"/>
                      <a:pt x="375" y="10260"/>
                    </a:cubicBezTo>
                    <a:cubicBezTo>
                      <a:pt x="400" y="10385"/>
                      <a:pt x="363" y="10522"/>
                      <a:pt x="300" y="10647"/>
                    </a:cubicBezTo>
                    <a:cubicBezTo>
                      <a:pt x="225" y="10760"/>
                      <a:pt x="125" y="10860"/>
                      <a:pt x="0" y="10922"/>
                    </a:cubicBezTo>
                    <a:cubicBezTo>
                      <a:pt x="125" y="10860"/>
                      <a:pt x="225" y="10760"/>
                      <a:pt x="313" y="10647"/>
                    </a:cubicBezTo>
                    <a:cubicBezTo>
                      <a:pt x="388" y="10535"/>
                      <a:pt x="425" y="10397"/>
                      <a:pt x="413" y="10260"/>
                    </a:cubicBezTo>
                    <a:cubicBezTo>
                      <a:pt x="363" y="9985"/>
                      <a:pt x="300" y="9723"/>
                      <a:pt x="225" y="9460"/>
                    </a:cubicBezTo>
                    <a:cubicBezTo>
                      <a:pt x="138" y="9198"/>
                      <a:pt x="163" y="8910"/>
                      <a:pt x="288" y="8673"/>
                    </a:cubicBezTo>
                    <a:cubicBezTo>
                      <a:pt x="350" y="8560"/>
                      <a:pt x="438" y="8448"/>
                      <a:pt x="538" y="8360"/>
                    </a:cubicBezTo>
                    <a:cubicBezTo>
                      <a:pt x="638" y="8273"/>
                      <a:pt x="750" y="8198"/>
                      <a:pt x="863" y="8111"/>
                    </a:cubicBezTo>
                    <a:lnTo>
                      <a:pt x="1025" y="7986"/>
                    </a:lnTo>
                    <a:cubicBezTo>
                      <a:pt x="1087" y="7948"/>
                      <a:pt x="1137" y="7898"/>
                      <a:pt x="1187" y="7848"/>
                    </a:cubicBezTo>
                    <a:cubicBezTo>
                      <a:pt x="1237" y="7811"/>
                      <a:pt x="1300" y="7761"/>
                      <a:pt x="1337" y="7711"/>
                    </a:cubicBezTo>
                    <a:lnTo>
                      <a:pt x="1487" y="7548"/>
                    </a:lnTo>
                    <a:cubicBezTo>
                      <a:pt x="1662" y="7336"/>
                      <a:pt x="1800" y="7098"/>
                      <a:pt x="1887" y="6823"/>
                    </a:cubicBezTo>
                    <a:cubicBezTo>
                      <a:pt x="1950" y="6548"/>
                      <a:pt x="1937" y="6261"/>
                      <a:pt x="1850" y="5986"/>
                    </a:cubicBezTo>
                    <a:cubicBezTo>
                      <a:pt x="1762" y="5724"/>
                      <a:pt x="1625" y="5474"/>
                      <a:pt x="1462" y="5249"/>
                    </a:cubicBezTo>
                    <a:cubicBezTo>
                      <a:pt x="1300" y="5036"/>
                      <a:pt x="1162" y="4799"/>
                      <a:pt x="1050" y="4561"/>
                    </a:cubicBezTo>
                    <a:cubicBezTo>
                      <a:pt x="937" y="4312"/>
                      <a:pt x="850" y="4049"/>
                      <a:pt x="800" y="3787"/>
                    </a:cubicBezTo>
                    <a:cubicBezTo>
                      <a:pt x="750" y="3524"/>
                      <a:pt x="775" y="3249"/>
                      <a:pt x="875" y="2999"/>
                    </a:cubicBezTo>
                    <a:cubicBezTo>
                      <a:pt x="1000" y="2762"/>
                      <a:pt x="1225" y="2600"/>
                      <a:pt x="1487" y="2537"/>
                    </a:cubicBezTo>
                    <a:lnTo>
                      <a:pt x="1687" y="2487"/>
                    </a:lnTo>
                    <a:cubicBezTo>
                      <a:pt x="1750" y="2462"/>
                      <a:pt x="1812" y="2450"/>
                      <a:pt x="1887" y="2412"/>
                    </a:cubicBezTo>
                    <a:cubicBezTo>
                      <a:pt x="1950" y="2400"/>
                      <a:pt x="2012" y="2362"/>
                      <a:pt x="2075" y="2337"/>
                    </a:cubicBezTo>
                    <a:lnTo>
                      <a:pt x="2162" y="2287"/>
                    </a:lnTo>
                    <a:lnTo>
                      <a:pt x="2250" y="2225"/>
                    </a:lnTo>
                    <a:cubicBezTo>
                      <a:pt x="2487" y="2062"/>
                      <a:pt x="2662" y="1837"/>
                      <a:pt x="2775" y="1587"/>
                    </a:cubicBezTo>
                    <a:cubicBezTo>
                      <a:pt x="2874" y="1325"/>
                      <a:pt x="2924" y="1050"/>
                      <a:pt x="2937" y="775"/>
                    </a:cubicBezTo>
                    <a:cubicBezTo>
                      <a:pt x="2924" y="500"/>
                      <a:pt x="2825" y="238"/>
                      <a:pt x="267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519" name="Google Shape;1519;p36"/>
          <p:cNvGrpSpPr/>
          <p:nvPr/>
        </p:nvGrpSpPr>
        <p:grpSpPr>
          <a:xfrm>
            <a:off x="8904720" y="2959641"/>
            <a:ext cx="334200" cy="382895"/>
            <a:chOff x="6217975" y="1837630"/>
            <a:chExt cx="334200" cy="382895"/>
          </a:xfrm>
        </p:grpSpPr>
        <p:grpSp>
          <p:nvGrpSpPr>
            <p:cNvPr id="1520" name="Google Shape;1520;p36"/>
            <p:cNvGrpSpPr/>
            <p:nvPr/>
          </p:nvGrpSpPr>
          <p:grpSpPr>
            <a:xfrm>
              <a:off x="6217975" y="1837630"/>
              <a:ext cx="334200" cy="382895"/>
              <a:chOff x="6217975" y="1837630"/>
              <a:chExt cx="334200" cy="382895"/>
            </a:xfrm>
          </p:grpSpPr>
          <p:sp>
            <p:nvSpPr>
              <p:cNvPr id="1521" name="Google Shape;1521;p36"/>
              <p:cNvSpPr/>
              <p:nvPr/>
            </p:nvSpPr>
            <p:spPr>
              <a:xfrm>
                <a:off x="6217975" y="1886325"/>
                <a:ext cx="334200" cy="3342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grpSp>
            <p:nvGrpSpPr>
              <p:cNvPr id="1522" name="Google Shape;1522;p36"/>
              <p:cNvGrpSpPr/>
              <p:nvPr/>
            </p:nvGrpSpPr>
            <p:grpSpPr>
              <a:xfrm>
                <a:off x="6288394" y="1837630"/>
                <a:ext cx="193350" cy="291297"/>
                <a:chOff x="2699350" y="2875300"/>
                <a:chExt cx="218400" cy="329000"/>
              </a:xfrm>
            </p:grpSpPr>
            <p:sp>
              <p:nvSpPr>
                <p:cNvPr id="1523" name="Google Shape;1523;p36"/>
                <p:cNvSpPr/>
                <p:nvPr/>
              </p:nvSpPr>
              <p:spPr>
                <a:xfrm>
                  <a:off x="2763375" y="3078375"/>
                  <a:ext cx="103750" cy="12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0" h="5037" extrusionOk="0">
                      <a:moveTo>
                        <a:pt x="4150" y="0"/>
                      </a:moveTo>
                      <a:lnTo>
                        <a:pt x="576" y="2412"/>
                      </a:lnTo>
                      <a:lnTo>
                        <a:pt x="1" y="4911"/>
                      </a:lnTo>
                      <a:lnTo>
                        <a:pt x="2975" y="5036"/>
                      </a:lnTo>
                      <a:lnTo>
                        <a:pt x="4150" y="0"/>
                      </a:lnTo>
                      <a:close/>
                    </a:path>
                  </a:pathLst>
                </a:custGeom>
                <a:solidFill>
                  <a:srgbClr val="9B74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4" name="Google Shape;1524;p36"/>
                <p:cNvSpPr/>
                <p:nvPr/>
              </p:nvSpPr>
              <p:spPr>
                <a:xfrm>
                  <a:off x="2770575" y="3078375"/>
                  <a:ext cx="96550" cy="9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2" h="3677" extrusionOk="0">
                      <a:moveTo>
                        <a:pt x="3862" y="0"/>
                      </a:moveTo>
                      <a:lnTo>
                        <a:pt x="288" y="2412"/>
                      </a:lnTo>
                      <a:lnTo>
                        <a:pt x="0" y="3662"/>
                      </a:lnTo>
                      <a:cubicBezTo>
                        <a:pt x="127" y="3671"/>
                        <a:pt x="253" y="3676"/>
                        <a:pt x="378" y="3676"/>
                      </a:cubicBezTo>
                      <a:cubicBezTo>
                        <a:pt x="1397" y="3676"/>
                        <a:pt x="2390" y="3361"/>
                        <a:pt x="3225" y="2749"/>
                      </a:cubicBezTo>
                      <a:lnTo>
                        <a:pt x="3862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5" name="Google Shape;1525;p36"/>
                <p:cNvSpPr/>
                <p:nvPr/>
              </p:nvSpPr>
              <p:spPr>
                <a:xfrm>
                  <a:off x="2699350" y="2926500"/>
                  <a:ext cx="200900" cy="22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36" h="9158" extrusionOk="0">
                      <a:moveTo>
                        <a:pt x="3418" y="0"/>
                      </a:moveTo>
                      <a:cubicBezTo>
                        <a:pt x="2795" y="0"/>
                        <a:pt x="2246" y="298"/>
                        <a:pt x="1900" y="1139"/>
                      </a:cubicBezTo>
                      <a:cubicBezTo>
                        <a:pt x="1900" y="1139"/>
                        <a:pt x="0" y="8012"/>
                        <a:pt x="1687" y="8812"/>
                      </a:cubicBezTo>
                      <a:cubicBezTo>
                        <a:pt x="2141" y="9031"/>
                        <a:pt x="2689" y="9158"/>
                        <a:pt x="3256" y="9158"/>
                      </a:cubicBezTo>
                      <a:cubicBezTo>
                        <a:pt x="4530" y="9158"/>
                        <a:pt x="5894" y="8516"/>
                        <a:pt x="6473" y="6837"/>
                      </a:cubicBezTo>
                      <a:cubicBezTo>
                        <a:pt x="7411" y="4101"/>
                        <a:pt x="8036" y="2189"/>
                        <a:pt x="6636" y="1376"/>
                      </a:cubicBezTo>
                      <a:cubicBezTo>
                        <a:pt x="5762" y="865"/>
                        <a:pt x="4481" y="0"/>
                        <a:pt x="3418" y="0"/>
                      </a:cubicBezTo>
                      <a:close/>
                    </a:path>
                  </a:pathLst>
                </a:custGeom>
                <a:solidFill>
                  <a:srgbClr val="9B74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6" name="Google Shape;1526;p36"/>
                <p:cNvSpPr/>
                <p:nvPr/>
              </p:nvSpPr>
              <p:spPr>
                <a:xfrm>
                  <a:off x="2844625" y="3020950"/>
                  <a:ext cx="64825" cy="6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3" h="2513" extrusionOk="0">
                      <a:moveTo>
                        <a:pt x="1729" y="1"/>
                      </a:moveTo>
                      <a:cubicBezTo>
                        <a:pt x="1259" y="1"/>
                        <a:pt x="762" y="760"/>
                        <a:pt x="762" y="760"/>
                      </a:cubicBezTo>
                      <a:cubicBezTo>
                        <a:pt x="762" y="760"/>
                        <a:pt x="0" y="1335"/>
                        <a:pt x="587" y="2272"/>
                      </a:cubicBezTo>
                      <a:cubicBezTo>
                        <a:pt x="693" y="2440"/>
                        <a:pt x="828" y="2512"/>
                        <a:pt x="976" y="2512"/>
                      </a:cubicBezTo>
                      <a:cubicBezTo>
                        <a:pt x="1652" y="2512"/>
                        <a:pt x="2593" y="1005"/>
                        <a:pt x="2162" y="298"/>
                      </a:cubicBezTo>
                      <a:cubicBezTo>
                        <a:pt x="2033" y="82"/>
                        <a:pt x="1882" y="1"/>
                        <a:pt x="1729" y="1"/>
                      </a:cubicBezTo>
                      <a:close/>
                    </a:path>
                  </a:pathLst>
                </a:custGeom>
                <a:solidFill>
                  <a:srgbClr val="9B74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7" name="Google Shape;1527;p36"/>
                <p:cNvSpPr/>
                <p:nvPr/>
              </p:nvSpPr>
              <p:spPr>
                <a:xfrm>
                  <a:off x="2709350" y="2875300"/>
                  <a:ext cx="208400" cy="18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36" h="7461" extrusionOk="0">
                      <a:moveTo>
                        <a:pt x="637" y="0"/>
                      </a:moveTo>
                      <a:lnTo>
                        <a:pt x="637" y="0"/>
                      </a:lnTo>
                      <a:cubicBezTo>
                        <a:pt x="0" y="1250"/>
                        <a:pt x="1187" y="1900"/>
                        <a:pt x="1187" y="1900"/>
                      </a:cubicBezTo>
                      <a:cubicBezTo>
                        <a:pt x="712" y="1875"/>
                        <a:pt x="163" y="1163"/>
                        <a:pt x="163" y="1163"/>
                      </a:cubicBezTo>
                      <a:lnTo>
                        <a:pt x="163" y="1163"/>
                      </a:lnTo>
                      <a:cubicBezTo>
                        <a:pt x="25" y="2412"/>
                        <a:pt x="1312" y="2725"/>
                        <a:pt x="1312" y="2725"/>
                      </a:cubicBezTo>
                      <a:lnTo>
                        <a:pt x="450" y="2887"/>
                      </a:lnTo>
                      <a:cubicBezTo>
                        <a:pt x="1575" y="3549"/>
                        <a:pt x="2999" y="3549"/>
                        <a:pt x="2999" y="3549"/>
                      </a:cubicBezTo>
                      <a:lnTo>
                        <a:pt x="2324" y="3662"/>
                      </a:lnTo>
                      <a:cubicBezTo>
                        <a:pt x="3297" y="4114"/>
                        <a:pt x="4700" y="4166"/>
                        <a:pt x="5292" y="4166"/>
                      </a:cubicBezTo>
                      <a:cubicBezTo>
                        <a:pt x="5469" y="4166"/>
                        <a:pt x="5574" y="4162"/>
                        <a:pt x="5574" y="4162"/>
                      </a:cubicBezTo>
                      <a:lnTo>
                        <a:pt x="5574" y="4162"/>
                      </a:lnTo>
                      <a:cubicBezTo>
                        <a:pt x="5124" y="6036"/>
                        <a:pt x="5998" y="6286"/>
                        <a:pt x="5998" y="6286"/>
                      </a:cubicBezTo>
                      <a:lnTo>
                        <a:pt x="5724" y="7386"/>
                      </a:lnTo>
                      <a:lnTo>
                        <a:pt x="6098" y="7461"/>
                      </a:lnTo>
                      <a:lnTo>
                        <a:pt x="6411" y="6336"/>
                      </a:lnTo>
                      <a:cubicBezTo>
                        <a:pt x="6648" y="5951"/>
                        <a:pt x="6883" y="5840"/>
                        <a:pt x="7076" y="5840"/>
                      </a:cubicBezTo>
                      <a:cubicBezTo>
                        <a:pt x="7339" y="5840"/>
                        <a:pt x="7523" y="6049"/>
                        <a:pt x="7523" y="6049"/>
                      </a:cubicBezTo>
                      <a:cubicBezTo>
                        <a:pt x="8073" y="5449"/>
                        <a:pt x="8335" y="3312"/>
                        <a:pt x="7686" y="2825"/>
                      </a:cubicBezTo>
                      <a:cubicBezTo>
                        <a:pt x="7540" y="2718"/>
                        <a:pt x="7392" y="2677"/>
                        <a:pt x="7249" y="2677"/>
                      </a:cubicBezTo>
                      <a:cubicBezTo>
                        <a:pt x="7162" y="2677"/>
                        <a:pt x="7078" y="2692"/>
                        <a:pt x="6997" y="2717"/>
                      </a:cubicBezTo>
                      <a:lnTo>
                        <a:pt x="6997" y="2717"/>
                      </a:lnTo>
                      <a:cubicBezTo>
                        <a:pt x="6914" y="2213"/>
                        <a:pt x="6620" y="1561"/>
                        <a:pt x="5749" y="1050"/>
                      </a:cubicBezTo>
                      <a:cubicBezTo>
                        <a:pt x="5238" y="741"/>
                        <a:pt x="4659" y="584"/>
                        <a:pt x="4080" y="584"/>
                      </a:cubicBezTo>
                      <a:cubicBezTo>
                        <a:pt x="3581" y="584"/>
                        <a:pt x="3081" y="700"/>
                        <a:pt x="2624" y="938"/>
                      </a:cubicBezTo>
                      <a:cubicBezTo>
                        <a:pt x="2772" y="916"/>
                        <a:pt x="2921" y="906"/>
                        <a:pt x="3069" y="906"/>
                      </a:cubicBezTo>
                      <a:cubicBezTo>
                        <a:pt x="3797" y="906"/>
                        <a:pt x="4513" y="1158"/>
                        <a:pt x="5074" y="1625"/>
                      </a:cubicBezTo>
                      <a:cubicBezTo>
                        <a:pt x="4591" y="1297"/>
                        <a:pt x="4072" y="1095"/>
                        <a:pt x="3256" y="1095"/>
                      </a:cubicBezTo>
                      <a:cubicBezTo>
                        <a:pt x="3015" y="1095"/>
                        <a:pt x="2748" y="1113"/>
                        <a:pt x="2449" y="1150"/>
                      </a:cubicBezTo>
                      <a:cubicBezTo>
                        <a:pt x="2373" y="1159"/>
                        <a:pt x="2299" y="1164"/>
                        <a:pt x="2228" y="1164"/>
                      </a:cubicBezTo>
                      <a:cubicBezTo>
                        <a:pt x="1081" y="1164"/>
                        <a:pt x="637" y="0"/>
                        <a:pt x="63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8" name="Google Shape;1528;p36"/>
                <p:cNvSpPr/>
                <p:nvPr/>
              </p:nvSpPr>
              <p:spPr>
                <a:xfrm>
                  <a:off x="2790250" y="3016775"/>
                  <a:ext cx="12225" cy="25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9" h="1003" extrusionOk="0">
                      <a:moveTo>
                        <a:pt x="307" y="0"/>
                      </a:moveTo>
                      <a:cubicBezTo>
                        <a:pt x="200" y="0"/>
                        <a:pt x="86" y="205"/>
                        <a:pt x="51" y="465"/>
                      </a:cubicBezTo>
                      <a:cubicBezTo>
                        <a:pt x="1" y="740"/>
                        <a:pt x="51" y="990"/>
                        <a:pt x="151" y="1002"/>
                      </a:cubicBezTo>
                      <a:cubicBezTo>
                        <a:pt x="154" y="1002"/>
                        <a:pt x="157" y="1003"/>
                        <a:pt x="161" y="1003"/>
                      </a:cubicBezTo>
                      <a:cubicBezTo>
                        <a:pt x="270" y="1003"/>
                        <a:pt x="390" y="806"/>
                        <a:pt x="438" y="527"/>
                      </a:cubicBezTo>
                      <a:cubicBezTo>
                        <a:pt x="488" y="252"/>
                        <a:pt x="438" y="15"/>
                        <a:pt x="326" y="2"/>
                      </a:cubicBezTo>
                      <a:cubicBezTo>
                        <a:pt x="320" y="1"/>
                        <a:pt x="314" y="0"/>
                        <a:pt x="30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29" name="Google Shape;1529;p36"/>
                <p:cNvSpPr/>
                <p:nvPr/>
              </p:nvSpPr>
              <p:spPr>
                <a:xfrm>
                  <a:off x="2742150" y="3006175"/>
                  <a:ext cx="11900" cy="25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" h="1015" extrusionOk="0">
                      <a:moveTo>
                        <a:pt x="316" y="1"/>
                      </a:moveTo>
                      <a:cubicBezTo>
                        <a:pt x="206" y="1"/>
                        <a:pt x="87" y="209"/>
                        <a:pt x="50" y="476"/>
                      </a:cubicBezTo>
                      <a:cubicBezTo>
                        <a:pt x="0" y="751"/>
                        <a:pt x="50" y="989"/>
                        <a:pt x="163" y="1014"/>
                      </a:cubicBezTo>
                      <a:cubicBezTo>
                        <a:pt x="165" y="1014"/>
                        <a:pt x="168" y="1014"/>
                        <a:pt x="171" y="1014"/>
                      </a:cubicBezTo>
                      <a:cubicBezTo>
                        <a:pt x="270" y="1014"/>
                        <a:pt x="389" y="806"/>
                        <a:pt x="438" y="539"/>
                      </a:cubicBezTo>
                      <a:cubicBezTo>
                        <a:pt x="475" y="264"/>
                        <a:pt x="438" y="26"/>
                        <a:pt x="325" y="1"/>
                      </a:cubicBezTo>
                      <a:cubicBezTo>
                        <a:pt x="322" y="1"/>
                        <a:pt x="319" y="1"/>
                        <a:pt x="31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0" name="Google Shape;1530;p36"/>
                <p:cNvSpPr/>
                <p:nvPr/>
              </p:nvSpPr>
              <p:spPr>
                <a:xfrm>
                  <a:off x="2791200" y="2995900"/>
                  <a:ext cx="40000" cy="1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0" h="625" extrusionOk="0">
                      <a:moveTo>
                        <a:pt x="722" y="0"/>
                      </a:moveTo>
                      <a:cubicBezTo>
                        <a:pt x="611" y="0"/>
                        <a:pt x="500" y="17"/>
                        <a:pt x="400" y="50"/>
                      </a:cubicBezTo>
                      <a:cubicBezTo>
                        <a:pt x="238" y="100"/>
                        <a:pt x="100" y="200"/>
                        <a:pt x="0" y="325"/>
                      </a:cubicBezTo>
                      <a:cubicBezTo>
                        <a:pt x="175" y="350"/>
                        <a:pt x="313" y="350"/>
                        <a:pt x="438" y="362"/>
                      </a:cubicBezTo>
                      <a:cubicBezTo>
                        <a:pt x="575" y="375"/>
                        <a:pt x="700" y="387"/>
                        <a:pt x="825" y="412"/>
                      </a:cubicBezTo>
                      <a:cubicBezTo>
                        <a:pt x="950" y="425"/>
                        <a:pt x="1062" y="450"/>
                        <a:pt x="1187" y="487"/>
                      </a:cubicBezTo>
                      <a:cubicBezTo>
                        <a:pt x="1312" y="512"/>
                        <a:pt x="1437" y="575"/>
                        <a:pt x="1600" y="625"/>
                      </a:cubicBezTo>
                      <a:cubicBezTo>
                        <a:pt x="1562" y="462"/>
                        <a:pt x="1475" y="312"/>
                        <a:pt x="1337" y="212"/>
                      </a:cubicBezTo>
                      <a:cubicBezTo>
                        <a:pt x="1212" y="100"/>
                        <a:pt x="1050" y="38"/>
                        <a:pt x="887" y="13"/>
                      </a:cubicBezTo>
                      <a:cubicBezTo>
                        <a:pt x="833" y="4"/>
                        <a:pt x="778" y="0"/>
                        <a:pt x="722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1" name="Google Shape;1531;p36"/>
                <p:cNvSpPr/>
                <p:nvPr/>
              </p:nvSpPr>
              <p:spPr>
                <a:xfrm>
                  <a:off x="2738700" y="2987075"/>
                  <a:ext cx="37200" cy="1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8" h="566" extrusionOk="0">
                      <a:moveTo>
                        <a:pt x="729" y="1"/>
                      </a:moveTo>
                      <a:cubicBezTo>
                        <a:pt x="596" y="1"/>
                        <a:pt x="456" y="36"/>
                        <a:pt x="326" y="91"/>
                      </a:cubicBezTo>
                      <a:cubicBezTo>
                        <a:pt x="188" y="166"/>
                        <a:pt x="76" y="266"/>
                        <a:pt x="1" y="403"/>
                      </a:cubicBezTo>
                      <a:lnTo>
                        <a:pt x="413" y="403"/>
                      </a:lnTo>
                      <a:cubicBezTo>
                        <a:pt x="469" y="397"/>
                        <a:pt x="529" y="394"/>
                        <a:pt x="588" y="394"/>
                      </a:cubicBezTo>
                      <a:cubicBezTo>
                        <a:pt x="647" y="394"/>
                        <a:pt x="707" y="397"/>
                        <a:pt x="763" y="403"/>
                      </a:cubicBezTo>
                      <a:cubicBezTo>
                        <a:pt x="876" y="403"/>
                        <a:pt x="988" y="428"/>
                        <a:pt x="1100" y="453"/>
                      </a:cubicBezTo>
                      <a:cubicBezTo>
                        <a:pt x="1213" y="478"/>
                        <a:pt x="1338" y="515"/>
                        <a:pt x="1488" y="565"/>
                      </a:cubicBezTo>
                      <a:cubicBezTo>
                        <a:pt x="1450" y="403"/>
                        <a:pt x="1363" y="266"/>
                        <a:pt x="1238" y="178"/>
                      </a:cubicBezTo>
                      <a:cubicBezTo>
                        <a:pt x="1113" y="78"/>
                        <a:pt x="951" y="16"/>
                        <a:pt x="788" y="3"/>
                      </a:cubicBezTo>
                      <a:cubicBezTo>
                        <a:pt x="769" y="2"/>
                        <a:pt x="749" y="1"/>
                        <a:pt x="72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2" name="Google Shape;1532;p36"/>
                <p:cNvSpPr/>
                <p:nvPr/>
              </p:nvSpPr>
              <p:spPr>
                <a:xfrm>
                  <a:off x="2753700" y="3003375"/>
                  <a:ext cx="25325" cy="8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3" h="3363" extrusionOk="0">
                      <a:moveTo>
                        <a:pt x="1013" y="1"/>
                      </a:moveTo>
                      <a:lnTo>
                        <a:pt x="1013" y="1"/>
                      </a:lnTo>
                      <a:cubicBezTo>
                        <a:pt x="800" y="526"/>
                        <a:pt x="613" y="1051"/>
                        <a:pt x="463" y="1588"/>
                      </a:cubicBezTo>
                      <a:cubicBezTo>
                        <a:pt x="288" y="2113"/>
                        <a:pt x="138" y="2663"/>
                        <a:pt x="13" y="3200"/>
                      </a:cubicBezTo>
                      <a:lnTo>
                        <a:pt x="1" y="3263"/>
                      </a:lnTo>
                      <a:lnTo>
                        <a:pt x="51" y="3275"/>
                      </a:lnTo>
                      <a:cubicBezTo>
                        <a:pt x="163" y="3300"/>
                        <a:pt x="263" y="3313"/>
                        <a:pt x="375" y="3325"/>
                      </a:cubicBezTo>
                      <a:cubicBezTo>
                        <a:pt x="488" y="3338"/>
                        <a:pt x="588" y="3363"/>
                        <a:pt x="700" y="3363"/>
                      </a:cubicBezTo>
                      <a:cubicBezTo>
                        <a:pt x="588" y="3325"/>
                        <a:pt x="488" y="3300"/>
                        <a:pt x="388" y="3263"/>
                      </a:cubicBezTo>
                      <a:cubicBezTo>
                        <a:pt x="298" y="3233"/>
                        <a:pt x="216" y="3202"/>
                        <a:pt x="135" y="3179"/>
                      </a:cubicBezTo>
                      <a:lnTo>
                        <a:pt x="135" y="3179"/>
                      </a:lnTo>
                      <a:cubicBezTo>
                        <a:pt x="325" y="2673"/>
                        <a:pt x="481" y="2155"/>
                        <a:pt x="625" y="1638"/>
                      </a:cubicBezTo>
                      <a:cubicBezTo>
                        <a:pt x="788" y="1101"/>
                        <a:pt x="913" y="551"/>
                        <a:pt x="1013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3" name="Google Shape;1533;p36"/>
                <p:cNvSpPr/>
                <p:nvPr/>
              </p:nvSpPr>
              <p:spPr>
                <a:xfrm>
                  <a:off x="2753400" y="3098675"/>
                  <a:ext cx="45950" cy="16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8" h="675" extrusionOk="0">
                      <a:moveTo>
                        <a:pt x="0" y="0"/>
                      </a:moveTo>
                      <a:cubicBezTo>
                        <a:pt x="240" y="520"/>
                        <a:pt x="590" y="674"/>
                        <a:pt x="920" y="674"/>
                      </a:cubicBezTo>
                      <a:cubicBezTo>
                        <a:pt x="1399" y="674"/>
                        <a:pt x="1837" y="350"/>
                        <a:pt x="1837" y="35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34" name="Google Shape;1534;p36"/>
                <p:cNvSpPr/>
                <p:nvPr/>
              </p:nvSpPr>
              <p:spPr>
                <a:xfrm>
                  <a:off x="2868050" y="3029175"/>
                  <a:ext cx="29075" cy="4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3" h="1711" extrusionOk="0">
                      <a:moveTo>
                        <a:pt x="680" y="1"/>
                      </a:moveTo>
                      <a:cubicBezTo>
                        <a:pt x="653" y="1"/>
                        <a:pt x="627" y="10"/>
                        <a:pt x="600" y="19"/>
                      </a:cubicBezTo>
                      <a:cubicBezTo>
                        <a:pt x="550" y="56"/>
                        <a:pt x="500" y="94"/>
                        <a:pt x="463" y="131"/>
                      </a:cubicBezTo>
                      <a:cubicBezTo>
                        <a:pt x="400" y="219"/>
                        <a:pt x="350" y="306"/>
                        <a:pt x="313" y="394"/>
                      </a:cubicBezTo>
                      <a:cubicBezTo>
                        <a:pt x="275" y="481"/>
                        <a:pt x="238" y="569"/>
                        <a:pt x="213" y="668"/>
                      </a:cubicBezTo>
                      <a:cubicBezTo>
                        <a:pt x="163" y="843"/>
                        <a:pt x="125" y="1031"/>
                        <a:pt x="88" y="1218"/>
                      </a:cubicBezTo>
                      <a:lnTo>
                        <a:pt x="88" y="1268"/>
                      </a:lnTo>
                      <a:lnTo>
                        <a:pt x="113" y="1293"/>
                      </a:lnTo>
                      <a:cubicBezTo>
                        <a:pt x="175" y="1331"/>
                        <a:pt x="225" y="1381"/>
                        <a:pt x="275" y="1431"/>
                      </a:cubicBezTo>
                      <a:cubicBezTo>
                        <a:pt x="313" y="1481"/>
                        <a:pt x="350" y="1531"/>
                        <a:pt x="338" y="1568"/>
                      </a:cubicBezTo>
                      <a:cubicBezTo>
                        <a:pt x="338" y="1593"/>
                        <a:pt x="275" y="1643"/>
                        <a:pt x="213" y="1656"/>
                      </a:cubicBezTo>
                      <a:cubicBezTo>
                        <a:pt x="138" y="1681"/>
                        <a:pt x="63" y="1693"/>
                        <a:pt x="0" y="1693"/>
                      </a:cubicBezTo>
                      <a:cubicBezTo>
                        <a:pt x="45" y="1702"/>
                        <a:pt x="101" y="1711"/>
                        <a:pt x="157" y="1711"/>
                      </a:cubicBezTo>
                      <a:cubicBezTo>
                        <a:pt x="180" y="1711"/>
                        <a:pt x="203" y="1709"/>
                        <a:pt x="225" y="1706"/>
                      </a:cubicBezTo>
                      <a:cubicBezTo>
                        <a:pt x="263" y="1706"/>
                        <a:pt x="300" y="1706"/>
                        <a:pt x="338" y="1693"/>
                      </a:cubicBezTo>
                      <a:cubicBezTo>
                        <a:pt x="388" y="1681"/>
                        <a:pt x="425" y="1643"/>
                        <a:pt x="450" y="1606"/>
                      </a:cubicBezTo>
                      <a:cubicBezTo>
                        <a:pt x="463" y="1581"/>
                        <a:pt x="463" y="1556"/>
                        <a:pt x="463" y="1518"/>
                      </a:cubicBezTo>
                      <a:cubicBezTo>
                        <a:pt x="463" y="1493"/>
                        <a:pt x="450" y="1481"/>
                        <a:pt x="450" y="1456"/>
                      </a:cubicBezTo>
                      <a:cubicBezTo>
                        <a:pt x="438" y="1418"/>
                        <a:pt x="413" y="1381"/>
                        <a:pt x="388" y="1343"/>
                      </a:cubicBezTo>
                      <a:cubicBezTo>
                        <a:pt x="358" y="1294"/>
                        <a:pt x="320" y="1244"/>
                        <a:pt x="275" y="1201"/>
                      </a:cubicBezTo>
                      <a:lnTo>
                        <a:pt x="275" y="1201"/>
                      </a:lnTo>
                      <a:cubicBezTo>
                        <a:pt x="321" y="1040"/>
                        <a:pt x="367" y="879"/>
                        <a:pt x="413" y="718"/>
                      </a:cubicBezTo>
                      <a:cubicBezTo>
                        <a:pt x="463" y="556"/>
                        <a:pt x="538" y="394"/>
                        <a:pt x="625" y="256"/>
                      </a:cubicBezTo>
                      <a:cubicBezTo>
                        <a:pt x="638" y="219"/>
                        <a:pt x="663" y="206"/>
                        <a:pt x="688" y="181"/>
                      </a:cubicBezTo>
                      <a:cubicBezTo>
                        <a:pt x="700" y="181"/>
                        <a:pt x="700" y="169"/>
                        <a:pt x="713" y="169"/>
                      </a:cubicBezTo>
                      <a:lnTo>
                        <a:pt x="763" y="169"/>
                      </a:lnTo>
                      <a:cubicBezTo>
                        <a:pt x="838" y="181"/>
                        <a:pt x="913" y="219"/>
                        <a:pt x="963" y="281"/>
                      </a:cubicBezTo>
                      <a:cubicBezTo>
                        <a:pt x="1075" y="419"/>
                        <a:pt x="1113" y="594"/>
                        <a:pt x="1050" y="768"/>
                      </a:cubicBezTo>
                      <a:cubicBezTo>
                        <a:pt x="1163" y="594"/>
                        <a:pt x="1163" y="369"/>
                        <a:pt x="1050" y="206"/>
                      </a:cubicBezTo>
                      <a:cubicBezTo>
                        <a:pt x="1000" y="106"/>
                        <a:pt x="900" y="44"/>
                        <a:pt x="800" y="19"/>
                      </a:cubicBezTo>
                      <a:cubicBezTo>
                        <a:pt x="763" y="6"/>
                        <a:pt x="738" y="6"/>
                        <a:pt x="713" y="6"/>
                      </a:cubicBezTo>
                      <a:cubicBezTo>
                        <a:pt x="702" y="3"/>
                        <a:pt x="691" y="1"/>
                        <a:pt x="68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535" name="Google Shape;1535;p36"/>
            <p:cNvSpPr/>
            <p:nvPr/>
          </p:nvSpPr>
          <p:spPr>
            <a:xfrm>
              <a:off x="6332600" y="2113175"/>
              <a:ext cx="94675" cy="38700"/>
            </a:xfrm>
            <a:custGeom>
              <a:avLst/>
              <a:gdLst/>
              <a:ahLst/>
              <a:cxnLst/>
              <a:rect l="l" t="t" r="r" b="b"/>
              <a:pathLst>
                <a:path w="3787" h="1548" extrusionOk="0">
                  <a:moveTo>
                    <a:pt x="225" y="0"/>
                  </a:moveTo>
                  <a:lnTo>
                    <a:pt x="0" y="1025"/>
                  </a:lnTo>
                  <a:cubicBezTo>
                    <a:pt x="729" y="1416"/>
                    <a:pt x="1375" y="1547"/>
                    <a:pt x="1912" y="1547"/>
                  </a:cubicBezTo>
                  <a:cubicBezTo>
                    <a:pt x="2985" y="1547"/>
                    <a:pt x="3624" y="1025"/>
                    <a:pt x="3624" y="1025"/>
                  </a:cubicBezTo>
                  <a:lnTo>
                    <a:pt x="3787" y="200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3" y="536822"/>
            <a:ext cx="1857375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3061;p68"/>
          <p:cNvGrpSpPr/>
          <p:nvPr/>
        </p:nvGrpSpPr>
        <p:grpSpPr>
          <a:xfrm>
            <a:off x="7365776" y="4902034"/>
            <a:ext cx="2325044" cy="1185325"/>
            <a:chOff x="837082" y="1797314"/>
            <a:chExt cx="2325044" cy="1185325"/>
          </a:xfrm>
        </p:grpSpPr>
        <p:sp>
          <p:nvSpPr>
            <p:cNvPr id="6" name="Google Shape;3062;p68"/>
            <p:cNvSpPr/>
            <p:nvPr/>
          </p:nvSpPr>
          <p:spPr>
            <a:xfrm>
              <a:off x="2088463" y="2169113"/>
              <a:ext cx="933811" cy="813526"/>
            </a:xfrm>
            <a:custGeom>
              <a:avLst/>
              <a:gdLst/>
              <a:ahLst/>
              <a:cxnLst/>
              <a:rect l="l" t="t" r="r" b="b"/>
              <a:pathLst>
                <a:path w="43428" h="37834" extrusionOk="0">
                  <a:moveTo>
                    <a:pt x="6683" y="0"/>
                  </a:moveTo>
                  <a:cubicBezTo>
                    <a:pt x="2977" y="0"/>
                    <a:pt x="1" y="2976"/>
                    <a:pt x="1" y="6683"/>
                  </a:cubicBezTo>
                  <a:lnTo>
                    <a:pt x="1" y="31152"/>
                  </a:lnTo>
                  <a:cubicBezTo>
                    <a:pt x="1" y="34858"/>
                    <a:pt x="2977" y="37834"/>
                    <a:pt x="6683" y="37834"/>
                  </a:cubicBezTo>
                  <a:lnTo>
                    <a:pt x="36746" y="37834"/>
                  </a:lnTo>
                  <a:cubicBezTo>
                    <a:pt x="40452" y="37834"/>
                    <a:pt x="43428" y="34858"/>
                    <a:pt x="43428" y="31152"/>
                  </a:cubicBezTo>
                  <a:lnTo>
                    <a:pt x="43428" y="6683"/>
                  </a:lnTo>
                  <a:cubicBezTo>
                    <a:pt x="43428" y="2976"/>
                    <a:pt x="40452" y="0"/>
                    <a:pt x="367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" name="Google Shape;3063;p68"/>
            <p:cNvSpPr/>
            <p:nvPr/>
          </p:nvSpPr>
          <p:spPr>
            <a:xfrm>
              <a:off x="3019005" y="2452624"/>
              <a:ext cx="143121" cy="143121"/>
            </a:xfrm>
            <a:custGeom>
              <a:avLst/>
              <a:gdLst/>
              <a:ahLst/>
              <a:cxnLst/>
              <a:rect l="l" t="t" r="r" b="b"/>
              <a:pathLst>
                <a:path w="6656" h="6656" extrusionOk="0">
                  <a:moveTo>
                    <a:pt x="138" y="1"/>
                  </a:moveTo>
                  <a:lnTo>
                    <a:pt x="0" y="6655"/>
                  </a:lnTo>
                  <a:lnTo>
                    <a:pt x="66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" name="Google Shape;3064;p68"/>
            <p:cNvSpPr/>
            <p:nvPr/>
          </p:nvSpPr>
          <p:spPr>
            <a:xfrm>
              <a:off x="1977962" y="2407039"/>
              <a:ext cx="212445" cy="198189"/>
            </a:xfrm>
            <a:custGeom>
              <a:avLst/>
              <a:gdLst/>
              <a:ahLst/>
              <a:cxnLst/>
              <a:rect l="l" t="t" r="r" b="b"/>
              <a:pathLst>
                <a:path w="9880" h="9217" extrusionOk="0">
                  <a:moveTo>
                    <a:pt x="7715" y="1"/>
                  </a:moveTo>
                  <a:cubicBezTo>
                    <a:pt x="7689" y="1"/>
                    <a:pt x="7661" y="5"/>
                    <a:pt x="7633" y="13"/>
                  </a:cubicBezTo>
                  <a:cubicBezTo>
                    <a:pt x="7330" y="109"/>
                    <a:pt x="6559" y="812"/>
                    <a:pt x="6297" y="1886"/>
                  </a:cubicBezTo>
                  <a:cubicBezTo>
                    <a:pt x="6297" y="1914"/>
                    <a:pt x="6283" y="1928"/>
                    <a:pt x="6269" y="1955"/>
                  </a:cubicBezTo>
                  <a:cubicBezTo>
                    <a:pt x="6187" y="2092"/>
                    <a:pt x="6039" y="2169"/>
                    <a:pt x="5884" y="2169"/>
                  </a:cubicBezTo>
                  <a:cubicBezTo>
                    <a:pt x="5805" y="2169"/>
                    <a:pt x="5724" y="2149"/>
                    <a:pt x="5649" y="2107"/>
                  </a:cubicBezTo>
                  <a:cubicBezTo>
                    <a:pt x="4960" y="1790"/>
                    <a:pt x="2604" y="591"/>
                    <a:pt x="2177" y="453"/>
                  </a:cubicBezTo>
                  <a:cubicBezTo>
                    <a:pt x="2022" y="396"/>
                    <a:pt x="1849" y="360"/>
                    <a:pt x="1717" y="360"/>
                  </a:cubicBezTo>
                  <a:cubicBezTo>
                    <a:pt x="1534" y="360"/>
                    <a:pt x="1429" y="429"/>
                    <a:pt x="1557" y="605"/>
                  </a:cubicBezTo>
                  <a:cubicBezTo>
                    <a:pt x="1736" y="839"/>
                    <a:pt x="2687" y="1556"/>
                    <a:pt x="3183" y="1928"/>
                  </a:cubicBezTo>
                  <a:cubicBezTo>
                    <a:pt x="2647" y="1538"/>
                    <a:pt x="1539" y="770"/>
                    <a:pt x="1176" y="770"/>
                  </a:cubicBezTo>
                  <a:cubicBezTo>
                    <a:pt x="1129" y="770"/>
                    <a:pt x="1094" y="783"/>
                    <a:pt x="1075" y="812"/>
                  </a:cubicBezTo>
                  <a:cubicBezTo>
                    <a:pt x="965" y="963"/>
                    <a:pt x="1116" y="1266"/>
                    <a:pt x="1654" y="1735"/>
                  </a:cubicBezTo>
                  <a:cubicBezTo>
                    <a:pt x="1254" y="1473"/>
                    <a:pt x="896" y="1253"/>
                    <a:pt x="758" y="1253"/>
                  </a:cubicBezTo>
                  <a:cubicBezTo>
                    <a:pt x="0" y="1266"/>
                    <a:pt x="2177" y="2920"/>
                    <a:pt x="2177" y="2920"/>
                  </a:cubicBezTo>
                  <a:cubicBezTo>
                    <a:pt x="1032" y="2063"/>
                    <a:pt x="791" y="1817"/>
                    <a:pt x="661" y="1817"/>
                  </a:cubicBezTo>
                  <a:cubicBezTo>
                    <a:pt x="617" y="1817"/>
                    <a:pt x="586" y="1845"/>
                    <a:pt x="538" y="1886"/>
                  </a:cubicBezTo>
                  <a:cubicBezTo>
                    <a:pt x="386" y="2024"/>
                    <a:pt x="634" y="2382"/>
                    <a:pt x="1378" y="3113"/>
                  </a:cubicBezTo>
                  <a:lnTo>
                    <a:pt x="4106" y="6213"/>
                  </a:lnTo>
                  <a:lnTo>
                    <a:pt x="5718" y="9216"/>
                  </a:lnTo>
                  <a:lnTo>
                    <a:pt x="9879" y="6805"/>
                  </a:lnTo>
                  <a:lnTo>
                    <a:pt x="7385" y="3388"/>
                  </a:lnTo>
                  <a:cubicBezTo>
                    <a:pt x="7372" y="3140"/>
                    <a:pt x="7344" y="2837"/>
                    <a:pt x="7344" y="2493"/>
                  </a:cubicBezTo>
                  <a:cubicBezTo>
                    <a:pt x="7344" y="2189"/>
                    <a:pt x="7385" y="1900"/>
                    <a:pt x="7482" y="1611"/>
                  </a:cubicBezTo>
                  <a:cubicBezTo>
                    <a:pt x="7592" y="1253"/>
                    <a:pt x="7744" y="894"/>
                    <a:pt x="7936" y="577"/>
                  </a:cubicBezTo>
                  <a:cubicBezTo>
                    <a:pt x="8123" y="329"/>
                    <a:pt x="7961" y="1"/>
                    <a:pt x="771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" name="Google Shape;3065;p68"/>
            <p:cNvSpPr/>
            <p:nvPr/>
          </p:nvSpPr>
          <p:spPr>
            <a:xfrm>
              <a:off x="2066251" y="2489952"/>
              <a:ext cx="289166" cy="384551"/>
            </a:xfrm>
            <a:custGeom>
              <a:avLst/>
              <a:gdLst/>
              <a:ahLst/>
              <a:cxnLst/>
              <a:rect l="l" t="t" r="r" b="b"/>
              <a:pathLst>
                <a:path w="13448" h="17884" extrusionOk="0">
                  <a:moveTo>
                    <a:pt x="3514" y="1"/>
                  </a:moveTo>
                  <a:lnTo>
                    <a:pt x="0" y="2357"/>
                  </a:lnTo>
                  <a:cubicBezTo>
                    <a:pt x="0" y="2357"/>
                    <a:pt x="6806" y="14991"/>
                    <a:pt x="7633" y="16134"/>
                  </a:cubicBezTo>
                  <a:cubicBezTo>
                    <a:pt x="8460" y="17278"/>
                    <a:pt x="11188" y="17884"/>
                    <a:pt x="11188" y="17884"/>
                  </a:cubicBezTo>
                  <a:lnTo>
                    <a:pt x="13447" y="12593"/>
                  </a:lnTo>
                  <a:lnTo>
                    <a:pt x="35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" name="Google Shape;3066;p68"/>
            <p:cNvSpPr/>
            <p:nvPr/>
          </p:nvSpPr>
          <p:spPr>
            <a:xfrm>
              <a:off x="2635659" y="2110756"/>
              <a:ext cx="110265" cy="214358"/>
            </a:xfrm>
            <a:custGeom>
              <a:avLst/>
              <a:gdLst/>
              <a:ahLst/>
              <a:cxnLst/>
              <a:rect l="l" t="t" r="r" b="b"/>
              <a:pathLst>
                <a:path w="5128" h="9969" extrusionOk="0">
                  <a:moveTo>
                    <a:pt x="2260" y="0"/>
                  </a:moveTo>
                  <a:lnTo>
                    <a:pt x="0" y="9286"/>
                  </a:lnTo>
                  <a:cubicBezTo>
                    <a:pt x="0" y="9314"/>
                    <a:pt x="0" y="9355"/>
                    <a:pt x="14" y="9397"/>
                  </a:cubicBezTo>
                  <a:cubicBezTo>
                    <a:pt x="126" y="9794"/>
                    <a:pt x="435" y="9968"/>
                    <a:pt x="748" y="9968"/>
                  </a:cubicBezTo>
                  <a:cubicBezTo>
                    <a:pt x="1205" y="9968"/>
                    <a:pt x="1669" y="9594"/>
                    <a:pt x="1529" y="8997"/>
                  </a:cubicBezTo>
                  <a:lnTo>
                    <a:pt x="1529" y="8997"/>
                  </a:lnTo>
                  <a:cubicBezTo>
                    <a:pt x="1641" y="9415"/>
                    <a:pt x="2077" y="9657"/>
                    <a:pt x="2511" y="9657"/>
                  </a:cubicBezTo>
                  <a:cubicBezTo>
                    <a:pt x="2720" y="9657"/>
                    <a:pt x="2929" y="9601"/>
                    <a:pt x="3100" y="9479"/>
                  </a:cubicBezTo>
                  <a:cubicBezTo>
                    <a:pt x="3624" y="9107"/>
                    <a:pt x="3775" y="8349"/>
                    <a:pt x="3568" y="7743"/>
                  </a:cubicBezTo>
                  <a:lnTo>
                    <a:pt x="3568" y="7743"/>
                  </a:lnTo>
                  <a:cubicBezTo>
                    <a:pt x="3746" y="7901"/>
                    <a:pt x="3952" y="7970"/>
                    <a:pt x="4153" y="7970"/>
                  </a:cubicBezTo>
                  <a:cubicBezTo>
                    <a:pt x="4656" y="7970"/>
                    <a:pt x="5127" y="7535"/>
                    <a:pt x="5029" y="6944"/>
                  </a:cubicBezTo>
                  <a:cubicBezTo>
                    <a:pt x="4905" y="6173"/>
                    <a:pt x="3927" y="5925"/>
                    <a:pt x="3389" y="5360"/>
                  </a:cubicBezTo>
                  <a:cubicBezTo>
                    <a:pt x="2742" y="4671"/>
                    <a:pt x="2797" y="3596"/>
                    <a:pt x="2880" y="2659"/>
                  </a:cubicBezTo>
                  <a:cubicBezTo>
                    <a:pt x="2962" y="1722"/>
                    <a:pt x="2962" y="620"/>
                    <a:pt x="22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" name="Google Shape;3067;p68"/>
            <p:cNvSpPr/>
            <p:nvPr/>
          </p:nvSpPr>
          <p:spPr>
            <a:xfrm>
              <a:off x="2398637" y="2067493"/>
              <a:ext cx="192598" cy="192598"/>
            </a:xfrm>
            <a:custGeom>
              <a:avLst/>
              <a:gdLst/>
              <a:ahLst/>
              <a:cxnLst/>
              <a:rect l="l" t="t" r="r" b="b"/>
              <a:pathLst>
                <a:path w="8957" h="8957" extrusionOk="0">
                  <a:moveTo>
                    <a:pt x="8956" y="1"/>
                  </a:moveTo>
                  <a:lnTo>
                    <a:pt x="8956" y="1"/>
                  </a:lnTo>
                  <a:cubicBezTo>
                    <a:pt x="7976" y="591"/>
                    <a:pt x="6858" y="894"/>
                    <a:pt x="5732" y="894"/>
                  </a:cubicBezTo>
                  <a:cubicBezTo>
                    <a:pt x="5149" y="894"/>
                    <a:pt x="4565" y="813"/>
                    <a:pt x="3996" y="648"/>
                  </a:cubicBezTo>
                  <a:cubicBezTo>
                    <a:pt x="3500" y="497"/>
                    <a:pt x="3018" y="290"/>
                    <a:pt x="2495" y="194"/>
                  </a:cubicBezTo>
                  <a:cubicBezTo>
                    <a:pt x="2348" y="166"/>
                    <a:pt x="2196" y="151"/>
                    <a:pt x="2045" y="151"/>
                  </a:cubicBezTo>
                  <a:cubicBezTo>
                    <a:pt x="1672" y="151"/>
                    <a:pt x="1301" y="243"/>
                    <a:pt x="1007" y="469"/>
                  </a:cubicBezTo>
                  <a:cubicBezTo>
                    <a:pt x="593" y="786"/>
                    <a:pt x="428" y="1434"/>
                    <a:pt x="745" y="1847"/>
                  </a:cubicBezTo>
                  <a:cubicBezTo>
                    <a:pt x="896" y="2026"/>
                    <a:pt x="1117" y="2150"/>
                    <a:pt x="1227" y="2357"/>
                  </a:cubicBezTo>
                  <a:cubicBezTo>
                    <a:pt x="1448" y="2770"/>
                    <a:pt x="1103" y="3238"/>
                    <a:pt x="759" y="3555"/>
                  </a:cubicBezTo>
                  <a:cubicBezTo>
                    <a:pt x="414" y="3858"/>
                    <a:pt x="1" y="4189"/>
                    <a:pt x="56" y="4671"/>
                  </a:cubicBezTo>
                  <a:cubicBezTo>
                    <a:pt x="97" y="5153"/>
                    <a:pt x="607" y="5415"/>
                    <a:pt x="1034" y="5622"/>
                  </a:cubicBezTo>
                  <a:cubicBezTo>
                    <a:pt x="1448" y="5829"/>
                    <a:pt x="1930" y="6173"/>
                    <a:pt x="1888" y="6641"/>
                  </a:cubicBezTo>
                  <a:cubicBezTo>
                    <a:pt x="1847" y="7041"/>
                    <a:pt x="1461" y="7289"/>
                    <a:pt x="1296" y="7647"/>
                  </a:cubicBezTo>
                  <a:cubicBezTo>
                    <a:pt x="1103" y="8129"/>
                    <a:pt x="1324" y="8681"/>
                    <a:pt x="1806" y="8887"/>
                  </a:cubicBezTo>
                  <a:cubicBezTo>
                    <a:pt x="1924" y="8934"/>
                    <a:pt x="2045" y="8957"/>
                    <a:pt x="2165" y="8957"/>
                  </a:cubicBezTo>
                  <a:cubicBezTo>
                    <a:pt x="2537" y="8957"/>
                    <a:pt x="2890" y="8742"/>
                    <a:pt x="3046" y="8377"/>
                  </a:cubicBezTo>
                  <a:lnTo>
                    <a:pt x="895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" name="Google Shape;3068;p68"/>
            <p:cNvSpPr/>
            <p:nvPr/>
          </p:nvSpPr>
          <p:spPr>
            <a:xfrm>
              <a:off x="2425902" y="2057193"/>
              <a:ext cx="257170" cy="430695"/>
            </a:xfrm>
            <a:custGeom>
              <a:avLst/>
              <a:gdLst/>
              <a:ahLst/>
              <a:cxnLst/>
              <a:rect l="l" t="t" r="r" b="b"/>
              <a:pathLst>
                <a:path w="11960" h="20030" extrusionOk="0">
                  <a:moveTo>
                    <a:pt x="6524" y="1"/>
                  </a:moveTo>
                  <a:cubicBezTo>
                    <a:pt x="4216" y="1"/>
                    <a:pt x="2164" y="1585"/>
                    <a:pt x="1640" y="3883"/>
                  </a:cubicBezTo>
                  <a:cubicBezTo>
                    <a:pt x="1089" y="6252"/>
                    <a:pt x="524" y="8870"/>
                    <a:pt x="345" y="10165"/>
                  </a:cubicBezTo>
                  <a:cubicBezTo>
                    <a:pt x="0" y="12824"/>
                    <a:pt x="2591" y="13624"/>
                    <a:pt x="2591" y="13624"/>
                  </a:cubicBezTo>
                  <a:lnTo>
                    <a:pt x="2122" y="15869"/>
                  </a:lnTo>
                  <a:cubicBezTo>
                    <a:pt x="1736" y="17729"/>
                    <a:pt x="2935" y="19562"/>
                    <a:pt x="4809" y="19947"/>
                  </a:cubicBezTo>
                  <a:lnTo>
                    <a:pt x="4823" y="19947"/>
                  </a:lnTo>
                  <a:lnTo>
                    <a:pt x="4823" y="19961"/>
                  </a:lnTo>
                  <a:cubicBezTo>
                    <a:pt x="5051" y="20007"/>
                    <a:pt x="5280" y="20030"/>
                    <a:pt x="5505" y="20030"/>
                  </a:cubicBezTo>
                  <a:cubicBezTo>
                    <a:pt x="7098" y="20030"/>
                    <a:pt x="8537" y="18921"/>
                    <a:pt x="8887" y="17316"/>
                  </a:cubicBezTo>
                  <a:lnTo>
                    <a:pt x="11339" y="6101"/>
                  </a:lnTo>
                  <a:cubicBezTo>
                    <a:pt x="11959" y="3428"/>
                    <a:pt x="10306" y="755"/>
                    <a:pt x="7633" y="121"/>
                  </a:cubicBezTo>
                  <a:lnTo>
                    <a:pt x="7495" y="94"/>
                  </a:lnTo>
                  <a:lnTo>
                    <a:pt x="7247" y="53"/>
                  </a:lnTo>
                  <a:cubicBezTo>
                    <a:pt x="7005" y="18"/>
                    <a:pt x="6763" y="1"/>
                    <a:pt x="65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" name="Google Shape;3069;p68"/>
            <p:cNvSpPr/>
            <p:nvPr/>
          </p:nvSpPr>
          <p:spPr>
            <a:xfrm>
              <a:off x="2470627" y="2172489"/>
              <a:ext cx="17503" cy="15890"/>
            </a:xfrm>
            <a:custGeom>
              <a:avLst/>
              <a:gdLst/>
              <a:ahLst/>
              <a:cxnLst/>
              <a:rect l="l" t="t" r="r" b="b"/>
              <a:pathLst>
                <a:path w="814" h="739" extrusionOk="0">
                  <a:moveTo>
                    <a:pt x="394" y="1"/>
                  </a:moveTo>
                  <a:cubicBezTo>
                    <a:pt x="225" y="1"/>
                    <a:pt x="64" y="116"/>
                    <a:pt x="28" y="284"/>
                  </a:cubicBezTo>
                  <a:lnTo>
                    <a:pt x="28" y="298"/>
                  </a:lnTo>
                  <a:cubicBezTo>
                    <a:pt x="1" y="491"/>
                    <a:pt x="139" y="698"/>
                    <a:pt x="345" y="725"/>
                  </a:cubicBezTo>
                  <a:cubicBezTo>
                    <a:pt x="376" y="734"/>
                    <a:pt x="407" y="738"/>
                    <a:pt x="438" y="738"/>
                  </a:cubicBezTo>
                  <a:cubicBezTo>
                    <a:pt x="597" y="738"/>
                    <a:pt x="740" y="623"/>
                    <a:pt x="786" y="450"/>
                  </a:cubicBezTo>
                  <a:cubicBezTo>
                    <a:pt x="814" y="243"/>
                    <a:pt x="676" y="50"/>
                    <a:pt x="469" y="9"/>
                  </a:cubicBezTo>
                  <a:cubicBezTo>
                    <a:pt x="444" y="3"/>
                    <a:pt x="419" y="1"/>
                    <a:pt x="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" name="Google Shape;3070;p68"/>
            <p:cNvSpPr/>
            <p:nvPr/>
          </p:nvSpPr>
          <p:spPr>
            <a:xfrm>
              <a:off x="2468864" y="2164146"/>
              <a:ext cx="33780" cy="11009"/>
            </a:xfrm>
            <a:custGeom>
              <a:avLst/>
              <a:gdLst/>
              <a:ahLst/>
              <a:cxnLst/>
              <a:rect l="l" t="t" r="r" b="b"/>
              <a:pathLst>
                <a:path w="1571" h="512" extrusionOk="0">
                  <a:moveTo>
                    <a:pt x="655" y="1"/>
                  </a:moveTo>
                  <a:cubicBezTo>
                    <a:pt x="493" y="1"/>
                    <a:pt x="339" y="34"/>
                    <a:pt x="193" y="107"/>
                  </a:cubicBezTo>
                  <a:cubicBezTo>
                    <a:pt x="55" y="190"/>
                    <a:pt x="0" y="273"/>
                    <a:pt x="14" y="300"/>
                  </a:cubicBezTo>
                  <a:cubicBezTo>
                    <a:pt x="20" y="308"/>
                    <a:pt x="32" y="312"/>
                    <a:pt x="49" y="312"/>
                  </a:cubicBezTo>
                  <a:cubicBezTo>
                    <a:pt x="133" y="312"/>
                    <a:pt x="341" y="234"/>
                    <a:pt x="611" y="234"/>
                  </a:cubicBezTo>
                  <a:cubicBezTo>
                    <a:pt x="667" y="234"/>
                    <a:pt x="725" y="237"/>
                    <a:pt x="786" y="245"/>
                  </a:cubicBezTo>
                  <a:cubicBezTo>
                    <a:pt x="1167" y="296"/>
                    <a:pt x="1420" y="512"/>
                    <a:pt x="1500" y="512"/>
                  </a:cubicBezTo>
                  <a:cubicBezTo>
                    <a:pt x="1506" y="512"/>
                    <a:pt x="1512" y="510"/>
                    <a:pt x="1516" y="507"/>
                  </a:cubicBezTo>
                  <a:cubicBezTo>
                    <a:pt x="1571" y="466"/>
                    <a:pt x="1502" y="397"/>
                    <a:pt x="1392" y="286"/>
                  </a:cubicBezTo>
                  <a:cubicBezTo>
                    <a:pt x="1226" y="135"/>
                    <a:pt x="1020" y="38"/>
                    <a:pt x="813" y="11"/>
                  </a:cubicBezTo>
                  <a:cubicBezTo>
                    <a:pt x="760" y="4"/>
                    <a:pt x="707" y="1"/>
                    <a:pt x="6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" name="Google Shape;3071;p68"/>
            <p:cNvSpPr/>
            <p:nvPr/>
          </p:nvSpPr>
          <p:spPr>
            <a:xfrm>
              <a:off x="2556551" y="2186423"/>
              <a:ext cx="17503" cy="16062"/>
            </a:xfrm>
            <a:custGeom>
              <a:avLst/>
              <a:gdLst/>
              <a:ahLst/>
              <a:cxnLst/>
              <a:rect l="l" t="t" r="r" b="b"/>
              <a:pathLst>
                <a:path w="814" h="747" extrusionOk="0">
                  <a:moveTo>
                    <a:pt x="394" y="0"/>
                  </a:moveTo>
                  <a:cubicBezTo>
                    <a:pt x="228" y="0"/>
                    <a:pt x="76" y="116"/>
                    <a:pt x="28" y="284"/>
                  </a:cubicBezTo>
                  <a:lnTo>
                    <a:pt x="28" y="298"/>
                  </a:lnTo>
                  <a:cubicBezTo>
                    <a:pt x="0" y="504"/>
                    <a:pt x="138" y="697"/>
                    <a:pt x="345" y="738"/>
                  </a:cubicBezTo>
                  <a:cubicBezTo>
                    <a:pt x="370" y="744"/>
                    <a:pt x="395" y="746"/>
                    <a:pt x="420" y="746"/>
                  </a:cubicBezTo>
                  <a:cubicBezTo>
                    <a:pt x="586" y="746"/>
                    <a:pt x="738" y="631"/>
                    <a:pt x="786" y="463"/>
                  </a:cubicBezTo>
                  <a:lnTo>
                    <a:pt x="786" y="449"/>
                  </a:lnTo>
                  <a:cubicBezTo>
                    <a:pt x="813" y="242"/>
                    <a:pt x="676" y="50"/>
                    <a:pt x="469" y="8"/>
                  </a:cubicBezTo>
                  <a:cubicBezTo>
                    <a:pt x="444" y="3"/>
                    <a:pt x="419" y="0"/>
                    <a:pt x="3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" name="Google Shape;3072;p68"/>
            <p:cNvSpPr/>
            <p:nvPr/>
          </p:nvSpPr>
          <p:spPr>
            <a:xfrm>
              <a:off x="2554766" y="2178381"/>
              <a:ext cx="33200" cy="11289"/>
            </a:xfrm>
            <a:custGeom>
              <a:avLst/>
              <a:gdLst/>
              <a:ahLst/>
              <a:cxnLst/>
              <a:rect l="l" t="t" r="r" b="b"/>
              <a:pathLst>
                <a:path w="1544" h="525" extrusionOk="0">
                  <a:moveTo>
                    <a:pt x="668" y="0"/>
                  </a:moveTo>
                  <a:cubicBezTo>
                    <a:pt x="502" y="0"/>
                    <a:pt x="343" y="34"/>
                    <a:pt x="207" y="107"/>
                  </a:cubicBezTo>
                  <a:cubicBezTo>
                    <a:pt x="70" y="189"/>
                    <a:pt x="1" y="272"/>
                    <a:pt x="28" y="300"/>
                  </a:cubicBezTo>
                  <a:cubicBezTo>
                    <a:pt x="34" y="308"/>
                    <a:pt x="46" y="311"/>
                    <a:pt x="64" y="311"/>
                  </a:cubicBezTo>
                  <a:cubicBezTo>
                    <a:pt x="147" y="311"/>
                    <a:pt x="355" y="233"/>
                    <a:pt x="625" y="233"/>
                  </a:cubicBezTo>
                  <a:cubicBezTo>
                    <a:pt x="681" y="233"/>
                    <a:pt x="739" y="236"/>
                    <a:pt x="800" y="244"/>
                  </a:cubicBezTo>
                  <a:cubicBezTo>
                    <a:pt x="1169" y="308"/>
                    <a:pt x="1432" y="525"/>
                    <a:pt x="1514" y="525"/>
                  </a:cubicBezTo>
                  <a:cubicBezTo>
                    <a:pt x="1520" y="525"/>
                    <a:pt x="1526" y="523"/>
                    <a:pt x="1530" y="520"/>
                  </a:cubicBezTo>
                  <a:cubicBezTo>
                    <a:pt x="1544" y="492"/>
                    <a:pt x="1516" y="396"/>
                    <a:pt x="1392" y="286"/>
                  </a:cubicBezTo>
                  <a:cubicBezTo>
                    <a:pt x="1241" y="134"/>
                    <a:pt x="1034" y="38"/>
                    <a:pt x="827" y="10"/>
                  </a:cubicBezTo>
                  <a:cubicBezTo>
                    <a:pt x="774" y="4"/>
                    <a:pt x="720" y="0"/>
                    <a:pt x="6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" name="Google Shape;3073;p68"/>
            <p:cNvSpPr/>
            <p:nvPr/>
          </p:nvSpPr>
          <p:spPr>
            <a:xfrm>
              <a:off x="2492560" y="2172661"/>
              <a:ext cx="37049" cy="72893"/>
            </a:xfrm>
            <a:custGeom>
              <a:avLst/>
              <a:gdLst/>
              <a:ahLst/>
              <a:cxnLst/>
              <a:rect l="l" t="t" r="r" b="b"/>
              <a:pathLst>
                <a:path w="1723" h="3390" extrusionOk="0">
                  <a:moveTo>
                    <a:pt x="1681" y="1"/>
                  </a:moveTo>
                  <a:cubicBezTo>
                    <a:pt x="1645" y="1"/>
                    <a:pt x="1125" y="836"/>
                    <a:pt x="538" y="1902"/>
                  </a:cubicBezTo>
                  <a:lnTo>
                    <a:pt x="124" y="2660"/>
                  </a:lnTo>
                  <a:cubicBezTo>
                    <a:pt x="28" y="2770"/>
                    <a:pt x="0" y="2908"/>
                    <a:pt x="0" y="3059"/>
                  </a:cubicBezTo>
                  <a:cubicBezTo>
                    <a:pt x="28" y="3142"/>
                    <a:pt x="83" y="3197"/>
                    <a:pt x="152" y="3225"/>
                  </a:cubicBezTo>
                  <a:cubicBezTo>
                    <a:pt x="207" y="3252"/>
                    <a:pt x="262" y="3266"/>
                    <a:pt x="331" y="3280"/>
                  </a:cubicBezTo>
                  <a:cubicBezTo>
                    <a:pt x="552" y="3349"/>
                    <a:pt x="772" y="3376"/>
                    <a:pt x="1006" y="3390"/>
                  </a:cubicBezTo>
                  <a:cubicBezTo>
                    <a:pt x="800" y="3280"/>
                    <a:pt x="579" y="3211"/>
                    <a:pt x="359" y="3170"/>
                  </a:cubicBezTo>
                  <a:cubicBezTo>
                    <a:pt x="248" y="3142"/>
                    <a:pt x="152" y="3101"/>
                    <a:pt x="152" y="3032"/>
                  </a:cubicBezTo>
                  <a:cubicBezTo>
                    <a:pt x="152" y="2922"/>
                    <a:pt x="193" y="2811"/>
                    <a:pt x="262" y="2729"/>
                  </a:cubicBezTo>
                  <a:cubicBezTo>
                    <a:pt x="400" y="2494"/>
                    <a:pt x="538" y="2246"/>
                    <a:pt x="689" y="1985"/>
                  </a:cubicBezTo>
                  <a:cubicBezTo>
                    <a:pt x="1282" y="910"/>
                    <a:pt x="1723" y="28"/>
                    <a:pt x="1681" y="1"/>
                  </a:cubicBezTo>
                  <a:cubicBezTo>
                    <a:pt x="1681" y="1"/>
                    <a:pt x="1681" y="1"/>
                    <a:pt x="16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3074;p68"/>
            <p:cNvSpPr/>
            <p:nvPr/>
          </p:nvSpPr>
          <p:spPr>
            <a:xfrm>
              <a:off x="2558035" y="2145654"/>
              <a:ext cx="40016" cy="15159"/>
            </a:xfrm>
            <a:custGeom>
              <a:avLst/>
              <a:gdLst/>
              <a:ahLst/>
              <a:cxnLst/>
              <a:rect l="l" t="t" r="r" b="b"/>
              <a:pathLst>
                <a:path w="1861" h="705" extrusionOk="0">
                  <a:moveTo>
                    <a:pt x="590" y="0"/>
                  </a:moveTo>
                  <a:cubicBezTo>
                    <a:pt x="485" y="0"/>
                    <a:pt x="380" y="10"/>
                    <a:pt x="276" y="31"/>
                  </a:cubicBezTo>
                  <a:cubicBezTo>
                    <a:pt x="83" y="72"/>
                    <a:pt x="0" y="168"/>
                    <a:pt x="0" y="210"/>
                  </a:cubicBezTo>
                  <a:cubicBezTo>
                    <a:pt x="28" y="320"/>
                    <a:pt x="441" y="334"/>
                    <a:pt x="910" y="458"/>
                  </a:cubicBezTo>
                  <a:cubicBezTo>
                    <a:pt x="1290" y="558"/>
                    <a:pt x="1606" y="704"/>
                    <a:pt x="1756" y="704"/>
                  </a:cubicBezTo>
                  <a:cubicBezTo>
                    <a:pt x="1791" y="704"/>
                    <a:pt x="1817" y="696"/>
                    <a:pt x="1833" y="678"/>
                  </a:cubicBezTo>
                  <a:cubicBezTo>
                    <a:pt x="1860" y="637"/>
                    <a:pt x="1819" y="526"/>
                    <a:pt x="1681" y="402"/>
                  </a:cubicBezTo>
                  <a:cubicBezTo>
                    <a:pt x="1376" y="141"/>
                    <a:pt x="985" y="0"/>
                    <a:pt x="5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" name="Google Shape;3075;p68"/>
            <p:cNvSpPr/>
            <p:nvPr/>
          </p:nvSpPr>
          <p:spPr>
            <a:xfrm>
              <a:off x="2475680" y="2138494"/>
              <a:ext cx="30813" cy="11310"/>
            </a:xfrm>
            <a:custGeom>
              <a:avLst/>
              <a:gdLst/>
              <a:ahLst/>
              <a:cxnLst/>
              <a:rect l="l" t="t" r="r" b="b"/>
              <a:pathLst>
                <a:path w="1433" h="526" extrusionOk="0">
                  <a:moveTo>
                    <a:pt x="638" y="0"/>
                  </a:moveTo>
                  <a:cubicBezTo>
                    <a:pt x="481" y="0"/>
                    <a:pt x="323" y="38"/>
                    <a:pt x="179" y="116"/>
                  </a:cubicBezTo>
                  <a:cubicBezTo>
                    <a:pt x="55" y="198"/>
                    <a:pt x="0" y="281"/>
                    <a:pt x="28" y="336"/>
                  </a:cubicBezTo>
                  <a:cubicBezTo>
                    <a:pt x="83" y="432"/>
                    <a:pt x="372" y="377"/>
                    <a:pt x="717" y="419"/>
                  </a:cubicBezTo>
                  <a:cubicBezTo>
                    <a:pt x="963" y="458"/>
                    <a:pt x="1167" y="526"/>
                    <a:pt x="1293" y="526"/>
                  </a:cubicBezTo>
                  <a:cubicBezTo>
                    <a:pt x="1344" y="526"/>
                    <a:pt x="1382" y="515"/>
                    <a:pt x="1405" y="488"/>
                  </a:cubicBezTo>
                  <a:cubicBezTo>
                    <a:pt x="1433" y="446"/>
                    <a:pt x="1405" y="350"/>
                    <a:pt x="1295" y="240"/>
                  </a:cubicBezTo>
                  <a:cubicBezTo>
                    <a:pt x="1106" y="83"/>
                    <a:pt x="872" y="0"/>
                    <a:pt x="6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" name="Google Shape;3076;p68"/>
            <p:cNvSpPr/>
            <p:nvPr/>
          </p:nvSpPr>
          <p:spPr>
            <a:xfrm>
              <a:off x="2616694" y="2087490"/>
              <a:ext cx="76162" cy="166021"/>
            </a:xfrm>
            <a:custGeom>
              <a:avLst/>
              <a:gdLst/>
              <a:ahLst/>
              <a:cxnLst/>
              <a:rect l="l" t="t" r="r" b="b"/>
              <a:pathLst>
                <a:path w="3542" h="7721" extrusionOk="0">
                  <a:moveTo>
                    <a:pt x="1929" y="0"/>
                  </a:moveTo>
                  <a:cubicBezTo>
                    <a:pt x="1856" y="0"/>
                    <a:pt x="1783" y="11"/>
                    <a:pt x="1709" y="35"/>
                  </a:cubicBezTo>
                  <a:cubicBezTo>
                    <a:pt x="1226" y="187"/>
                    <a:pt x="538" y="931"/>
                    <a:pt x="138" y="1234"/>
                  </a:cubicBezTo>
                  <a:lnTo>
                    <a:pt x="0" y="1358"/>
                  </a:lnTo>
                  <a:lnTo>
                    <a:pt x="14" y="1372"/>
                  </a:lnTo>
                  <a:cubicBezTo>
                    <a:pt x="386" y="1771"/>
                    <a:pt x="593" y="2295"/>
                    <a:pt x="593" y="2832"/>
                  </a:cubicBezTo>
                  <a:lnTo>
                    <a:pt x="593" y="2887"/>
                  </a:lnTo>
                  <a:cubicBezTo>
                    <a:pt x="593" y="3672"/>
                    <a:pt x="455" y="4444"/>
                    <a:pt x="455" y="5202"/>
                  </a:cubicBezTo>
                  <a:cubicBezTo>
                    <a:pt x="455" y="5973"/>
                    <a:pt x="593" y="6786"/>
                    <a:pt x="1089" y="7392"/>
                  </a:cubicBezTo>
                  <a:cubicBezTo>
                    <a:pt x="1224" y="7566"/>
                    <a:pt x="1454" y="7720"/>
                    <a:pt x="1656" y="7720"/>
                  </a:cubicBezTo>
                  <a:cubicBezTo>
                    <a:pt x="1742" y="7720"/>
                    <a:pt x="1822" y="7692"/>
                    <a:pt x="1888" y="7627"/>
                  </a:cubicBezTo>
                  <a:cubicBezTo>
                    <a:pt x="1970" y="7530"/>
                    <a:pt x="2026" y="7420"/>
                    <a:pt x="2039" y="7296"/>
                  </a:cubicBezTo>
                  <a:cubicBezTo>
                    <a:pt x="2453" y="5477"/>
                    <a:pt x="3183" y="3934"/>
                    <a:pt x="3458" y="2019"/>
                  </a:cubicBezTo>
                  <a:cubicBezTo>
                    <a:pt x="3541" y="1496"/>
                    <a:pt x="3362" y="972"/>
                    <a:pt x="2990" y="600"/>
                  </a:cubicBezTo>
                  <a:cubicBezTo>
                    <a:pt x="2688" y="310"/>
                    <a:pt x="2318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" name="Google Shape;3077;p68"/>
            <p:cNvSpPr/>
            <p:nvPr/>
          </p:nvSpPr>
          <p:spPr>
            <a:xfrm>
              <a:off x="2635938" y="2211022"/>
              <a:ext cx="49886" cy="60056"/>
            </a:xfrm>
            <a:custGeom>
              <a:avLst/>
              <a:gdLst/>
              <a:ahLst/>
              <a:cxnLst/>
              <a:rect l="l" t="t" r="r" b="b"/>
              <a:pathLst>
                <a:path w="2320" h="2793" extrusionOk="0">
                  <a:moveTo>
                    <a:pt x="775" y="1"/>
                  </a:moveTo>
                  <a:cubicBezTo>
                    <a:pt x="611" y="1"/>
                    <a:pt x="496" y="18"/>
                    <a:pt x="483" y="22"/>
                  </a:cubicBezTo>
                  <a:cubicBezTo>
                    <a:pt x="483" y="22"/>
                    <a:pt x="1" y="2557"/>
                    <a:pt x="1" y="2612"/>
                  </a:cubicBezTo>
                  <a:cubicBezTo>
                    <a:pt x="1" y="2637"/>
                    <a:pt x="354" y="2792"/>
                    <a:pt x="772" y="2792"/>
                  </a:cubicBezTo>
                  <a:cubicBezTo>
                    <a:pt x="1284" y="2792"/>
                    <a:pt x="1893" y="2559"/>
                    <a:pt x="2067" y="1565"/>
                  </a:cubicBezTo>
                  <a:cubicBezTo>
                    <a:pt x="2319" y="179"/>
                    <a:pt x="1299" y="1"/>
                    <a:pt x="7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2" name="Google Shape;3078;p68"/>
            <p:cNvSpPr/>
            <p:nvPr/>
          </p:nvSpPr>
          <p:spPr>
            <a:xfrm>
              <a:off x="2650453" y="2225084"/>
              <a:ext cx="21072" cy="33866"/>
            </a:xfrm>
            <a:custGeom>
              <a:avLst/>
              <a:gdLst/>
              <a:ahLst/>
              <a:cxnLst/>
              <a:rect l="l" t="t" r="r" b="b"/>
              <a:pathLst>
                <a:path w="980" h="1575" extrusionOk="0">
                  <a:moveTo>
                    <a:pt x="567" y="0"/>
                  </a:moveTo>
                  <a:cubicBezTo>
                    <a:pt x="529" y="0"/>
                    <a:pt x="490" y="12"/>
                    <a:pt x="456" y="29"/>
                  </a:cubicBezTo>
                  <a:cubicBezTo>
                    <a:pt x="414" y="43"/>
                    <a:pt x="387" y="84"/>
                    <a:pt x="359" y="125"/>
                  </a:cubicBezTo>
                  <a:cubicBezTo>
                    <a:pt x="332" y="194"/>
                    <a:pt x="359" y="236"/>
                    <a:pt x="359" y="236"/>
                  </a:cubicBezTo>
                  <a:cubicBezTo>
                    <a:pt x="373" y="236"/>
                    <a:pt x="373" y="194"/>
                    <a:pt x="400" y="153"/>
                  </a:cubicBezTo>
                  <a:cubicBezTo>
                    <a:pt x="438" y="106"/>
                    <a:pt x="489" y="84"/>
                    <a:pt x="539" y="84"/>
                  </a:cubicBezTo>
                  <a:cubicBezTo>
                    <a:pt x="562" y="84"/>
                    <a:pt x="585" y="89"/>
                    <a:pt x="607" y="98"/>
                  </a:cubicBezTo>
                  <a:cubicBezTo>
                    <a:pt x="717" y="153"/>
                    <a:pt x="786" y="263"/>
                    <a:pt x="800" y="387"/>
                  </a:cubicBezTo>
                  <a:cubicBezTo>
                    <a:pt x="828" y="539"/>
                    <a:pt x="828" y="690"/>
                    <a:pt x="800" y="856"/>
                  </a:cubicBezTo>
                  <a:cubicBezTo>
                    <a:pt x="731" y="1172"/>
                    <a:pt x="524" y="1448"/>
                    <a:pt x="318" y="1489"/>
                  </a:cubicBezTo>
                  <a:cubicBezTo>
                    <a:pt x="303" y="1492"/>
                    <a:pt x="289" y="1493"/>
                    <a:pt x="274" y="1493"/>
                  </a:cubicBezTo>
                  <a:cubicBezTo>
                    <a:pt x="206" y="1493"/>
                    <a:pt x="140" y="1468"/>
                    <a:pt x="84" y="1434"/>
                  </a:cubicBezTo>
                  <a:cubicBezTo>
                    <a:pt x="56" y="1420"/>
                    <a:pt x="28" y="1393"/>
                    <a:pt x="1" y="1379"/>
                  </a:cubicBezTo>
                  <a:lnTo>
                    <a:pt x="1" y="1379"/>
                  </a:lnTo>
                  <a:cubicBezTo>
                    <a:pt x="1" y="1379"/>
                    <a:pt x="1" y="1420"/>
                    <a:pt x="56" y="1476"/>
                  </a:cubicBezTo>
                  <a:cubicBezTo>
                    <a:pt x="116" y="1536"/>
                    <a:pt x="207" y="1575"/>
                    <a:pt x="294" y="1575"/>
                  </a:cubicBezTo>
                  <a:cubicBezTo>
                    <a:pt x="306" y="1575"/>
                    <a:pt x="319" y="1574"/>
                    <a:pt x="332" y="1572"/>
                  </a:cubicBezTo>
                  <a:cubicBezTo>
                    <a:pt x="607" y="1544"/>
                    <a:pt x="855" y="1241"/>
                    <a:pt x="938" y="869"/>
                  </a:cubicBezTo>
                  <a:cubicBezTo>
                    <a:pt x="979" y="704"/>
                    <a:pt x="965" y="525"/>
                    <a:pt x="924" y="360"/>
                  </a:cubicBezTo>
                  <a:cubicBezTo>
                    <a:pt x="896" y="194"/>
                    <a:pt x="786" y="70"/>
                    <a:pt x="635" y="15"/>
                  </a:cubicBezTo>
                  <a:cubicBezTo>
                    <a:pt x="614" y="5"/>
                    <a:pt x="591" y="0"/>
                    <a:pt x="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3079;p68"/>
            <p:cNvSpPr/>
            <p:nvPr/>
          </p:nvSpPr>
          <p:spPr>
            <a:xfrm>
              <a:off x="2423752" y="2030336"/>
              <a:ext cx="242140" cy="102545"/>
            </a:xfrm>
            <a:custGeom>
              <a:avLst/>
              <a:gdLst/>
              <a:ahLst/>
              <a:cxnLst/>
              <a:rect l="l" t="t" r="r" b="b"/>
              <a:pathLst>
                <a:path w="11261" h="4769" extrusionOk="0">
                  <a:moveTo>
                    <a:pt x="2150" y="1"/>
                  </a:moveTo>
                  <a:cubicBezTo>
                    <a:pt x="1789" y="1"/>
                    <a:pt x="1442" y="176"/>
                    <a:pt x="1230" y="475"/>
                  </a:cubicBezTo>
                  <a:cubicBezTo>
                    <a:pt x="1065" y="751"/>
                    <a:pt x="1120" y="1151"/>
                    <a:pt x="1348" y="1363"/>
                  </a:cubicBezTo>
                  <a:lnTo>
                    <a:pt x="1348" y="1363"/>
                  </a:lnTo>
                  <a:cubicBezTo>
                    <a:pt x="1236" y="1315"/>
                    <a:pt x="1118" y="1292"/>
                    <a:pt x="1002" y="1292"/>
                  </a:cubicBezTo>
                  <a:cubicBezTo>
                    <a:pt x="626" y="1292"/>
                    <a:pt x="261" y="1531"/>
                    <a:pt x="142" y="1935"/>
                  </a:cubicBezTo>
                  <a:cubicBezTo>
                    <a:pt x="1" y="2412"/>
                    <a:pt x="261" y="2881"/>
                    <a:pt x="687" y="3039"/>
                  </a:cubicBezTo>
                  <a:lnTo>
                    <a:pt x="687" y="3039"/>
                  </a:lnTo>
                  <a:cubicBezTo>
                    <a:pt x="525" y="3108"/>
                    <a:pt x="384" y="3269"/>
                    <a:pt x="376" y="3451"/>
                  </a:cubicBezTo>
                  <a:cubicBezTo>
                    <a:pt x="362" y="3782"/>
                    <a:pt x="624" y="4057"/>
                    <a:pt x="900" y="4236"/>
                  </a:cubicBezTo>
                  <a:cubicBezTo>
                    <a:pt x="1360" y="4525"/>
                    <a:pt x="1902" y="4636"/>
                    <a:pt x="2455" y="4636"/>
                  </a:cubicBezTo>
                  <a:cubicBezTo>
                    <a:pt x="2746" y="4636"/>
                    <a:pt x="3039" y="4605"/>
                    <a:pt x="3324" y="4553"/>
                  </a:cubicBezTo>
                  <a:cubicBezTo>
                    <a:pt x="4151" y="4402"/>
                    <a:pt x="4936" y="4098"/>
                    <a:pt x="5763" y="3933"/>
                  </a:cubicBezTo>
                  <a:cubicBezTo>
                    <a:pt x="6295" y="3816"/>
                    <a:pt x="7068" y="3640"/>
                    <a:pt x="7743" y="3640"/>
                  </a:cubicBezTo>
                  <a:cubicBezTo>
                    <a:pt x="8101" y="3640"/>
                    <a:pt x="8431" y="3689"/>
                    <a:pt x="8684" y="3823"/>
                  </a:cubicBezTo>
                  <a:cubicBezTo>
                    <a:pt x="9202" y="4095"/>
                    <a:pt x="9489" y="4768"/>
                    <a:pt x="9807" y="4768"/>
                  </a:cubicBezTo>
                  <a:cubicBezTo>
                    <a:pt x="9828" y="4768"/>
                    <a:pt x="9848" y="4766"/>
                    <a:pt x="9869" y="4760"/>
                  </a:cubicBezTo>
                  <a:cubicBezTo>
                    <a:pt x="10199" y="4636"/>
                    <a:pt x="10461" y="4360"/>
                    <a:pt x="10558" y="4030"/>
                  </a:cubicBezTo>
                  <a:cubicBezTo>
                    <a:pt x="10654" y="3685"/>
                    <a:pt x="10695" y="3341"/>
                    <a:pt x="10682" y="2996"/>
                  </a:cubicBezTo>
                  <a:lnTo>
                    <a:pt x="10695" y="2982"/>
                  </a:lnTo>
                  <a:cubicBezTo>
                    <a:pt x="11260" y="2321"/>
                    <a:pt x="10186" y="1095"/>
                    <a:pt x="9318" y="682"/>
                  </a:cubicBezTo>
                  <a:cubicBezTo>
                    <a:pt x="8978" y="523"/>
                    <a:pt x="8577" y="466"/>
                    <a:pt x="8159" y="466"/>
                  </a:cubicBezTo>
                  <a:cubicBezTo>
                    <a:pt x="7525" y="466"/>
                    <a:pt x="6851" y="596"/>
                    <a:pt x="6287" y="695"/>
                  </a:cubicBezTo>
                  <a:cubicBezTo>
                    <a:pt x="5825" y="781"/>
                    <a:pt x="5355" y="909"/>
                    <a:pt x="4896" y="909"/>
                  </a:cubicBezTo>
                  <a:cubicBezTo>
                    <a:pt x="4766" y="909"/>
                    <a:pt x="4637" y="899"/>
                    <a:pt x="4509" y="874"/>
                  </a:cubicBezTo>
                  <a:cubicBezTo>
                    <a:pt x="4110" y="778"/>
                    <a:pt x="3738" y="613"/>
                    <a:pt x="3393" y="406"/>
                  </a:cubicBezTo>
                  <a:cubicBezTo>
                    <a:pt x="3049" y="199"/>
                    <a:pt x="2663" y="62"/>
                    <a:pt x="2264" y="6"/>
                  </a:cubicBezTo>
                  <a:cubicBezTo>
                    <a:pt x="2225" y="3"/>
                    <a:pt x="2187" y="1"/>
                    <a:pt x="21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4" name="Google Shape;3080;p68"/>
            <p:cNvSpPr/>
            <p:nvPr/>
          </p:nvSpPr>
          <p:spPr>
            <a:xfrm>
              <a:off x="2495226" y="2269014"/>
              <a:ext cx="29351" cy="24233"/>
            </a:xfrm>
            <a:custGeom>
              <a:avLst/>
              <a:gdLst/>
              <a:ahLst/>
              <a:cxnLst/>
              <a:rect l="l" t="t" r="r" b="b"/>
              <a:pathLst>
                <a:path w="1365" h="1127" extrusionOk="0">
                  <a:moveTo>
                    <a:pt x="1061" y="1"/>
                  </a:moveTo>
                  <a:cubicBezTo>
                    <a:pt x="1023" y="1"/>
                    <a:pt x="986" y="4"/>
                    <a:pt x="951" y="11"/>
                  </a:cubicBezTo>
                  <a:lnTo>
                    <a:pt x="0" y="177"/>
                  </a:lnTo>
                  <a:lnTo>
                    <a:pt x="56" y="259"/>
                  </a:lnTo>
                  <a:cubicBezTo>
                    <a:pt x="69" y="425"/>
                    <a:pt x="124" y="604"/>
                    <a:pt x="193" y="769"/>
                  </a:cubicBezTo>
                  <a:cubicBezTo>
                    <a:pt x="262" y="934"/>
                    <a:pt x="400" y="1058"/>
                    <a:pt x="579" y="1113"/>
                  </a:cubicBezTo>
                  <a:cubicBezTo>
                    <a:pt x="621" y="1122"/>
                    <a:pt x="663" y="1127"/>
                    <a:pt x="704" y="1127"/>
                  </a:cubicBezTo>
                  <a:cubicBezTo>
                    <a:pt x="853" y="1127"/>
                    <a:pt x="995" y="1070"/>
                    <a:pt x="1103" y="962"/>
                  </a:cubicBezTo>
                  <a:cubicBezTo>
                    <a:pt x="1227" y="824"/>
                    <a:pt x="1309" y="645"/>
                    <a:pt x="1337" y="452"/>
                  </a:cubicBezTo>
                  <a:cubicBezTo>
                    <a:pt x="1364" y="273"/>
                    <a:pt x="1337" y="66"/>
                    <a:pt x="1172" y="11"/>
                  </a:cubicBezTo>
                  <a:cubicBezTo>
                    <a:pt x="1137" y="4"/>
                    <a:pt x="1099" y="1"/>
                    <a:pt x="10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3081;p68"/>
            <p:cNvSpPr/>
            <p:nvPr/>
          </p:nvSpPr>
          <p:spPr>
            <a:xfrm>
              <a:off x="2492259" y="2267466"/>
              <a:ext cx="35286" cy="26685"/>
            </a:xfrm>
            <a:custGeom>
              <a:avLst/>
              <a:gdLst/>
              <a:ahLst/>
              <a:cxnLst/>
              <a:rect l="l" t="t" r="r" b="b"/>
              <a:pathLst>
                <a:path w="1641" h="1241" extrusionOk="0">
                  <a:moveTo>
                    <a:pt x="1378" y="1"/>
                  </a:moveTo>
                  <a:cubicBezTo>
                    <a:pt x="1323" y="14"/>
                    <a:pt x="1254" y="14"/>
                    <a:pt x="1199" y="14"/>
                  </a:cubicBezTo>
                  <a:lnTo>
                    <a:pt x="1048" y="42"/>
                  </a:lnTo>
                  <a:cubicBezTo>
                    <a:pt x="841" y="56"/>
                    <a:pt x="648" y="83"/>
                    <a:pt x="497" y="111"/>
                  </a:cubicBezTo>
                  <a:cubicBezTo>
                    <a:pt x="331" y="111"/>
                    <a:pt x="166" y="152"/>
                    <a:pt x="1" y="207"/>
                  </a:cubicBezTo>
                  <a:cubicBezTo>
                    <a:pt x="103" y="224"/>
                    <a:pt x="210" y="236"/>
                    <a:pt x="316" y="236"/>
                  </a:cubicBezTo>
                  <a:cubicBezTo>
                    <a:pt x="382" y="236"/>
                    <a:pt x="447" y="232"/>
                    <a:pt x="510" y="221"/>
                  </a:cubicBezTo>
                  <a:cubicBezTo>
                    <a:pt x="676" y="207"/>
                    <a:pt x="855" y="193"/>
                    <a:pt x="1062" y="180"/>
                  </a:cubicBezTo>
                  <a:lnTo>
                    <a:pt x="1227" y="166"/>
                  </a:lnTo>
                  <a:lnTo>
                    <a:pt x="1378" y="166"/>
                  </a:lnTo>
                  <a:cubicBezTo>
                    <a:pt x="1420" y="180"/>
                    <a:pt x="1406" y="180"/>
                    <a:pt x="1434" y="221"/>
                  </a:cubicBezTo>
                  <a:cubicBezTo>
                    <a:pt x="1447" y="262"/>
                    <a:pt x="1461" y="317"/>
                    <a:pt x="1475" y="373"/>
                  </a:cubicBezTo>
                  <a:cubicBezTo>
                    <a:pt x="1489" y="579"/>
                    <a:pt x="1420" y="772"/>
                    <a:pt x="1282" y="924"/>
                  </a:cubicBezTo>
                  <a:cubicBezTo>
                    <a:pt x="1158" y="1048"/>
                    <a:pt x="1006" y="1117"/>
                    <a:pt x="827" y="1130"/>
                  </a:cubicBezTo>
                  <a:cubicBezTo>
                    <a:pt x="676" y="1130"/>
                    <a:pt x="510" y="1103"/>
                    <a:pt x="359" y="1048"/>
                  </a:cubicBezTo>
                  <a:lnTo>
                    <a:pt x="359" y="1048"/>
                  </a:lnTo>
                  <a:cubicBezTo>
                    <a:pt x="359" y="1061"/>
                    <a:pt x="386" y="1103"/>
                    <a:pt x="455" y="1130"/>
                  </a:cubicBezTo>
                  <a:cubicBezTo>
                    <a:pt x="566" y="1199"/>
                    <a:pt x="690" y="1241"/>
                    <a:pt x="827" y="1241"/>
                  </a:cubicBezTo>
                  <a:cubicBezTo>
                    <a:pt x="1034" y="1241"/>
                    <a:pt x="1227" y="1158"/>
                    <a:pt x="1378" y="1020"/>
                  </a:cubicBezTo>
                  <a:cubicBezTo>
                    <a:pt x="1544" y="841"/>
                    <a:pt x="1640" y="593"/>
                    <a:pt x="1613" y="345"/>
                  </a:cubicBezTo>
                  <a:cubicBezTo>
                    <a:pt x="1613" y="276"/>
                    <a:pt x="1599" y="221"/>
                    <a:pt x="1571" y="152"/>
                  </a:cubicBezTo>
                  <a:cubicBezTo>
                    <a:pt x="1558" y="111"/>
                    <a:pt x="1530" y="83"/>
                    <a:pt x="1502" y="56"/>
                  </a:cubicBezTo>
                  <a:cubicBezTo>
                    <a:pt x="1461" y="28"/>
                    <a:pt x="1420" y="1"/>
                    <a:pt x="13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6" name="Google Shape;3082;p68"/>
            <p:cNvSpPr/>
            <p:nvPr/>
          </p:nvSpPr>
          <p:spPr>
            <a:xfrm>
              <a:off x="2477744" y="2350121"/>
              <a:ext cx="77646" cy="20019"/>
            </a:xfrm>
            <a:custGeom>
              <a:avLst/>
              <a:gdLst/>
              <a:ahLst/>
              <a:cxnLst/>
              <a:rect l="l" t="t" r="r" b="b"/>
              <a:pathLst>
                <a:path w="3611" h="931" extrusionOk="0">
                  <a:moveTo>
                    <a:pt x="180" y="1"/>
                  </a:moveTo>
                  <a:lnTo>
                    <a:pt x="1" y="841"/>
                  </a:lnTo>
                  <a:cubicBezTo>
                    <a:pt x="370" y="904"/>
                    <a:pt x="712" y="931"/>
                    <a:pt x="1028" y="931"/>
                  </a:cubicBezTo>
                  <a:cubicBezTo>
                    <a:pt x="2703" y="931"/>
                    <a:pt x="3610" y="180"/>
                    <a:pt x="3610" y="180"/>
                  </a:cubicBezTo>
                  <a:lnTo>
                    <a:pt x="3610" y="180"/>
                  </a:lnTo>
                  <a:cubicBezTo>
                    <a:pt x="3158" y="308"/>
                    <a:pt x="2702" y="356"/>
                    <a:pt x="2277" y="356"/>
                  </a:cubicBezTo>
                  <a:cubicBezTo>
                    <a:pt x="1112" y="356"/>
                    <a:pt x="180" y="1"/>
                    <a:pt x="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" name="Google Shape;3083;p68"/>
            <p:cNvSpPr/>
            <p:nvPr/>
          </p:nvSpPr>
          <p:spPr>
            <a:xfrm>
              <a:off x="2386789" y="2832874"/>
              <a:ext cx="151700" cy="48144"/>
            </a:xfrm>
            <a:custGeom>
              <a:avLst/>
              <a:gdLst/>
              <a:ahLst/>
              <a:cxnLst/>
              <a:rect l="l" t="t" r="r" b="b"/>
              <a:pathLst>
                <a:path w="7055" h="2239" extrusionOk="0">
                  <a:moveTo>
                    <a:pt x="1475" y="1"/>
                  </a:moveTo>
                  <a:cubicBezTo>
                    <a:pt x="1348" y="1"/>
                    <a:pt x="1222" y="7"/>
                    <a:pt x="1103" y="7"/>
                  </a:cubicBezTo>
                  <a:cubicBezTo>
                    <a:pt x="938" y="7"/>
                    <a:pt x="759" y="21"/>
                    <a:pt x="648" y="35"/>
                  </a:cubicBezTo>
                  <a:cubicBezTo>
                    <a:pt x="524" y="48"/>
                    <a:pt x="414" y="62"/>
                    <a:pt x="304" y="76"/>
                  </a:cubicBezTo>
                  <a:cubicBezTo>
                    <a:pt x="194" y="90"/>
                    <a:pt x="97" y="103"/>
                    <a:pt x="1" y="131"/>
                  </a:cubicBezTo>
                  <a:cubicBezTo>
                    <a:pt x="97" y="131"/>
                    <a:pt x="207" y="131"/>
                    <a:pt x="304" y="117"/>
                  </a:cubicBezTo>
                  <a:cubicBezTo>
                    <a:pt x="387" y="103"/>
                    <a:pt x="511" y="90"/>
                    <a:pt x="648" y="90"/>
                  </a:cubicBezTo>
                  <a:cubicBezTo>
                    <a:pt x="786" y="76"/>
                    <a:pt x="938" y="76"/>
                    <a:pt x="1117" y="76"/>
                  </a:cubicBezTo>
                  <a:cubicBezTo>
                    <a:pt x="1172" y="71"/>
                    <a:pt x="1230" y="70"/>
                    <a:pt x="1290" y="70"/>
                  </a:cubicBezTo>
                  <a:cubicBezTo>
                    <a:pt x="1411" y="70"/>
                    <a:pt x="1539" y="76"/>
                    <a:pt x="1668" y="76"/>
                  </a:cubicBezTo>
                  <a:cubicBezTo>
                    <a:pt x="1875" y="90"/>
                    <a:pt x="2081" y="117"/>
                    <a:pt x="2315" y="145"/>
                  </a:cubicBezTo>
                  <a:cubicBezTo>
                    <a:pt x="3294" y="255"/>
                    <a:pt x="4231" y="544"/>
                    <a:pt x="5126" y="985"/>
                  </a:cubicBezTo>
                  <a:cubicBezTo>
                    <a:pt x="5319" y="1082"/>
                    <a:pt x="5512" y="1178"/>
                    <a:pt x="5691" y="1288"/>
                  </a:cubicBezTo>
                  <a:cubicBezTo>
                    <a:pt x="5870" y="1385"/>
                    <a:pt x="6022" y="1481"/>
                    <a:pt x="6159" y="1578"/>
                  </a:cubicBezTo>
                  <a:cubicBezTo>
                    <a:pt x="6311" y="1674"/>
                    <a:pt x="6435" y="1771"/>
                    <a:pt x="6545" y="1853"/>
                  </a:cubicBezTo>
                  <a:cubicBezTo>
                    <a:pt x="6642" y="1922"/>
                    <a:pt x="6738" y="2005"/>
                    <a:pt x="6821" y="2060"/>
                  </a:cubicBezTo>
                  <a:cubicBezTo>
                    <a:pt x="6890" y="2129"/>
                    <a:pt x="6972" y="2184"/>
                    <a:pt x="7055" y="2239"/>
                  </a:cubicBezTo>
                  <a:cubicBezTo>
                    <a:pt x="6986" y="2170"/>
                    <a:pt x="6917" y="2101"/>
                    <a:pt x="6835" y="2032"/>
                  </a:cubicBezTo>
                  <a:cubicBezTo>
                    <a:pt x="6766" y="1963"/>
                    <a:pt x="6683" y="1895"/>
                    <a:pt x="6573" y="1798"/>
                  </a:cubicBezTo>
                  <a:cubicBezTo>
                    <a:pt x="6463" y="1715"/>
                    <a:pt x="6339" y="1633"/>
                    <a:pt x="6201" y="1523"/>
                  </a:cubicBezTo>
                  <a:cubicBezTo>
                    <a:pt x="6049" y="1426"/>
                    <a:pt x="5898" y="1330"/>
                    <a:pt x="5719" y="1219"/>
                  </a:cubicBezTo>
                  <a:cubicBezTo>
                    <a:pt x="5553" y="1109"/>
                    <a:pt x="5360" y="1013"/>
                    <a:pt x="5154" y="903"/>
                  </a:cubicBezTo>
                  <a:cubicBezTo>
                    <a:pt x="4713" y="682"/>
                    <a:pt x="4244" y="503"/>
                    <a:pt x="3776" y="351"/>
                  </a:cubicBezTo>
                  <a:cubicBezTo>
                    <a:pt x="3294" y="214"/>
                    <a:pt x="2811" y="117"/>
                    <a:pt x="2315" y="48"/>
                  </a:cubicBezTo>
                  <a:cubicBezTo>
                    <a:pt x="2095" y="35"/>
                    <a:pt x="1875" y="21"/>
                    <a:pt x="1668" y="7"/>
                  </a:cubicBezTo>
                  <a:cubicBezTo>
                    <a:pt x="1604" y="2"/>
                    <a:pt x="1539" y="1"/>
                    <a:pt x="147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8" name="Google Shape;3084;p68"/>
            <p:cNvSpPr/>
            <p:nvPr/>
          </p:nvSpPr>
          <p:spPr>
            <a:xfrm>
              <a:off x="2074831" y="2456774"/>
              <a:ext cx="325010" cy="434286"/>
            </a:xfrm>
            <a:custGeom>
              <a:avLst/>
              <a:gdLst/>
              <a:ahLst/>
              <a:cxnLst/>
              <a:rect l="l" t="t" r="r" b="b"/>
              <a:pathLst>
                <a:path w="15115" h="20197" extrusionOk="0">
                  <a:moveTo>
                    <a:pt x="15115" y="0"/>
                  </a:moveTo>
                  <a:cubicBezTo>
                    <a:pt x="14040" y="262"/>
                    <a:pt x="13393" y="2467"/>
                    <a:pt x="12855" y="4768"/>
                  </a:cubicBezTo>
                  <a:lnTo>
                    <a:pt x="11450" y="10885"/>
                  </a:lnTo>
                  <a:lnTo>
                    <a:pt x="3679" y="1571"/>
                  </a:lnTo>
                  <a:cubicBezTo>
                    <a:pt x="3376" y="1764"/>
                    <a:pt x="400" y="5594"/>
                    <a:pt x="207" y="5994"/>
                  </a:cubicBezTo>
                  <a:cubicBezTo>
                    <a:pt x="1" y="6379"/>
                    <a:pt x="4864" y="15073"/>
                    <a:pt x="4864" y="15073"/>
                  </a:cubicBezTo>
                  <a:cubicBezTo>
                    <a:pt x="4864" y="15073"/>
                    <a:pt x="6959" y="19069"/>
                    <a:pt x="8102" y="19647"/>
                  </a:cubicBezTo>
                  <a:cubicBezTo>
                    <a:pt x="8898" y="20042"/>
                    <a:pt x="9656" y="20197"/>
                    <a:pt x="10357" y="20197"/>
                  </a:cubicBezTo>
                  <a:cubicBezTo>
                    <a:pt x="12882" y="20197"/>
                    <a:pt x="14647" y="18187"/>
                    <a:pt x="14647" y="18187"/>
                  </a:cubicBezTo>
                  <a:lnTo>
                    <a:pt x="15115" y="703"/>
                  </a:lnTo>
                  <a:lnTo>
                    <a:pt x="15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" name="Google Shape;3085;p68"/>
            <p:cNvSpPr/>
            <p:nvPr/>
          </p:nvSpPr>
          <p:spPr>
            <a:xfrm>
              <a:off x="2385606" y="2411382"/>
              <a:ext cx="501890" cy="571257"/>
            </a:xfrm>
            <a:custGeom>
              <a:avLst/>
              <a:gdLst/>
              <a:ahLst/>
              <a:cxnLst/>
              <a:rect l="l" t="t" r="r" b="b"/>
              <a:pathLst>
                <a:path w="23341" h="26567" extrusionOk="0">
                  <a:moveTo>
                    <a:pt x="6465" y="1"/>
                  </a:moveTo>
                  <a:cubicBezTo>
                    <a:pt x="5168" y="1"/>
                    <a:pt x="3963" y="113"/>
                    <a:pt x="3335" y="458"/>
                  </a:cubicBezTo>
                  <a:cubicBezTo>
                    <a:pt x="469" y="2043"/>
                    <a:pt x="276" y="2291"/>
                    <a:pt x="276" y="2291"/>
                  </a:cubicBezTo>
                  <a:lnTo>
                    <a:pt x="125" y="18438"/>
                  </a:lnTo>
                  <a:lnTo>
                    <a:pt x="1" y="26567"/>
                  </a:lnTo>
                  <a:lnTo>
                    <a:pt x="16644" y="26291"/>
                  </a:lnTo>
                  <a:lnTo>
                    <a:pt x="16203" y="20890"/>
                  </a:lnTo>
                  <a:lnTo>
                    <a:pt x="15680" y="17115"/>
                  </a:lnTo>
                  <a:lnTo>
                    <a:pt x="16754" y="19444"/>
                  </a:lnTo>
                  <a:lnTo>
                    <a:pt x="23340" y="19581"/>
                  </a:lnTo>
                  <a:cubicBezTo>
                    <a:pt x="23340" y="19581"/>
                    <a:pt x="19482" y="8284"/>
                    <a:pt x="18945" y="6755"/>
                  </a:cubicBezTo>
                  <a:cubicBezTo>
                    <a:pt x="17485" y="2552"/>
                    <a:pt x="14329" y="913"/>
                    <a:pt x="11519" y="375"/>
                  </a:cubicBezTo>
                  <a:cubicBezTo>
                    <a:pt x="11519" y="375"/>
                    <a:pt x="8839" y="1"/>
                    <a:pt x="64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0" name="Google Shape;3086;p68"/>
            <p:cNvSpPr/>
            <p:nvPr/>
          </p:nvSpPr>
          <p:spPr>
            <a:xfrm>
              <a:off x="2457296" y="2370850"/>
              <a:ext cx="178084" cy="138971"/>
            </a:xfrm>
            <a:custGeom>
              <a:avLst/>
              <a:gdLst/>
              <a:ahLst/>
              <a:cxnLst/>
              <a:rect l="l" t="t" r="r" b="b"/>
              <a:pathLst>
                <a:path w="8282" h="6463" extrusionOk="0">
                  <a:moveTo>
                    <a:pt x="993" y="0"/>
                  </a:moveTo>
                  <a:cubicBezTo>
                    <a:pt x="785" y="0"/>
                    <a:pt x="620" y="147"/>
                    <a:pt x="593" y="332"/>
                  </a:cubicBezTo>
                  <a:lnTo>
                    <a:pt x="56" y="3735"/>
                  </a:lnTo>
                  <a:lnTo>
                    <a:pt x="1" y="4093"/>
                  </a:lnTo>
                  <a:lnTo>
                    <a:pt x="3115" y="6463"/>
                  </a:lnTo>
                  <a:lnTo>
                    <a:pt x="6049" y="6008"/>
                  </a:lnTo>
                  <a:lnTo>
                    <a:pt x="8102" y="3335"/>
                  </a:lnTo>
                  <a:lnTo>
                    <a:pt x="8254" y="1351"/>
                  </a:lnTo>
                  <a:cubicBezTo>
                    <a:pt x="8281" y="938"/>
                    <a:pt x="7964" y="580"/>
                    <a:pt x="7565" y="552"/>
                  </a:cubicBezTo>
                  <a:lnTo>
                    <a:pt x="1020" y="1"/>
                  </a:lnTo>
                  <a:cubicBezTo>
                    <a:pt x="1011" y="0"/>
                    <a:pt x="1002" y="0"/>
                    <a:pt x="9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" name="Google Shape;3087;p68"/>
            <p:cNvSpPr/>
            <p:nvPr/>
          </p:nvSpPr>
          <p:spPr>
            <a:xfrm>
              <a:off x="2508558" y="2846937"/>
              <a:ext cx="389303" cy="130069"/>
            </a:xfrm>
            <a:custGeom>
              <a:avLst/>
              <a:gdLst/>
              <a:ahLst/>
              <a:cxnLst/>
              <a:rect l="l" t="t" r="r" b="b"/>
              <a:pathLst>
                <a:path w="18105" h="6049" extrusionOk="0">
                  <a:moveTo>
                    <a:pt x="11519" y="1"/>
                  </a:moveTo>
                  <a:lnTo>
                    <a:pt x="345" y="1681"/>
                  </a:lnTo>
                  <a:lnTo>
                    <a:pt x="0" y="5911"/>
                  </a:lnTo>
                  <a:lnTo>
                    <a:pt x="13048" y="6049"/>
                  </a:lnTo>
                  <a:cubicBezTo>
                    <a:pt x="15941" y="6021"/>
                    <a:pt x="18104" y="3376"/>
                    <a:pt x="17539" y="538"/>
                  </a:cubicBezTo>
                  <a:lnTo>
                    <a:pt x="11519" y="1"/>
                  </a:lnTo>
                  <a:close/>
                </a:path>
              </a:pathLst>
            </a:custGeom>
            <a:solidFill>
              <a:srgbClr val="B788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2" name="Google Shape;3088;p68"/>
            <p:cNvSpPr/>
            <p:nvPr/>
          </p:nvSpPr>
          <p:spPr>
            <a:xfrm>
              <a:off x="2358062" y="2863988"/>
              <a:ext cx="175396" cy="113834"/>
            </a:xfrm>
            <a:custGeom>
              <a:avLst/>
              <a:gdLst/>
              <a:ahLst/>
              <a:cxnLst/>
              <a:rect l="l" t="t" r="r" b="b"/>
              <a:pathLst>
                <a:path w="8157" h="5294" extrusionOk="0">
                  <a:moveTo>
                    <a:pt x="4621" y="0"/>
                  </a:moveTo>
                  <a:cubicBezTo>
                    <a:pt x="4537" y="0"/>
                    <a:pt x="4452" y="2"/>
                    <a:pt x="4368" y="7"/>
                  </a:cubicBezTo>
                  <a:lnTo>
                    <a:pt x="1254" y="158"/>
                  </a:lnTo>
                  <a:cubicBezTo>
                    <a:pt x="1254" y="158"/>
                    <a:pt x="1447" y="682"/>
                    <a:pt x="1778" y="847"/>
                  </a:cubicBezTo>
                  <a:cubicBezTo>
                    <a:pt x="2095" y="1026"/>
                    <a:pt x="4051" y="1081"/>
                    <a:pt x="4051" y="1081"/>
                  </a:cubicBezTo>
                  <a:lnTo>
                    <a:pt x="3955" y="1178"/>
                  </a:lnTo>
                  <a:cubicBezTo>
                    <a:pt x="3541" y="1591"/>
                    <a:pt x="2990" y="1839"/>
                    <a:pt x="2398" y="1853"/>
                  </a:cubicBezTo>
                  <a:lnTo>
                    <a:pt x="2108" y="1853"/>
                  </a:lnTo>
                  <a:cubicBezTo>
                    <a:pt x="1874" y="1839"/>
                    <a:pt x="1667" y="1798"/>
                    <a:pt x="1447" y="1729"/>
                  </a:cubicBezTo>
                  <a:lnTo>
                    <a:pt x="689" y="1412"/>
                  </a:lnTo>
                  <a:cubicBezTo>
                    <a:pt x="603" y="1376"/>
                    <a:pt x="514" y="1356"/>
                    <a:pt x="432" y="1356"/>
                  </a:cubicBezTo>
                  <a:cubicBezTo>
                    <a:pt x="292" y="1356"/>
                    <a:pt x="171" y="1416"/>
                    <a:pt x="111" y="1564"/>
                  </a:cubicBezTo>
                  <a:cubicBezTo>
                    <a:pt x="0" y="1798"/>
                    <a:pt x="83" y="2073"/>
                    <a:pt x="717" y="2390"/>
                  </a:cubicBezTo>
                  <a:cubicBezTo>
                    <a:pt x="1061" y="2556"/>
                    <a:pt x="2384" y="3010"/>
                    <a:pt x="2384" y="3010"/>
                  </a:cubicBezTo>
                  <a:cubicBezTo>
                    <a:pt x="2384" y="3203"/>
                    <a:pt x="2411" y="3396"/>
                    <a:pt x="2467" y="3575"/>
                  </a:cubicBezTo>
                  <a:cubicBezTo>
                    <a:pt x="2522" y="3768"/>
                    <a:pt x="3031" y="3961"/>
                    <a:pt x="3031" y="3961"/>
                  </a:cubicBezTo>
                  <a:cubicBezTo>
                    <a:pt x="3169" y="4236"/>
                    <a:pt x="3321" y="4512"/>
                    <a:pt x="3486" y="4774"/>
                  </a:cubicBezTo>
                  <a:cubicBezTo>
                    <a:pt x="3555" y="4843"/>
                    <a:pt x="4023" y="4994"/>
                    <a:pt x="4519" y="5132"/>
                  </a:cubicBezTo>
                  <a:cubicBezTo>
                    <a:pt x="4907" y="5239"/>
                    <a:pt x="5308" y="5294"/>
                    <a:pt x="5709" y="5294"/>
                  </a:cubicBezTo>
                  <a:cubicBezTo>
                    <a:pt x="6135" y="5294"/>
                    <a:pt x="6561" y="5232"/>
                    <a:pt x="6972" y="5104"/>
                  </a:cubicBezTo>
                  <a:lnTo>
                    <a:pt x="8157" y="4760"/>
                  </a:lnTo>
                  <a:lnTo>
                    <a:pt x="8157" y="1136"/>
                  </a:lnTo>
                  <a:lnTo>
                    <a:pt x="8143" y="1081"/>
                  </a:lnTo>
                  <a:cubicBezTo>
                    <a:pt x="8142" y="1082"/>
                    <a:pt x="8141" y="1082"/>
                    <a:pt x="8139" y="1082"/>
                  </a:cubicBezTo>
                  <a:cubicBezTo>
                    <a:pt x="8058" y="1082"/>
                    <a:pt x="7317" y="745"/>
                    <a:pt x="6655" y="448"/>
                  </a:cubicBezTo>
                  <a:cubicBezTo>
                    <a:pt x="6016" y="152"/>
                    <a:pt x="5321" y="0"/>
                    <a:pt x="46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" name="Google Shape;3089;p68"/>
            <p:cNvSpPr/>
            <p:nvPr/>
          </p:nvSpPr>
          <p:spPr>
            <a:xfrm>
              <a:off x="2533135" y="2802792"/>
              <a:ext cx="369155" cy="174815"/>
            </a:xfrm>
            <a:custGeom>
              <a:avLst/>
              <a:gdLst/>
              <a:ahLst/>
              <a:cxnLst/>
              <a:rect l="l" t="t" r="r" b="b"/>
              <a:pathLst>
                <a:path w="17168" h="8130" extrusionOk="0">
                  <a:moveTo>
                    <a:pt x="16011" y="1"/>
                  </a:moveTo>
                  <a:lnTo>
                    <a:pt x="9824" y="1020"/>
                  </a:lnTo>
                  <a:lnTo>
                    <a:pt x="10031" y="1792"/>
                  </a:lnTo>
                  <a:lnTo>
                    <a:pt x="318" y="3362"/>
                  </a:lnTo>
                  <a:lnTo>
                    <a:pt x="1" y="8130"/>
                  </a:lnTo>
                  <a:lnTo>
                    <a:pt x="12291" y="8130"/>
                  </a:lnTo>
                  <a:cubicBezTo>
                    <a:pt x="13117" y="8130"/>
                    <a:pt x="13944" y="7909"/>
                    <a:pt x="14660" y="7482"/>
                  </a:cubicBezTo>
                  <a:cubicBezTo>
                    <a:pt x="16314" y="6476"/>
                    <a:pt x="17168" y="4547"/>
                    <a:pt x="16796" y="2660"/>
                  </a:cubicBezTo>
                  <a:cubicBezTo>
                    <a:pt x="16617" y="1750"/>
                    <a:pt x="16355" y="855"/>
                    <a:pt x="160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" name="Google Shape;3090;p68"/>
            <p:cNvSpPr/>
            <p:nvPr/>
          </p:nvSpPr>
          <p:spPr>
            <a:xfrm>
              <a:off x="837082" y="1850941"/>
              <a:ext cx="1096176" cy="830405"/>
            </a:xfrm>
            <a:custGeom>
              <a:avLst/>
              <a:gdLst/>
              <a:ahLst/>
              <a:cxnLst/>
              <a:rect l="l" t="t" r="r" b="b"/>
              <a:pathLst>
                <a:path w="50979" h="38619" extrusionOk="0">
                  <a:moveTo>
                    <a:pt x="13420" y="0"/>
                  </a:moveTo>
                  <a:cubicBezTo>
                    <a:pt x="9686" y="0"/>
                    <a:pt x="6641" y="3031"/>
                    <a:pt x="6641" y="6779"/>
                  </a:cubicBezTo>
                  <a:lnTo>
                    <a:pt x="6641" y="17746"/>
                  </a:lnTo>
                  <a:lnTo>
                    <a:pt x="0" y="17746"/>
                  </a:lnTo>
                  <a:lnTo>
                    <a:pt x="6641" y="24387"/>
                  </a:lnTo>
                  <a:lnTo>
                    <a:pt x="6641" y="31840"/>
                  </a:lnTo>
                  <a:cubicBezTo>
                    <a:pt x="6641" y="35588"/>
                    <a:pt x="9686" y="38619"/>
                    <a:pt x="13420" y="38619"/>
                  </a:cubicBezTo>
                  <a:lnTo>
                    <a:pt x="44199" y="38619"/>
                  </a:lnTo>
                  <a:cubicBezTo>
                    <a:pt x="47947" y="38619"/>
                    <a:pt x="50978" y="35588"/>
                    <a:pt x="50978" y="31840"/>
                  </a:cubicBezTo>
                  <a:lnTo>
                    <a:pt x="50978" y="6779"/>
                  </a:lnTo>
                  <a:cubicBezTo>
                    <a:pt x="50978" y="3031"/>
                    <a:pt x="47947" y="0"/>
                    <a:pt x="441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" name="Google Shape;3091;p68"/>
            <p:cNvSpPr/>
            <p:nvPr/>
          </p:nvSpPr>
          <p:spPr>
            <a:xfrm>
              <a:off x="1473728" y="1864272"/>
              <a:ext cx="89192" cy="238828"/>
            </a:xfrm>
            <a:custGeom>
              <a:avLst/>
              <a:gdLst/>
              <a:ahLst/>
              <a:cxnLst/>
              <a:rect l="l" t="t" r="r" b="b"/>
              <a:pathLst>
                <a:path w="4148" h="11107" extrusionOk="0">
                  <a:moveTo>
                    <a:pt x="400" y="0"/>
                  </a:moveTo>
                  <a:cubicBezTo>
                    <a:pt x="1" y="3472"/>
                    <a:pt x="1" y="6972"/>
                    <a:pt x="400" y="10444"/>
                  </a:cubicBezTo>
                  <a:cubicBezTo>
                    <a:pt x="400" y="10609"/>
                    <a:pt x="455" y="10774"/>
                    <a:pt x="552" y="10912"/>
                  </a:cubicBezTo>
                  <a:cubicBezTo>
                    <a:pt x="678" y="11038"/>
                    <a:pt x="851" y="11107"/>
                    <a:pt x="1038" y="11107"/>
                  </a:cubicBezTo>
                  <a:cubicBezTo>
                    <a:pt x="1055" y="11107"/>
                    <a:pt x="1072" y="11106"/>
                    <a:pt x="1089" y="11105"/>
                  </a:cubicBezTo>
                  <a:cubicBezTo>
                    <a:pt x="1778" y="11091"/>
                    <a:pt x="2439" y="10774"/>
                    <a:pt x="2894" y="10237"/>
                  </a:cubicBezTo>
                  <a:cubicBezTo>
                    <a:pt x="3335" y="9713"/>
                    <a:pt x="3652" y="9080"/>
                    <a:pt x="3817" y="8418"/>
                  </a:cubicBezTo>
                  <a:cubicBezTo>
                    <a:pt x="4038" y="7605"/>
                    <a:pt x="4148" y="6737"/>
                    <a:pt x="3886" y="5938"/>
                  </a:cubicBezTo>
                  <a:cubicBezTo>
                    <a:pt x="3748" y="5497"/>
                    <a:pt x="3500" y="5070"/>
                    <a:pt x="3459" y="4616"/>
                  </a:cubicBezTo>
                  <a:cubicBezTo>
                    <a:pt x="3418" y="4161"/>
                    <a:pt x="3583" y="3706"/>
                    <a:pt x="3487" y="3266"/>
                  </a:cubicBezTo>
                  <a:cubicBezTo>
                    <a:pt x="3363" y="2742"/>
                    <a:pt x="2908" y="2370"/>
                    <a:pt x="2536" y="1984"/>
                  </a:cubicBezTo>
                  <a:cubicBezTo>
                    <a:pt x="2164" y="1585"/>
                    <a:pt x="1819" y="1047"/>
                    <a:pt x="2026" y="538"/>
                  </a:cubicBezTo>
                  <a:lnTo>
                    <a:pt x="4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6" name="Google Shape;3092;p68"/>
            <p:cNvSpPr/>
            <p:nvPr/>
          </p:nvSpPr>
          <p:spPr>
            <a:xfrm>
              <a:off x="1428702" y="2110455"/>
              <a:ext cx="195544" cy="301616"/>
            </a:xfrm>
            <a:custGeom>
              <a:avLst/>
              <a:gdLst/>
              <a:ahLst/>
              <a:cxnLst/>
              <a:rect l="l" t="t" r="r" b="b"/>
              <a:pathLst>
                <a:path w="9094" h="14027" extrusionOk="0">
                  <a:moveTo>
                    <a:pt x="1985" y="0"/>
                  </a:moveTo>
                  <a:cubicBezTo>
                    <a:pt x="1227" y="262"/>
                    <a:pt x="621" y="841"/>
                    <a:pt x="304" y="1585"/>
                  </a:cubicBezTo>
                  <a:cubicBezTo>
                    <a:pt x="1" y="2329"/>
                    <a:pt x="152" y="3197"/>
                    <a:pt x="689" y="3803"/>
                  </a:cubicBezTo>
                  <a:cubicBezTo>
                    <a:pt x="1213" y="4354"/>
                    <a:pt x="2012" y="4519"/>
                    <a:pt x="2673" y="4891"/>
                  </a:cubicBezTo>
                  <a:cubicBezTo>
                    <a:pt x="3858" y="5567"/>
                    <a:pt x="4589" y="6875"/>
                    <a:pt x="4961" y="8184"/>
                  </a:cubicBezTo>
                  <a:cubicBezTo>
                    <a:pt x="5333" y="9507"/>
                    <a:pt x="5401" y="10899"/>
                    <a:pt x="5677" y="12235"/>
                  </a:cubicBezTo>
                  <a:cubicBezTo>
                    <a:pt x="5732" y="12662"/>
                    <a:pt x="5870" y="13062"/>
                    <a:pt x="6090" y="13420"/>
                  </a:cubicBezTo>
                  <a:cubicBezTo>
                    <a:pt x="6311" y="13778"/>
                    <a:pt x="6697" y="14012"/>
                    <a:pt x="7124" y="14026"/>
                  </a:cubicBezTo>
                  <a:cubicBezTo>
                    <a:pt x="7744" y="14012"/>
                    <a:pt x="8185" y="13420"/>
                    <a:pt x="8419" y="12855"/>
                  </a:cubicBezTo>
                  <a:cubicBezTo>
                    <a:pt x="8805" y="11904"/>
                    <a:pt x="8915" y="10857"/>
                    <a:pt x="8722" y="9865"/>
                  </a:cubicBezTo>
                  <a:cubicBezTo>
                    <a:pt x="8612" y="9314"/>
                    <a:pt x="8405" y="8763"/>
                    <a:pt x="8446" y="8198"/>
                  </a:cubicBezTo>
                  <a:cubicBezTo>
                    <a:pt x="8474" y="7688"/>
                    <a:pt x="8694" y="7206"/>
                    <a:pt x="8805" y="6696"/>
                  </a:cubicBezTo>
                  <a:cubicBezTo>
                    <a:pt x="9094" y="5167"/>
                    <a:pt x="8019" y="3500"/>
                    <a:pt x="6504" y="3128"/>
                  </a:cubicBezTo>
                  <a:cubicBezTo>
                    <a:pt x="6625" y="1661"/>
                    <a:pt x="5313" y="260"/>
                    <a:pt x="3852" y="260"/>
                  </a:cubicBezTo>
                  <a:cubicBezTo>
                    <a:pt x="3818" y="260"/>
                    <a:pt x="3783" y="261"/>
                    <a:pt x="3748" y="262"/>
                  </a:cubicBezTo>
                  <a:lnTo>
                    <a:pt x="198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" name="Google Shape;3093;p68"/>
            <p:cNvSpPr/>
            <p:nvPr/>
          </p:nvSpPr>
          <p:spPr>
            <a:xfrm>
              <a:off x="1281754" y="1806667"/>
              <a:ext cx="241172" cy="195565"/>
            </a:xfrm>
            <a:custGeom>
              <a:avLst/>
              <a:gdLst/>
              <a:ahLst/>
              <a:cxnLst/>
              <a:rect l="l" t="t" r="r" b="b"/>
              <a:pathLst>
                <a:path w="11216" h="9095" extrusionOk="0">
                  <a:moveTo>
                    <a:pt x="7146" y="1"/>
                  </a:moveTo>
                  <a:cubicBezTo>
                    <a:pt x="6155" y="1"/>
                    <a:pt x="5150" y="372"/>
                    <a:pt x="4355" y="1177"/>
                  </a:cubicBezTo>
                  <a:cubicBezTo>
                    <a:pt x="3955" y="1577"/>
                    <a:pt x="3638" y="2073"/>
                    <a:pt x="3170" y="2390"/>
                  </a:cubicBezTo>
                  <a:cubicBezTo>
                    <a:pt x="2646" y="2748"/>
                    <a:pt x="1985" y="2831"/>
                    <a:pt x="1379" y="3079"/>
                  </a:cubicBezTo>
                  <a:cubicBezTo>
                    <a:pt x="786" y="3313"/>
                    <a:pt x="194" y="3809"/>
                    <a:pt x="208" y="4457"/>
                  </a:cubicBezTo>
                  <a:lnTo>
                    <a:pt x="1" y="8218"/>
                  </a:lnTo>
                  <a:cubicBezTo>
                    <a:pt x="23" y="8750"/>
                    <a:pt x="571" y="9094"/>
                    <a:pt x="1107" y="9094"/>
                  </a:cubicBezTo>
                  <a:cubicBezTo>
                    <a:pt x="1238" y="9094"/>
                    <a:pt x="1367" y="9074"/>
                    <a:pt x="1489" y="9031"/>
                  </a:cubicBezTo>
                  <a:cubicBezTo>
                    <a:pt x="2109" y="8824"/>
                    <a:pt x="2522" y="8232"/>
                    <a:pt x="2853" y="7667"/>
                  </a:cubicBezTo>
                  <a:cubicBezTo>
                    <a:pt x="3183" y="7102"/>
                    <a:pt x="3500" y="6482"/>
                    <a:pt x="4038" y="6110"/>
                  </a:cubicBezTo>
                  <a:cubicBezTo>
                    <a:pt x="4475" y="5796"/>
                    <a:pt x="4994" y="5691"/>
                    <a:pt x="5536" y="5691"/>
                  </a:cubicBezTo>
                  <a:cubicBezTo>
                    <a:pt x="6088" y="5691"/>
                    <a:pt x="6665" y="5799"/>
                    <a:pt x="7207" y="5903"/>
                  </a:cubicBezTo>
                  <a:cubicBezTo>
                    <a:pt x="7698" y="6004"/>
                    <a:pt x="8221" y="6093"/>
                    <a:pt x="8725" y="6093"/>
                  </a:cubicBezTo>
                  <a:cubicBezTo>
                    <a:pt x="9322" y="6093"/>
                    <a:pt x="9892" y="5968"/>
                    <a:pt x="10348" y="5586"/>
                  </a:cubicBezTo>
                  <a:cubicBezTo>
                    <a:pt x="11064" y="4980"/>
                    <a:pt x="11216" y="3892"/>
                    <a:pt x="10982" y="2982"/>
                  </a:cubicBezTo>
                  <a:cubicBezTo>
                    <a:pt x="10511" y="1100"/>
                    <a:pt x="8850" y="1"/>
                    <a:pt x="71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" name="Google Shape;3094;p68"/>
            <p:cNvSpPr/>
            <p:nvPr/>
          </p:nvSpPr>
          <p:spPr>
            <a:xfrm>
              <a:off x="1319684" y="1873497"/>
              <a:ext cx="215692" cy="422761"/>
            </a:xfrm>
            <a:custGeom>
              <a:avLst/>
              <a:gdLst/>
              <a:ahLst/>
              <a:cxnLst/>
              <a:rect l="l" t="t" r="r" b="b"/>
              <a:pathLst>
                <a:path w="10031" h="19661" extrusionOk="0">
                  <a:moveTo>
                    <a:pt x="6874" y="0"/>
                  </a:moveTo>
                  <a:cubicBezTo>
                    <a:pt x="6802" y="0"/>
                    <a:pt x="6729" y="4"/>
                    <a:pt x="6655" y="12"/>
                  </a:cubicBezTo>
                  <a:lnTo>
                    <a:pt x="979" y="1473"/>
                  </a:lnTo>
                  <a:cubicBezTo>
                    <a:pt x="428" y="1528"/>
                    <a:pt x="0" y="2010"/>
                    <a:pt x="14" y="2561"/>
                  </a:cubicBezTo>
                  <a:lnTo>
                    <a:pt x="662" y="17027"/>
                  </a:lnTo>
                  <a:cubicBezTo>
                    <a:pt x="689" y="18701"/>
                    <a:pt x="3081" y="19660"/>
                    <a:pt x="4901" y="19660"/>
                  </a:cubicBezTo>
                  <a:cubicBezTo>
                    <a:pt x="4940" y="19660"/>
                    <a:pt x="4978" y="19660"/>
                    <a:pt x="5015" y="19659"/>
                  </a:cubicBezTo>
                  <a:cubicBezTo>
                    <a:pt x="6862" y="19604"/>
                    <a:pt x="6917" y="18708"/>
                    <a:pt x="6944" y="17069"/>
                  </a:cubicBezTo>
                  <a:cubicBezTo>
                    <a:pt x="6985" y="14391"/>
                    <a:pt x="6972" y="13363"/>
                    <a:pt x="6972" y="13349"/>
                  </a:cubicBezTo>
                  <a:lnTo>
                    <a:pt x="6972" y="13349"/>
                  </a:lnTo>
                  <a:cubicBezTo>
                    <a:pt x="6972" y="13349"/>
                    <a:pt x="6973" y="13349"/>
                    <a:pt x="6974" y="13349"/>
                  </a:cubicBezTo>
                  <a:cubicBezTo>
                    <a:pt x="7060" y="13349"/>
                    <a:pt x="9322" y="12914"/>
                    <a:pt x="9783" y="9904"/>
                  </a:cubicBezTo>
                  <a:cubicBezTo>
                    <a:pt x="10031" y="8389"/>
                    <a:pt x="9948" y="5909"/>
                    <a:pt x="9810" y="3884"/>
                  </a:cubicBezTo>
                  <a:cubicBezTo>
                    <a:pt x="9691" y="2126"/>
                    <a:pt x="8571" y="0"/>
                    <a:pt x="68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9" name="Google Shape;3095;p68"/>
            <p:cNvSpPr/>
            <p:nvPr/>
          </p:nvSpPr>
          <p:spPr>
            <a:xfrm>
              <a:off x="1502477" y="1990987"/>
              <a:ext cx="16901" cy="15826"/>
            </a:xfrm>
            <a:custGeom>
              <a:avLst/>
              <a:gdLst/>
              <a:ahLst/>
              <a:cxnLst/>
              <a:rect l="l" t="t" r="r" b="b"/>
              <a:pathLst>
                <a:path w="786" h="736" extrusionOk="0">
                  <a:moveTo>
                    <a:pt x="434" y="1"/>
                  </a:moveTo>
                  <a:cubicBezTo>
                    <a:pt x="418" y="1"/>
                    <a:pt x="402" y="2"/>
                    <a:pt x="386" y="4"/>
                  </a:cubicBezTo>
                  <a:cubicBezTo>
                    <a:pt x="166" y="4"/>
                    <a:pt x="0" y="183"/>
                    <a:pt x="0" y="390"/>
                  </a:cubicBezTo>
                  <a:cubicBezTo>
                    <a:pt x="13" y="588"/>
                    <a:pt x="191" y="735"/>
                    <a:pt x="387" y="735"/>
                  </a:cubicBezTo>
                  <a:cubicBezTo>
                    <a:pt x="396" y="735"/>
                    <a:pt x="405" y="735"/>
                    <a:pt x="414" y="734"/>
                  </a:cubicBezTo>
                  <a:cubicBezTo>
                    <a:pt x="620" y="734"/>
                    <a:pt x="786" y="555"/>
                    <a:pt x="786" y="348"/>
                  </a:cubicBezTo>
                  <a:cubicBezTo>
                    <a:pt x="773" y="145"/>
                    <a:pt x="620" y="1"/>
                    <a:pt x="4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0" name="Google Shape;3096;p68"/>
            <p:cNvSpPr/>
            <p:nvPr/>
          </p:nvSpPr>
          <p:spPr>
            <a:xfrm>
              <a:off x="1485576" y="1975956"/>
              <a:ext cx="34103" cy="9311"/>
            </a:xfrm>
            <a:custGeom>
              <a:avLst/>
              <a:gdLst/>
              <a:ahLst/>
              <a:cxnLst/>
              <a:rect l="l" t="t" r="r" b="b"/>
              <a:pathLst>
                <a:path w="1586" h="433" extrusionOk="0">
                  <a:moveTo>
                    <a:pt x="800" y="0"/>
                  </a:moveTo>
                  <a:cubicBezTo>
                    <a:pt x="580" y="0"/>
                    <a:pt x="359" y="69"/>
                    <a:pt x="180" y="193"/>
                  </a:cubicBezTo>
                  <a:cubicBezTo>
                    <a:pt x="42" y="290"/>
                    <a:pt x="1" y="386"/>
                    <a:pt x="15" y="414"/>
                  </a:cubicBezTo>
                  <a:cubicBezTo>
                    <a:pt x="21" y="420"/>
                    <a:pt x="30" y="423"/>
                    <a:pt x="42" y="423"/>
                  </a:cubicBezTo>
                  <a:cubicBezTo>
                    <a:pt x="139" y="423"/>
                    <a:pt x="420" y="248"/>
                    <a:pt x="800" y="248"/>
                  </a:cubicBezTo>
                  <a:cubicBezTo>
                    <a:pt x="1178" y="248"/>
                    <a:pt x="1464" y="433"/>
                    <a:pt x="1541" y="433"/>
                  </a:cubicBezTo>
                  <a:cubicBezTo>
                    <a:pt x="1549" y="433"/>
                    <a:pt x="1554" y="431"/>
                    <a:pt x="1558" y="427"/>
                  </a:cubicBezTo>
                  <a:cubicBezTo>
                    <a:pt x="1585" y="400"/>
                    <a:pt x="1544" y="303"/>
                    <a:pt x="1406" y="193"/>
                  </a:cubicBezTo>
                  <a:cubicBezTo>
                    <a:pt x="1227" y="69"/>
                    <a:pt x="1020" y="0"/>
                    <a:pt x="8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" name="Google Shape;3097;p68"/>
            <p:cNvSpPr/>
            <p:nvPr/>
          </p:nvSpPr>
          <p:spPr>
            <a:xfrm>
              <a:off x="1415671" y="1990987"/>
              <a:ext cx="16901" cy="15826"/>
            </a:xfrm>
            <a:custGeom>
              <a:avLst/>
              <a:gdLst/>
              <a:ahLst/>
              <a:cxnLst/>
              <a:rect l="l" t="t" r="r" b="b"/>
              <a:pathLst>
                <a:path w="786" h="736" extrusionOk="0">
                  <a:moveTo>
                    <a:pt x="434" y="1"/>
                  </a:moveTo>
                  <a:cubicBezTo>
                    <a:pt x="419" y="1"/>
                    <a:pt x="402" y="2"/>
                    <a:pt x="386" y="4"/>
                  </a:cubicBezTo>
                  <a:cubicBezTo>
                    <a:pt x="166" y="4"/>
                    <a:pt x="0" y="183"/>
                    <a:pt x="0" y="390"/>
                  </a:cubicBezTo>
                  <a:cubicBezTo>
                    <a:pt x="14" y="588"/>
                    <a:pt x="178" y="735"/>
                    <a:pt x="386" y="735"/>
                  </a:cubicBezTo>
                  <a:cubicBezTo>
                    <a:pt x="395" y="735"/>
                    <a:pt x="404" y="735"/>
                    <a:pt x="414" y="734"/>
                  </a:cubicBezTo>
                  <a:cubicBezTo>
                    <a:pt x="620" y="734"/>
                    <a:pt x="786" y="555"/>
                    <a:pt x="786" y="348"/>
                  </a:cubicBezTo>
                  <a:cubicBezTo>
                    <a:pt x="773" y="145"/>
                    <a:pt x="620" y="1"/>
                    <a:pt x="4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2" name="Google Shape;3098;p68"/>
            <p:cNvSpPr/>
            <p:nvPr/>
          </p:nvSpPr>
          <p:spPr>
            <a:xfrm>
              <a:off x="1397007" y="1978021"/>
              <a:ext cx="33802" cy="9096"/>
            </a:xfrm>
            <a:custGeom>
              <a:avLst/>
              <a:gdLst/>
              <a:ahLst/>
              <a:cxnLst/>
              <a:rect l="l" t="t" r="r" b="b"/>
              <a:pathLst>
                <a:path w="1572" h="423" extrusionOk="0">
                  <a:moveTo>
                    <a:pt x="799" y="1"/>
                  </a:moveTo>
                  <a:cubicBezTo>
                    <a:pt x="579" y="1"/>
                    <a:pt x="359" y="56"/>
                    <a:pt x="179" y="194"/>
                  </a:cubicBezTo>
                  <a:cubicBezTo>
                    <a:pt x="42" y="290"/>
                    <a:pt x="0" y="387"/>
                    <a:pt x="14" y="400"/>
                  </a:cubicBezTo>
                  <a:cubicBezTo>
                    <a:pt x="20" y="406"/>
                    <a:pt x="29" y="409"/>
                    <a:pt x="42" y="409"/>
                  </a:cubicBezTo>
                  <a:cubicBezTo>
                    <a:pt x="138" y="409"/>
                    <a:pt x="418" y="235"/>
                    <a:pt x="786" y="235"/>
                  </a:cubicBezTo>
                  <a:cubicBezTo>
                    <a:pt x="1168" y="235"/>
                    <a:pt x="1440" y="423"/>
                    <a:pt x="1532" y="423"/>
                  </a:cubicBezTo>
                  <a:cubicBezTo>
                    <a:pt x="1543" y="423"/>
                    <a:pt x="1551" y="420"/>
                    <a:pt x="1557" y="414"/>
                  </a:cubicBezTo>
                  <a:cubicBezTo>
                    <a:pt x="1571" y="387"/>
                    <a:pt x="1530" y="304"/>
                    <a:pt x="1406" y="194"/>
                  </a:cubicBezTo>
                  <a:cubicBezTo>
                    <a:pt x="1227" y="70"/>
                    <a:pt x="1020" y="1"/>
                    <a:pt x="7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3" name="Google Shape;3099;p68"/>
            <p:cNvSpPr/>
            <p:nvPr/>
          </p:nvSpPr>
          <p:spPr>
            <a:xfrm>
              <a:off x="1458031" y="1978623"/>
              <a:ext cx="28469" cy="75581"/>
            </a:xfrm>
            <a:custGeom>
              <a:avLst/>
              <a:gdLst/>
              <a:ahLst/>
              <a:cxnLst/>
              <a:rect l="l" t="t" r="r" b="b"/>
              <a:pathLst>
                <a:path w="1324" h="3515" extrusionOk="0">
                  <a:moveTo>
                    <a:pt x="43" y="0"/>
                  </a:moveTo>
                  <a:cubicBezTo>
                    <a:pt x="43" y="0"/>
                    <a:pt x="42" y="0"/>
                    <a:pt x="42" y="0"/>
                  </a:cubicBezTo>
                  <a:cubicBezTo>
                    <a:pt x="1" y="14"/>
                    <a:pt x="317" y="965"/>
                    <a:pt x="772" y="2136"/>
                  </a:cubicBezTo>
                  <a:lnTo>
                    <a:pt x="1089" y="2949"/>
                  </a:lnTo>
                  <a:cubicBezTo>
                    <a:pt x="1144" y="3045"/>
                    <a:pt x="1172" y="3155"/>
                    <a:pt x="1158" y="3266"/>
                  </a:cubicBezTo>
                  <a:cubicBezTo>
                    <a:pt x="1144" y="3335"/>
                    <a:pt x="1034" y="3362"/>
                    <a:pt x="937" y="3376"/>
                  </a:cubicBezTo>
                  <a:cubicBezTo>
                    <a:pt x="497" y="3431"/>
                    <a:pt x="249" y="3472"/>
                    <a:pt x="249" y="3500"/>
                  </a:cubicBezTo>
                  <a:cubicBezTo>
                    <a:pt x="249" y="3510"/>
                    <a:pt x="287" y="3515"/>
                    <a:pt x="359" y="3515"/>
                  </a:cubicBezTo>
                  <a:cubicBezTo>
                    <a:pt x="475" y="3515"/>
                    <a:pt x="679" y="3503"/>
                    <a:pt x="951" y="3486"/>
                  </a:cubicBezTo>
                  <a:cubicBezTo>
                    <a:pt x="1006" y="3486"/>
                    <a:pt x="1075" y="3486"/>
                    <a:pt x="1130" y="3459"/>
                  </a:cubicBezTo>
                  <a:cubicBezTo>
                    <a:pt x="1199" y="3445"/>
                    <a:pt x="1268" y="3376"/>
                    <a:pt x="1296" y="3307"/>
                  </a:cubicBezTo>
                  <a:cubicBezTo>
                    <a:pt x="1323" y="3169"/>
                    <a:pt x="1309" y="3018"/>
                    <a:pt x="1241" y="2880"/>
                  </a:cubicBezTo>
                  <a:lnTo>
                    <a:pt x="937" y="2067"/>
                  </a:lnTo>
                  <a:cubicBezTo>
                    <a:pt x="500" y="918"/>
                    <a:pt x="103" y="0"/>
                    <a:pt x="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" name="Google Shape;3100;p68"/>
            <p:cNvSpPr/>
            <p:nvPr/>
          </p:nvSpPr>
          <p:spPr>
            <a:xfrm>
              <a:off x="1381891" y="2137698"/>
              <a:ext cx="88010" cy="39135"/>
            </a:xfrm>
            <a:custGeom>
              <a:avLst/>
              <a:gdLst/>
              <a:ahLst/>
              <a:cxnLst/>
              <a:rect l="l" t="t" r="r" b="b"/>
              <a:pathLst>
                <a:path w="4093" h="1820" extrusionOk="0">
                  <a:moveTo>
                    <a:pt x="1" y="1"/>
                  </a:moveTo>
                  <a:cubicBezTo>
                    <a:pt x="1" y="1"/>
                    <a:pt x="868" y="1820"/>
                    <a:pt x="3481" y="1820"/>
                  </a:cubicBezTo>
                  <a:cubicBezTo>
                    <a:pt x="3662" y="1820"/>
                    <a:pt x="3853" y="1811"/>
                    <a:pt x="4051" y="1792"/>
                  </a:cubicBezTo>
                  <a:lnTo>
                    <a:pt x="4093" y="1076"/>
                  </a:lnTo>
                  <a:lnTo>
                    <a:pt x="4093" y="1076"/>
                  </a:lnTo>
                  <a:cubicBezTo>
                    <a:pt x="4043" y="1077"/>
                    <a:pt x="3993" y="1077"/>
                    <a:pt x="3943" y="1077"/>
                  </a:cubicBezTo>
                  <a:cubicBezTo>
                    <a:pt x="2549" y="1077"/>
                    <a:pt x="1198" y="70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" name="Google Shape;3101;p68"/>
            <p:cNvSpPr/>
            <p:nvPr/>
          </p:nvSpPr>
          <p:spPr>
            <a:xfrm>
              <a:off x="1431669" y="2069471"/>
              <a:ext cx="28749" cy="19997"/>
            </a:xfrm>
            <a:custGeom>
              <a:avLst/>
              <a:gdLst/>
              <a:ahLst/>
              <a:cxnLst/>
              <a:rect l="l" t="t" r="r" b="b"/>
              <a:pathLst>
                <a:path w="1337" h="930" extrusionOk="0">
                  <a:moveTo>
                    <a:pt x="694" y="0"/>
                  </a:moveTo>
                  <a:cubicBezTo>
                    <a:pt x="665" y="0"/>
                    <a:pt x="636" y="2"/>
                    <a:pt x="607" y="5"/>
                  </a:cubicBezTo>
                  <a:cubicBezTo>
                    <a:pt x="414" y="19"/>
                    <a:pt x="248" y="115"/>
                    <a:pt x="124" y="267"/>
                  </a:cubicBezTo>
                  <a:cubicBezTo>
                    <a:pt x="14" y="405"/>
                    <a:pt x="0" y="611"/>
                    <a:pt x="97" y="763"/>
                  </a:cubicBezTo>
                  <a:cubicBezTo>
                    <a:pt x="195" y="871"/>
                    <a:pt x="335" y="930"/>
                    <a:pt x="478" y="930"/>
                  </a:cubicBezTo>
                  <a:cubicBezTo>
                    <a:pt x="535" y="930"/>
                    <a:pt x="593" y="920"/>
                    <a:pt x="648" y="901"/>
                  </a:cubicBezTo>
                  <a:cubicBezTo>
                    <a:pt x="841" y="832"/>
                    <a:pt x="1020" y="722"/>
                    <a:pt x="1185" y="584"/>
                  </a:cubicBezTo>
                  <a:cubicBezTo>
                    <a:pt x="1227" y="542"/>
                    <a:pt x="1268" y="501"/>
                    <a:pt x="1309" y="460"/>
                  </a:cubicBezTo>
                  <a:cubicBezTo>
                    <a:pt x="1337" y="405"/>
                    <a:pt x="1337" y="350"/>
                    <a:pt x="1309" y="294"/>
                  </a:cubicBezTo>
                  <a:lnTo>
                    <a:pt x="1295" y="281"/>
                  </a:lnTo>
                  <a:cubicBezTo>
                    <a:pt x="1149" y="97"/>
                    <a:pt x="926" y="0"/>
                    <a:pt x="69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" name="Google Shape;3102;p68"/>
            <p:cNvSpPr/>
            <p:nvPr/>
          </p:nvSpPr>
          <p:spPr>
            <a:xfrm>
              <a:off x="1434916" y="2060375"/>
              <a:ext cx="30555" cy="26104"/>
            </a:xfrm>
            <a:custGeom>
              <a:avLst/>
              <a:gdLst/>
              <a:ahLst/>
              <a:cxnLst/>
              <a:rect l="l" t="t" r="r" b="b"/>
              <a:pathLst>
                <a:path w="1421" h="1214" extrusionOk="0">
                  <a:moveTo>
                    <a:pt x="84" y="1"/>
                  </a:moveTo>
                  <a:cubicBezTo>
                    <a:pt x="56" y="1"/>
                    <a:pt x="1" y="97"/>
                    <a:pt x="15" y="304"/>
                  </a:cubicBezTo>
                  <a:cubicBezTo>
                    <a:pt x="42" y="566"/>
                    <a:pt x="180" y="786"/>
                    <a:pt x="373" y="952"/>
                  </a:cubicBezTo>
                  <a:cubicBezTo>
                    <a:pt x="580" y="1117"/>
                    <a:pt x="841" y="1213"/>
                    <a:pt x="1103" y="1213"/>
                  </a:cubicBezTo>
                  <a:cubicBezTo>
                    <a:pt x="1310" y="1200"/>
                    <a:pt x="1420" y="1145"/>
                    <a:pt x="1420" y="1117"/>
                  </a:cubicBezTo>
                  <a:cubicBezTo>
                    <a:pt x="1420" y="1048"/>
                    <a:pt x="938" y="1089"/>
                    <a:pt x="538" y="773"/>
                  </a:cubicBezTo>
                  <a:cubicBezTo>
                    <a:pt x="152" y="442"/>
                    <a:pt x="152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" name="Google Shape;3103;p68"/>
            <p:cNvSpPr/>
            <p:nvPr/>
          </p:nvSpPr>
          <p:spPr>
            <a:xfrm>
              <a:off x="1392556" y="1964259"/>
              <a:ext cx="42102" cy="12299"/>
            </a:xfrm>
            <a:custGeom>
              <a:avLst/>
              <a:gdLst/>
              <a:ahLst/>
              <a:cxnLst/>
              <a:rect l="l" t="t" r="r" b="b"/>
              <a:pathLst>
                <a:path w="1958" h="572" extrusionOk="0">
                  <a:moveTo>
                    <a:pt x="1146" y="1"/>
                  </a:moveTo>
                  <a:cubicBezTo>
                    <a:pt x="824" y="1"/>
                    <a:pt x="503" y="93"/>
                    <a:pt x="221" y="269"/>
                  </a:cubicBezTo>
                  <a:cubicBezTo>
                    <a:pt x="70" y="379"/>
                    <a:pt x="1" y="489"/>
                    <a:pt x="28" y="531"/>
                  </a:cubicBezTo>
                  <a:cubicBezTo>
                    <a:pt x="43" y="560"/>
                    <a:pt x="83" y="572"/>
                    <a:pt x="142" y="572"/>
                  </a:cubicBezTo>
                  <a:cubicBezTo>
                    <a:pt x="305" y="572"/>
                    <a:pt x="616" y="485"/>
                    <a:pt x="979" y="434"/>
                  </a:cubicBezTo>
                  <a:cubicBezTo>
                    <a:pt x="1475" y="379"/>
                    <a:pt x="1888" y="434"/>
                    <a:pt x="1930" y="310"/>
                  </a:cubicBezTo>
                  <a:cubicBezTo>
                    <a:pt x="1957" y="269"/>
                    <a:pt x="1874" y="172"/>
                    <a:pt x="1682" y="90"/>
                  </a:cubicBezTo>
                  <a:cubicBezTo>
                    <a:pt x="1508" y="30"/>
                    <a:pt x="1327" y="1"/>
                    <a:pt x="11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" name="Google Shape;3104;p68"/>
            <p:cNvSpPr/>
            <p:nvPr/>
          </p:nvSpPr>
          <p:spPr>
            <a:xfrm>
              <a:off x="1484393" y="1949766"/>
              <a:ext cx="32017" cy="9956"/>
            </a:xfrm>
            <a:custGeom>
              <a:avLst/>
              <a:gdLst/>
              <a:ahLst/>
              <a:cxnLst/>
              <a:rect l="l" t="t" r="r" b="b"/>
              <a:pathLst>
                <a:path w="1489" h="463" extrusionOk="0">
                  <a:moveTo>
                    <a:pt x="724" y="0"/>
                  </a:moveTo>
                  <a:cubicBezTo>
                    <a:pt x="534" y="0"/>
                    <a:pt x="344" y="52"/>
                    <a:pt x="180" y="157"/>
                  </a:cubicBezTo>
                  <a:cubicBezTo>
                    <a:pt x="42" y="240"/>
                    <a:pt x="1" y="337"/>
                    <a:pt x="28" y="392"/>
                  </a:cubicBezTo>
                  <a:cubicBezTo>
                    <a:pt x="57" y="431"/>
                    <a:pt x="122" y="443"/>
                    <a:pt x="215" y="443"/>
                  </a:cubicBezTo>
                  <a:cubicBezTo>
                    <a:pt x="347" y="443"/>
                    <a:pt x="534" y="419"/>
                    <a:pt x="745" y="419"/>
                  </a:cubicBezTo>
                  <a:cubicBezTo>
                    <a:pt x="974" y="419"/>
                    <a:pt x="1180" y="462"/>
                    <a:pt x="1311" y="462"/>
                  </a:cubicBezTo>
                  <a:cubicBezTo>
                    <a:pt x="1377" y="462"/>
                    <a:pt x="1425" y="451"/>
                    <a:pt x="1447" y="419"/>
                  </a:cubicBezTo>
                  <a:cubicBezTo>
                    <a:pt x="1489" y="378"/>
                    <a:pt x="1447" y="281"/>
                    <a:pt x="1323" y="185"/>
                  </a:cubicBezTo>
                  <a:cubicBezTo>
                    <a:pt x="1143" y="63"/>
                    <a:pt x="933" y="0"/>
                    <a:pt x="7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" name="Google Shape;3105;p68"/>
            <p:cNvSpPr/>
            <p:nvPr/>
          </p:nvSpPr>
          <p:spPr>
            <a:xfrm>
              <a:off x="1292140" y="1859821"/>
              <a:ext cx="189330" cy="261943"/>
            </a:xfrm>
            <a:custGeom>
              <a:avLst/>
              <a:gdLst/>
              <a:ahLst/>
              <a:cxnLst/>
              <a:rect l="l" t="t" r="r" b="b"/>
              <a:pathLst>
                <a:path w="8805" h="12182" extrusionOk="0">
                  <a:moveTo>
                    <a:pt x="8528" y="1"/>
                  </a:moveTo>
                  <a:lnTo>
                    <a:pt x="8528" y="1"/>
                  </a:lnTo>
                  <a:cubicBezTo>
                    <a:pt x="6255" y="276"/>
                    <a:pt x="4023" y="827"/>
                    <a:pt x="1874" y="1626"/>
                  </a:cubicBezTo>
                  <a:cubicBezTo>
                    <a:pt x="1378" y="1805"/>
                    <a:pt x="854" y="2040"/>
                    <a:pt x="565" y="2481"/>
                  </a:cubicBezTo>
                  <a:cubicBezTo>
                    <a:pt x="248" y="2949"/>
                    <a:pt x="262" y="3541"/>
                    <a:pt x="289" y="4106"/>
                  </a:cubicBezTo>
                  <a:cubicBezTo>
                    <a:pt x="413" y="6848"/>
                    <a:pt x="0" y="9411"/>
                    <a:pt x="124" y="12139"/>
                  </a:cubicBezTo>
                  <a:lnTo>
                    <a:pt x="124" y="12125"/>
                  </a:lnTo>
                  <a:cubicBezTo>
                    <a:pt x="310" y="12163"/>
                    <a:pt x="494" y="12181"/>
                    <a:pt x="674" y="12181"/>
                  </a:cubicBezTo>
                  <a:cubicBezTo>
                    <a:pt x="2247" y="12181"/>
                    <a:pt x="3546" y="10793"/>
                    <a:pt x="3348" y="9149"/>
                  </a:cubicBezTo>
                  <a:cubicBezTo>
                    <a:pt x="3252" y="8405"/>
                    <a:pt x="2852" y="7647"/>
                    <a:pt x="3114" y="6931"/>
                  </a:cubicBezTo>
                  <a:cubicBezTo>
                    <a:pt x="3458" y="5994"/>
                    <a:pt x="4767" y="5704"/>
                    <a:pt x="5112" y="4768"/>
                  </a:cubicBezTo>
                  <a:cubicBezTo>
                    <a:pt x="5318" y="4230"/>
                    <a:pt x="5125" y="3597"/>
                    <a:pt x="5360" y="3059"/>
                  </a:cubicBezTo>
                  <a:cubicBezTo>
                    <a:pt x="5580" y="2563"/>
                    <a:pt x="6104" y="2274"/>
                    <a:pt x="6613" y="2095"/>
                  </a:cubicBezTo>
                  <a:cubicBezTo>
                    <a:pt x="7123" y="1902"/>
                    <a:pt x="7674" y="1778"/>
                    <a:pt x="8101" y="1447"/>
                  </a:cubicBezTo>
                  <a:cubicBezTo>
                    <a:pt x="8542" y="1103"/>
                    <a:pt x="8804" y="483"/>
                    <a:pt x="85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" name="Google Shape;3106;p68"/>
            <p:cNvSpPr/>
            <p:nvPr/>
          </p:nvSpPr>
          <p:spPr>
            <a:xfrm>
              <a:off x="1244727" y="1863606"/>
              <a:ext cx="115275" cy="286564"/>
            </a:xfrm>
            <a:custGeom>
              <a:avLst/>
              <a:gdLst/>
              <a:ahLst/>
              <a:cxnLst/>
              <a:rect l="l" t="t" r="r" b="b"/>
              <a:pathLst>
                <a:path w="5361" h="13327" extrusionOk="0">
                  <a:moveTo>
                    <a:pt x="5162" y="0"/>
                  </a:moveTo>
                  <a:cubicBezTo>
                    <a:pt x="3527" y="0"/>
                    <a:pt x="2313" y="660"/>
                    <a:pt x="1213" y="1919"/>
                  </a:cubicBezTo>
                  <a:cubicBezTo>
                    <a:pt x="442" y="2787"/>
                    <a:pt x="235" y="4013"/>
                    <a:pt x="138" y="5156"/>
                  </a:cubicBezTo>
                  <a:cubicBezTo>
                    <a:pt x="1" y="6755"/>
                    <a:pt x="1" y="8394"/>
                    <a:pt x="538" y="9896"/>
                  </a:cubicBezTo>
                  <a:cubicBezTo>
                    <a:pt x="1089" y="11398"/>
                    <a:pt x="2412" y="12913"/>
                    <a:pt x="3955" y="13327"/>
                  </a:cubicBezTo>
                  <a:lnTo>
                    <a:pt x="5360" y="4"/>
                  </a:lnTo>
                  <a:cubicBezTo>
                    <a:pt x="5293" y="2"/>
                    <a:pt x="5227" y="0"/>
                    <a:pt x="5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" name="Google Shape;3107;p68"/>
            <p:cNvSpPr/>
            <p:nvPr/>
          </p:nvSpPr>
          <p:spPr>
            <a:xfrm>
              <a:off x="1247694" y="2159480"/>
              <a:ext cx="301895" cy="458175"/>
            </a:xfrm>
            <a:custGeom>
              <a:avLst/>
              <a:gdLst/>
              <a:ahLst/>
              <a:cxnLst/>
              <a:rect l="l" t="t" r="r" b="b"/>
              <a:pathLst>
                <a:path w="14040" h="21308" extrusionOk="0">
                  <a:moveTo>
                    <a:pt x="3940" y="0"/>
                  </a:moveTo>
                  <a:cubicBezTo>
                    <a:pt x="3736" y="0"/>
                    <a:pt x="3545" y="130"/>
                    <a:pt x="3472" y="324"/>
                  </a:cubicBezTo>
                  <a:cubicBezTo>
                    <a:pt x="3183" y="1068"/>
                    <a:pt x="3169" y="1675"/>
                    <a:pt x="3445" y="2157"/>
                  </a:cubicBezTo>
                  <a:lnTo>
                    <a:pt x="3417" y="2157"/>
                  </a:lnTo>
                  <a:lnTo>
                    <a:pt x="2150" y="2405"/>
                  </a:lnTo>
                  <a:lnTo>
                    <a:pt x="0" y="21308"/>
                  </a:lnTo>
                  <a:lnTo>
                    <a:pt x="14040" y="20646"/>
                  </a:lnTo>
                  <a:lnTo>
                    <a:pt x="12827" y="2928"/>
                  </a:lnTo>
                  <a:lnTo>
                    <a:pt x="11395" y="2556"/>
                  </a:lnTo>
                  <a:cubicBezTo>
                    <a:pt x="11711" y="2336"/>
                    <a:pt x="11835" y="1923"/>
                    <a:pt x="11670" y="1564"/>
                  </a:cubicBezTo>
                  <a:cubicBezTo>
                    <a:pt x="11491" y="1110"/>
                    <a:pt x="11064" y="793"/>
                    <a:pt x="10582" y="738"/>
                  </a:cubicBezTo>
                  <a:lnTo>
                    <a:pt x="4024" y="7"/>
                  </a:lnTo>
                  <a:cubicBezTo>
                    <a:pt x="3996" y="3"/>
                    <a:pt x="3968" y="0"/>
                    <a:pt x="39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" name="Google Shape;3108;p68"/>
            <p:cNvSpPr/>
            <p:nvPr/>
          </p:nvSpPr>
          <p:spPr>
            <a:xfrm>
              <a:off x="1666885" y="2065471"/>
              <a:ext cx="309614" cy="505932"/>
            </a:xfrm>
            <a:custGeom>
              <a:avLst/>
              <a:gdLst/>
              <a:ahLst/>
              <a:cxnLst/>
              <a:rect l="l" t="t" r="r" b="b"/>
              <a:pathLst>
                <a:path w="14399" h="23529" extrusionOk="0">
                  <a:moveTo>
                    <a:pt x="10839" y="0"/>
                  </a:moveTo>
                  <a:cubicBezTo>
                    <a:pt x="10668" y="0"/>
                    <a:pt x="10472" y="114"/>
                    <a:pt x="10334" y="508"/>
                  </a:cubicBezTo>
                  <a:cubicBezTo>
                    <a:pt x="10196" y="963"/>
                    <a:pt x="8157" y="5330"/>
                    <a:pt x="8157" y="5330"/>
                  </a:cubicBezTo>
                  <a:lnTo>
                    <a:pt x="7372" y="7328"/>
                  </a:lnTo>
                  <a:lnTo>
                    <a:pt x="841" y="18791"/>
                  </a:lnTo>
                  <a:cubicBezTo>
                    <a:pt x="772" y="18915"/>
                    <a:pt x="704" y="19053"/>
                    <a:pt x="648" y="19190"/>
                  </a:cubicBezTo>
                  <a:cubicBezTo>
                    <a:pt x="1" y="20816"/>
                    <a:pt x="800" y="22662"/>
                    <a:pt x="2440" y="23310"/>
                  </a:cubicBezTo>
                  <a:cubicBezTo>
                    <a:pt x="2453" y="23310"/>
                    <a:pt x="2467" y="23324"/>
                    <a:pt x="2495" y="23324"/>
                  </a:cubicBezTo>
                  <a:cubicBezTo>
                    <a:pt x="2862" y="23463"/>
                    <a:pt x="3238" y="23528"/>
                    <a:pt x="3607" y="23528"/>
                  </a:cubicBezTo>
                  <a:cubicBezTo>
                    <a:pt x="4888" y="23528"/>
                    <a:pt x="6092" y="22739"/>
                    <a:pt x="6573" y="21478"/>
                  </a:cubicBezTo>
                  <a:lnTo>
                    <a:pt x="11064" y="9491"/>
                  </a:lnTo>
                  <a:cubicBezTo>
                    <a:pt x="11409" y="8788"/>
                    <a:pt x="12373" y="7300"/>
                    <a:pt x="12373" y="7300"/>
                  </a:cubicBezTo>
                  <a:lnTo>
                    <a:pt x="12759" y="6611"/>
                  </a:lnTo>
                  <a:cubicBezTo>
                    <a:pt x="12800" y="6653"/>
                    <a:pt x="12828" y="6694"/>
                    <a:pt x="12856" y="6735"/>
                  </a:cubicBezTo>
                  <a:cubicBezTo>
                    <a:pt x="12897" y="6832"/>
                    <a:pt x="12966" y="6901"/>
                    <a:pt x="13048" y="6956"/>
                  </a:cubicBezTo>
                  <a:cubicBezTo>
                    <a:pt x="13104" y="6977"/>
                    <a:pt x="13163" y="6988"/>
                    <a:pt x="13221" y="6988"/>
                  </a:cubicBezTo>
                  <a:cubicBezTo>
                    <a:pt x="13350" y="6988"/>
                    <a:pt x="13477" y="6936"/>
                    <a:pt x="13572" y="6832"/>
                  </a:cubicBezTo>
                  <a:cubicBezTo>
                    <a:pt x="14206" y="6239"/>
                    <a:pt x="13971" y="5192"/>
                    <a:pt x="13145" y="4931"/>
                  </a:cubicBezTo>
                  <a:cubicBezTo>
                    <a:pt x="13090" y="4834"/>
                    <a:pt x="13021" y="4751"/>
                    <a:pt x="12938" y="4683"/>
                  </a:cubicBezTo>
                  <a:cubicBezTo>
                    <a:pt x="12698" y="4488"/>
                    <a:pt x="12380" y="4432"/>
                    <a:pt x="12090" y="4432"/>
                  </a:cubicBezTo>
                  <a:cubicBezTo>
                    <a:pt x="11680" y="4432"/>
                    <a:pt x="11326" y="4545"/>
                    <a:pt x="11326" y="4545"/>
                  </a:cubicBezTo>
                  <a:lnTo>
                    <a:pt x="11423" y="4283"/>
                  </a:lnTo>
                  <a:cubicBezTo>
                    <a:pt x="11423" y="4283"/>
                    <a:pt x="11742" y="3956"/>
                    <a:pt x="12439" y="3956"/>
                  </a:cubicBezTo>
                  <a:cubicBezTo>
                    <a:pt x="12702" y="3956"/>
                    <a:pt x="13019" y="4003"/>
                    <a:pt x="13393" y="4131"/>
                  </a:cubicBezTo>
                  <a:cubicBezTo>
                    <a:pt x="13491" y="4164"/>
                    <a:pt x="13593" y="4182"/>
                    <a:pt x="13695" y="4182"/>
                  </a:cubicBezTo>
                  <a:cubicBezTo>
                    <a:pt x="13807" y="4182"/>
                    <a:pt x="13919" y="4161"/>
                    <a:pt x="14027" y="4118"/>
                  </a:cubicBezTo>
                  <a:cubicBezTo>
                    <a:pt x="14151" y="4076"/>
                    <a:pt x="14247" y="3980"/>
                    <a:pt x="14302" y="3842"/>
                  </a:cubicBezTo>
                  <a:cubicBezTo>
                    <a:pt x="14399" y="3512"/>
                    <a:pt x="14192" y="3360"/>
                    <a:pt x="13338" y="3057"/>
                  </a:cubicBezTo>
                  <a:cubicBezTo>
                    <a:pt x="12906" y="2904"/>
                    <a:pt x="12460" y="2821"/>
                    <a:pt x="12059" y="2821"/>
                  </a:cubicBezTo>
                  <a:cubicBezTo>
                    <a:pt x="11667" y="2821"/>
                    <a:pt x="11317" y="2900"/>
                    <a:pt x="11064" y="3071"/>
                  </a:cubicBezTo>
                  <a:cubicBezTo>
                    <a:pt x="10830" y="3222"/>
                    <a:pt x="10610" y="3388"/>
                    <a:pt x="10389" y="3580"/>
                  </a:cubicBezTo>
                  <a:cubicBezTo>
                    <a:pt x="10389" y="3580"/>
                    <a:pt x="11188" y="1169"/>
                    <a:pt x="11230" y="1018"/>
                  </a:cubicBezTo>
                  <a:cubicBezTo>
                    <a:pt x="11354" y="577"/>
                    <a:pt x="11271" y="136"/>
                    <a:pt x="10982" y="26"/>
                  </a:cubicBezTo>
                  <a:cubicBezTo>
                    <a:pt x="10938" y="10"/>
                    <a:pt x="10889" y="0"/>
                    <a:pt x="108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" name="Google Shape;3109;p68"/>
            <p:cNvSpPr/>
            <p:nvPr/>
          </p:nvSpPr>
          <p:spPr>
            <a:xfrm>
              <a:off x="1835164" y="2171049"/>
              <a:ext cx="76463" cy="52660"/>
            </a:xfrm>
            <a:custGeom>
              <a:avLst/>
              <a:gdLst/>
              <a:ahLst/>
              <a:cxnLst/>
              <a:rect l="l" t="t" r="r" b="b"/>
              <a:pathLst>
                <a:path w="3556" h="2449" extrusionOk="0">
                  <a:moveTo>
                    <a:pt x="3321" y="0"/>
                  </a:moveTo>
                  <a:cubicBezTo>
                    <a:pt x="3276" y="0"/>
                    <a:pt x="3229" y="9"/>
                    <a:pt x="3183" y="21"/>
                  </a:cubicBezTo>
                  <a:lnTo>
                    <a:pt x="524" y="544"/>
                  </a:lnTo>
                  <a:lnTo>
                    <a:pt x="1" y="2377"/>
                  </a:lnTo>
                  <a:cubicBezTo>
                    <a:pt x="78" y="2427"/>
                    <a:pt x="164" y="2448"/>
                    <a:pt x="252" y="2448"/>
                  </a:cubicBezTo>
                  <a:cubicBezTo>
                    <a:pt x="432" y="2448"/>
                    <a:pt x="620" y="2359"/>
                    <a:pt x="758" y="2239"/>
                  </a:cubicBezTo>
                  <a:cubicBezTo>
                    <a:pt x="965" y="2060"/>
                    <a:pt x="1103" y="1812"/>
                    <a:pt x="1296" y="1619"/>
                  </a:cubicBezTo>
                  <a:cubicBezTo>
                    <a:pt x="1874" y="1040"/>
                    <a:pt x="2853" y="985"/>
                    <a:pt x="3404" y="379"/>
                  </a:cubicBezTo>
                  <a:cubicBezTo>
                    <a:pt x="3486" y="296"/>
                    <a:pt x="3555" y="172"/>
                    <a:pt x="3486" y="76"/>
                  </a:cubicBezTo>
                  <a:cubicBezTo>
                    <a:pt x="3446" y="19"/>
                    <a:pt x="3386" y="0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" name="Google Shape;3110;p68"/>
            <p:cNvSpPr/>
            <p:nvPr/>
          </p:nvSpPr>
          <p:spPr>
            <a:xfrm>
              <a:off x="1485877" y="2214441"/>
              <a:ext cx="412418" cy="460992"/>
            </a:xfrm>
            <a:custGeom>
              <a:avLst/>
              <a:gdLst/>
              <a:ahLst/>
              <a:cxnLst/>
              <a:rect l="l" t="t" r="r" b="b"/>
              <a:pathLst>
                <a:path w="19180" h="21439" extrusionOk="0">
                  <a:moveTo>
                    <a:pt x="538" y="0"/>
                  </a:moveTo>
                  <a:lnTo>
                    <a:pt x="455" y="9204"/>
                  </a:lnTo>
                  <a:lnTo>
                    <a:pt x="1" y="21369"/>
                  </a:lnTo>
                  <a:lnTo>
                    <a:pt x="6834" y="21438"/>
                  </a:lnTo>
                  <a:lnTo>
                    <a:pt x="5691" y="16492"/>
                  </a:lnTo>
                  <a:lnTo>
                    <a:pt x="6077" y="17415"/>
                  </a:lnTo>
                  <a:cubicBezTo>
                    <a:pt x="6793" y="19193"/>
                    <a:pt x="8515" y="20336"/>
                    <a:pt x="10430" y="20336"/>
                  </a:cubicBezTo>
                  <a:cubicBezTo>
                    <a:pt x="12580" y="20336"/>
                    <a:pt x="14082" y="18738"/>
                    <a:pt x="14991" y="16781"/>
                  </a:cubicBezTo>
                  <a:cubicBezTo>
                    <a:pt x="17126" y="12207"/>
                    <a:pt x="19179" y="4836"/>
                    <a:pt x="19179" y="4836"/>
                  </a:cubicBezTo>
                  <a:lnTo>
                    <a:pt x="15018" y="1185"/>
                  </a:lnTo>
                  <a:cubicBezTo>
                    <a:pt x="12015" y="6875"/>
                    <a:pt x="9177" y="11835"/>
                    <a:pt x="9177" y="11835"/>
                  </a:cubicBezTo>
                  <a:cubicBezTo>
                    <a:pt x="9177" y="11835"/>
                    <a:pt x="8364" y="9342"/>
                    <a:pt x="7730" y="7123"/>
                  </a:cubicBezTo>
                  <a:cubicBezTo>
                    <a:pt x="7096" y="4905"/>
                    <a:pt x="7096" y="3748"/>
                    <a:pt x="6132" y="2632"/>
                  </a:cubicBezTo>
                  <a:cubicBezTo>
                    <a:pt x="4630" y="937"/>
                    <a:pt x="2508" y="510"/>
                    <a:pt x="538" y="0"/>
                  </a:cubicBezTo>
                  <a:close/>
                </a:path>
              </a:pathLst>
            </a:custGeom>
            <a:solidFill>
              <a:srgbClr val="FF72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" name="Google Shape;3111;p68"/>
            <p:cNvSpPr/>
            <p:nvPr/>
          </p:nvSpPr>
          <p:spPr>
            <a:xfrm>
              <a:off x="1106960" y="2207925"/>
              <a:ext cx="491225" cy="473442"/>
            </a:xfrm>
            <a:custGeom>
              <a:avLst/>
              <a:gdLst/>
              <a:ahLst/>
              <a:cxnLst/>
              <a:rect l="l" t="t" r="r" b="b"/>
              <a:pathLst>
                <a:path w="22845" h="22018" extrusionOk="0">
                  <a:moveTo>
                    <a:pt x="9191" y="0"/>
                  </a:moveTo>
                  <a:cubicBezTo>
                    <a:pt x="6380" y="110"/>
                    <a:pt x="3170" y="2439"/>
                    <a:pt x="2219" y="4244"/>
                  </a:cubicBezTo>
                  <a:cubicBezTo>
                    <a:pt x="1544" y="5511"/>
                    <a:pt x="979" y="6972"/>
                    <a:pt x="800" y="8377"/>
                  </a:cubicBezTo>
                  <a:cubicBezTo>
                    <a:pt x="580" y="10196"/>
                    <a:pt x="277" y="14481"/>
                    <a:pt x="1" y="17966"/>
                  </a:cubicBezTo>
                  <a:cubicBezTo>
                    <a:pt x="1" y="18090"/>
                    <a:pt x="1" y="18200"/>
                    <a:pt x="1" y="18311"/>
                  </a:cubicBezTo>
                  <a:cubicBezTo>
                    <a:pt x="15" y="20360"/>
                    <a:pt x="1682" y="22017"/>
                    <a:pt x="3739" y="22017"/>
                  </a:cubicBezTo>
                  <a:cubicBezTo>
                    <a:pt x="3756" y="22017"/>
                    <a:pt x="3773" y="22017"/>
                    <a:pt x="3790" y="22017"/>
                  </a:cubicBezTo>
                  <a:lnTo>
                    <a:pt x="22844" y="22017"/>
                  </a:lnTo>
                  <a:lnTo>
                    <a:pt x="22252" y="17250"/>
                  </a:lnTo>
                  <a:lnTo>
                    <a:pt x="9811" y="14839"/>
                  </a:lnTo>
                  <a:lnTo>
                    <a:pt x="9728" y="11835"/>
                  </a:lnTo>
                  <a:lnTo>
                    <a:pt x="9191" y="0"/>
                  </a:lnTo>
                  <a:close/>
                </a:path>
              </a:pathLst>
            </a:custGeom>
            <a:solidFill>
              <a:srgbClr val="FF72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" name="Google Shape;3112;p68"/>
            <p:cNvSpPr/>
            <p:nvPr/>
          </p:nvSpPr>
          <p:spPr>
            <a:xfrm>
              <a:off x="1485877" y="2214441"/>
              <a:ext cx="412418" cy="460992"/>
            </a:xfrm>
            <a:custGeom>
              <a:avLst/>
              <a:gdLst/>
              <a:ahLst/>
              <a:cxnLst/>
              <a:rect l="l" t="t" r="r" b="b"/>
              <a:pathLst>
                <a:path w="19180" h="21439" extrusionOk="0">
                  <a:moveTo>
                    <a:pt x="538" y="0"/>
                  </a:moveTo>
                  <a:lnTo>
                    <a:pt x="455" y="9204"/>
                  </a:lnTo>
                  <a:lnTo>
                    <a:pt x="1" y="21369"/>
                  </a:lnTo>
                  <a:lnTo>
                    <a:pt x="6834" y="21438"/>
                  </a:lnTo>
                  <a:lnTo>
                    <a:pt x="5691" y="16492"/>
                  </a:lnTo>
                  <a:lnTo>
                    <a:pt x="6077" y="17415"/>
                  </a:lnTo>
                  <a:cubicBezTo>
                    <a:pt x="6793" y="19193"/>
                    <a:pt x="8515" y="20336"/>
                    <a:pt x="10430" y="20336"/>
                  </a:cubicBezTo>
                  <a:cubicBezTo>
                    <a:pt x="12580" y="20336"/>
                    <a:pt x="14082" y="18738"/>
                    <a:pt x="14991" y="16781"/>
                  </a:cubicBezTo>
                  <a:cubicBezTo>
                    <a:pt x="17126" y="12207"/>
                    <a:pt x="19179" y="4836"/>
                    <a:pt x="19179" y="4836"/>
                  </a:cubicBezTo>
                  <a:lnTo>
                    <a:pt x="15018" y="1185"/>
                  </a:lnTo>
                  <a:cubicBezTo>
                    <a:pt x="12015" y="6875"/>
                    <a:pt x="9177" y="11835"/>
                    <a:pt x="9177" y="11835"/>
                  </a:cubicBezTo>
                  <a:cubicBezTo>
                    <a:pt x="9177" y="11835"/>
                    <a:pt x="8364" y="9342"/>
                    <a:pt x="7730" y="7123"/>
                  </a:cubicBezTo>
                  <a:cubicBezTo>
                    <a:pt x="7096" y="4905"/>
                    <a:pt x="7096" y="3748"/>
                    <a:pt x="6132" y="2632"/>
                  </a:cubicBezTo>
                  <a:cubicBezTo>
                    <a:pt x="4630" y="937"/>
                    <a:pt x="2508" y="510"/>
                    <a:pt x="5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" name="Google Shape;3113;p68"/>
            <p:cNvSpPr/>
            <p:nvPr/>
          </p:nvSpPr>
          <p:spPr>
            <a:xfrm>
              <a:off x="1106960" y="2207925"/>
              <a:ext cx="491225" cy="473722"/>
            </a:xfrm>
            <a:custGeom>
              <a:avLst/>
              <a:gdLst/>
              <a:ahLst/>
              <a:cxnLst/>
              <a:rect l="l" t="t" r="r" b="b"/>
              <a:pathLst>
                <a:path w="22845" h="22031" extrusionOk="0">
                  <a:moveTo>
                    <a:pt x="9191" y="0"/>
                  </a:moveTo>
                  <a:cubicBezTo>
                    <a:pt x="6380" y="124"/>
                    <a:pt x="3170" y="2453"/>
                    <a:pt x="2219" y="4258"/>
                  </a:cubicBezTo>
                  <a:cubicBezTo>
                    <a:pt x="1544" y="5511"/>
                    <a:pt x="979" y="6985"/>
                    <a:pt x="800" y="8391"/>
                  </a:cubicBezTo>
                  <a:cubicBezTo>
                    <a:pt x="580" y="10209"/>
                    <a:pt x="277" y="14494"/>
                    <a:pt x="1" y="17980"/>
                  </a:cubicBezTo>
                  <a:cubicBezTo>
                    <a:pt x="1" y="18090"/>
                    <a:pt x="1" y="18200"/>
                    <a:pt x="1" y="18324"/>
                  </a:cubicBezTo>
                  <a:cubicBezTo>
                    <a:pt x="15" y="20383"/>
                    <a:pt x="1695" y="22031"/>
                    <a:pt x="3764" y="22031"/>
                  </a:cubicBezTo>
                  <a:cubicBezTo>
                    <a:pt x="3773" y="22031"/>
                    <a:pt x="3781" y="22031"/>
                    <a:pt x="3790" y="22031"/>
                  </a:cubicBezTo>
                  <a:lnTo>
                    <a:pt x="22844" y="22031"/>
                  </a:lnTo>
                  <a:lnTo>
                    <a:pt x="21963" y="17801"/>
                  </a:lnTo>
                  <a:cubicBezTo>
                    <a:pt x="21866" y="17332"/>
                    <a:pt x="21494" y="16974"/>
                    <a:pt x="21026" y="16892"/>
                  </a:cubicBezTo>
                  <a:lnTo>
                    <a:pt x="9811" y="14839"/>
                  </a:lnTo>
                  <a:lnTo>
                    <a:pt x="9728" y="11849"/>
                  </a:lnTo>
                  <a:lnTo>
                    <a:pt x="91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" name="Google Shape;3114;p68"/>
            <p:cNvSpPr/>
            <p:nvPr/>
          </p:nvSpPr>
          <p:spPr>
            <a:xfrm>
              <a:off x="1266939" y="2519282"/>
              <a:ext cx="313162" cy="66980"/>
            </a:xfrm>
            <a:custGeom>
              <a:avLst/>
              <a:gdLst/>
              <a:ahLst/>
              <a:cxnLst/>
              <a:rect l="l" t="t" r="r" b="b"/>
              <a:pathLst>
                <a:path w="14564" h="3115" extrusionOk="0">
                  <a:moveTo>
                    <a:pt x="1" y="1"/>
                  </a:moveTo>
                  <a:cubicBezTo>
                    <a:pt x="56" y="14"/>
                    <a:pt x="111" y="28"/>
                    <a:pt x="153" y="28"/>
                  </a:cubicBezTo>
                  <a:lnTo>
                    <a:pt x="580" y="97"/>
                  </a:lnTo>
                  <a:lnTo>
                    <a:pt x="2178" y="359"/>
                  </a:lnTo>
                  <a:cubicBezTo>
                    <a:pt x="3514" y="565"/>
                    <a:pt x="5360" y="869"/>
                    <a:pt x="7386" y="1254"/>
                  </a:cubicBezTo>
                  <a:cubicBezTo>
                    <a:pt x="9425" y="1640"/>
                    <a:pt x="11257" y="2012"/>
                    <a:pt x="12594" y="2288"/>
                  </a:cubicBezTo>
                  <a:cubicBezTo>
                    <a:pt x="12924" y="2356"/>
                    <a:pt x="13228" y="2412"/>
                    <a:pt x="13476" y="2480"/>
                  </a:cubicBezTo>
                  <a:cubicBezTo>
                    <a:pt x="13696" y="2549"/>
                    <a:pt x="13916" y="2632"/>
                    <a:pt x="14109" y="2742"/>
                  </a:cubicBezTo>
                  <a:cubicBezTo>
                    <a:pt x="14288" y="2839"/>
                    <a:pt x="14440" y="2963"/>
                    <a:pt x="14564" y="3114"/>
                  </a:cubicBezTo>
                  <a:cubicBezTo>
                    <a:pt x="14564" y="3100"/>
                    <a:pt x="14550" y="3087"/>
                    <a:pt x="14550" y="3073"/>
                  </a:cubicBezTo>
                  <a:cubicBezTo>
                    <a:pt x="14523" y="3045"/>
                    <a:pt x="14509" y="3004"/>
                    <a:pt x="14481" y="2976"/>
                  </a:cubicBezTo>
                  <a:cubicBezTo>
                    <a:pt x="14371" y="2866"/>
                    <a:pt x="14261" y="2784"/>
                    <a:pt x="14137" y="2701"/>
                  </a:cubicBezTo>
                  <a:cubicBezTo>
                    <a:pt x="13930" y="2591"/>
                    <a:pt x="13710" y="2494"/>
                    <a:pt x="13489" y="2439"/>
                  </a:cubicBezTo>
                  <a:cubicBezTo>
                    <a:pt x="13241" y="2356"/>
                    <a:pt x="12938" y="2288"/>
                    <a:pt x="12594" y="2219"/>
                  </a:cubicBezTo>
                  <a:cubicBezTo>
                    <a:pt x="11271" y="1929"/>
                    <a:pt x="9439" y="1544"/>
                    <a:pt x="7413" y="1172"/>
                  </a:cubicBezTo>
                  <a:cubicBezTo>
                    <a:pt x="5374" y="786"/>
                    <a:pt x="3528" y="497"/>
                    <a:pt x="2178" y="290"/>
                  </a:cubicBezTo>
                  <a:cubicBezTo>
                    <a:pt x="1517" y="193"/>
                    <a:pt x="965" y="111"/>
                    <a:pt x="593" y="69"/>
                  </a:cubicBezTo>
                  <a:lnTo>
                    <a:pt x="153" y="14"/>
                  </a:lnTo>
                  <a:cubicBezTo>
                    <a:pt x="111" y="1"/>
                    <a:pt x="56" y="1"/>
                    <a:pt x="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" name="Google Shape;3115;p68"/>
            <p:cNvSpPr/>
            <p:nvPr/>
          </p:nvSpPr>
          <p:spPr>
            <a:xfrm>
              <a:off x="1553717" y="2586821"/>
              <a:ext cx="176299" cy="176794"/>
            </a:xfrm>
            <a:custGeom>
              <a:avLst/>
              <a:gdLst/>
              <a:ahLst/>
              <a:cxnLst/>
              <a:rect l="l" t="t" r="r" b="b"/>
              <a:pathLst>
                <a:path w="8199" h="8222" extrusionOk="0">
                  <a:moveTo>
                    <a:pt x="1144" y="1"/>
                  </a:moveTo>
                  <a:lnTo>
                    <a:pt x="1" y="4051"/>
                  </a:lnTo>
                  <a:lnTo>
                    <a:pt x="1875" y="5415"/>
                  </a:lnTo>
                  <a:lnTo>
                    <a:pt x="2894" y="7000"/>
                  </a:lnTo>
                  <a:cubicBezTo>
                    <a:pt x="3055" y="7260"/>
                    <a:pt x="3349" y="7419"/>
                    <a:pt x="3657" y="7419"/>
                  </a:cubicBezTo>
                  <a:cubicBezTo>
                    <a:pt x="3692" y="7419"/>
                    <a:pt x="3727" y="7417"/>
                    <a:pt x="3762" y="7413"/>
                  </a:cubicBezTo>
                  <a:cubicBezTo>
                    <a:pt x="3831" y="7592"/>
                    <a:pt x="4024" y="7923"/>
                    <a:pt x="4244" y="7923"/>
                  </a:cubicBezTo>
                  <a:lnTo>
                    <a:pt x="4410" y="7923"/>
                  </a:lnTo>
                  <a:cubicBezTo>
                    <a:pt x="4641" y="7877"/>
                    <a:pt x="4805" y="7684"/>
                    <a:pt x="4818" y="7460"/>
                  </a:cubicBezTo>
                  <a:lnTo>
                    <a:pt x="4818" y="7460"/>
                  </a:lnTo>
                  <a:lnTo>
                    <a:pt x="4933" y="7868"/>
                  </a:lnTo>
                  <a:cubicBezTo>
                    <a:pt x="4988" y="8061"/>
                    <a:pt x="5140" y="8185"/>
                    <a:pt x="5319" y="8212"/>
                  </a:cubicBezTo>
                  <a:cubicBezTo>
                    <a:pt x="5348" y="8218"/>
                    <a:pt x="5376" y="8221"/>
                    <a:pt x="5405" y="8221"/>
                  </a:cubicBezTo>
                  <a:cubicBezTo>
                    <a:pt x="5445" y="8221"/>
                    <a:pt x="5485" y="8215"/>
                    <a:pt x="5526" y="8199"/>
                  </a:cubicBezTo>
                  <a:cubicBezTo>
                    <a:pt x="5787" y="8130"/>
                    <a:pt x="5925" y="7868"/>
                    <a:pt x="5856" y="7606"/>
                  </a:cubicBezTo>
                  <a:lnTo>
                    <a:pt x="5856" y="7592"/>
                  </a:lnTo>
                  <a:lnTo>
                    <a:pt x="5043" y="4038"/>
                  </a:lnTo>
                  <a:lnTo>
                    <a:pt x="5043" y="4038"/>
                  </a:lnTo>
                  <a:cubicBezTo>
                    <a:pt x="5044" y="4038"/>
                    <a:pt x="6835" y="5250"/>
                    <a:pt x="7248" y="5415"/>
                  </a:cubicBezTo>
                  <a:cubicBezTo>
                    <a:pt x="7455" y="5498"/>
                    <a:pt x="7620" y="5539"/>
                    <a:pt x="7770" y="5539"/>
                  </a:cubicBezTo>
                  <a:cubicBezTo>
                    <a:pt x="7920" y="5539"/>
                    <a:pt x="8054" y="5498"/>
                    <a:pt x="8199" y="5415"/>
                  </a:cubicBezTo>
                  <a:lnTo>
                    <a:pt x="5608" y="3018"/>
                  </a:lnTo>
                  <a:cubicBezTo>
                    <a:pt x="5347" y="2784"/>
                    <a:pt x="5333" y="2743"/>
                    <a:pt x="5167" y="2605"/>
                  </a:cubicBezTo>
                  <a:lnTo>
                    <a:pt x="114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0" name="Google Shape;3116;p68"/>
            <p:cNvGrpSpPr/>
            <p:nvPr/>
          </p:nvGrpSpPr>
          <p:grpSpPr>
            <a:xfrm>
              <a:off x="2013505" y="1797314"/>
              <a:ext cx="306067" cy="304282"/>
              <a:chOff x="2013505" y="1797314"/>
              <a:chExt cx="306067" cy="304282"/>
            </a:xfrm>
          </p:grpSpPr>
          <p:sp>
            <p:nvSpPr>
              <p:cNvPr id="61" name="Google Shape;3117;p68"/>
              <p:cNvSpPr/>
              <p:nvPr/>
            </p:nvSpPr>
            <p:spPr>
              <a:xfrm>
                <a:off x="2206082" y="1935661"/>
                <a:ext cx="30233" cy="25997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1209" extrusionOk="0">
                    <a:moveTo>
                      <a:pt x="607" y="1"/>
                    </a:moveTo>
                    <a:cubicBezTo>
                      <a:pt x="276" y="1"/>
                      <a:pt x="0" y="276"/>
                      <a:pt x="0" y="607"/>
                    </a:cubicBezTo>
                    <a:cubicBezTo>
                      <a:pt x="0" y="971"/>
                      <a:pt x="297" y="1208"/>
                      <a:pt x="609" y="1208"/>
                    </a:cubicBezTo>
                    <a:cubicBezTo>
                      <a:pt x="757" y="1208"/>
                      <a:pt x="909" y="1154"/>
                      <a:pt x="1034" y="1034"/>
                    </a:cubicBezTo>
                    <a:cubicBezTo>
                      <a:pt x="1406" y="648"/>
                      <a:pt x="1144" y="1"/>
                      <a:pt x="60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Google Shape;3118;p68"/>
              <p:cNvSpPr/>
              <p:nvPr/>
            </p:nvSpPr>
            <p:spPr>
              <a:xfrm>
                <a:off x="2154239" y="1935661"/>
                <a:ext cx="26083" cy="26104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1214" extrusionOk="0">
                    <a:moveTo>
                      <a:pt x="606" y="1"/>
                    </a:moveTo>
                    <a:cubicBezTo>
                      <a:pt x="276" y="1"/>
                      <a:pt x="0" y="276"/>
                      <a:pt x="0" y="607"/>
                    </a:cubicBezTo>
                    <a:cubicBezTo>
                      <a:pt x="0" y="937"/>
                      <a:pt x="276" y="1213"/>
                      <a:pt x="606" y="1213"/>
                    </a:cubicBezTo>
                    <a:cubicBezTo>
                      <a:pt x="937" y="1213"/>
                      <a:pt x="1213" y="937"/>
                      <a:pt x="1213" y="607"/>
                    </a:cubicBezTo>
                    <a:cubicBezTo>
                      <a:pt x="1213" y="276"/>
                      <a:pt x="937" y="1"/>
                      <a:pt x="6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Google Shape;3119;p68"/>
              <p:cNvSpPr/>
              <p:nvPr/>
            </p:nvSpPr>
            <p:spPr>
              <a:xfrm>
                <a:off x="2097387" y="1935704"/>
                <a:ext cx="32877" cy="25911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205" extrusionOk="0">
                    <a:moveTo>
                      <a:pt x="760" y="1"/>
                    </a:moveTo>
                    <a:cubicBezTo>
                      <a:pt x="555" y="1"/>
                      <a:pt x="358" y="108"/>
                      <a:pt x="247" y="302"/>
                    </a:cubicBezTo>
                    <a:cubicBezTo>
                      <a:pt x="1" y="720"/>
                      <a:pt x="316" y="1205"/>
                      <a:pt x="759" y="1205"/>
                    </a:cubicBezTo>
                    <a:cubicBezTo>
                      <a:pt x="812" y="1205"/>
                      <a:pt x="866" y="1198"/>
                      <a:pt x="922" y="1183"/>
                    </a:cubicBezTo>
                    <a:cubicBezTo>
                      <a:pt x="1432" y="1046"/>
                      <a:pt x="1528" y="357"/>
                      <a:pt x="1060" y="81"/>
                    </a:cubicBezTo>
                    <a:cubicBezTo>
                      <a:pt x="964" y="27"/>
                      <a:pt x="861" y="1"/>
                      <a:pt x="7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4" name="Google Shape;3120;p68"/>
              <p:cNvSpPr/>
              <p:nvPr/>
            </p:nvSpPr>
            <p:spPr>
              <a:xfrm>
                <a:off x="2013505" y="1797314"/>
                <a:ext cx="306067" cy="304282"/>
              </a:xfrm>
              <a:custGeom>
                <a:avLst/>
                <a:gdLst/>
                <a:ahLst/>
                <a:cxnLst/>
                <a:rect l="l" t="t" r="r" b="b"/>
                <a:pathLst>
                  <a:path w="14234" h="14151" extrusionOk="0">
                    <a:moveTo>
                      <a:pt x="6986" y="0"/>
                    </a:moveTo>
                    <a:lnTo>
                      <a:pt x="6628" y="14"/>
                    </a:lnTo>
                    <a:cubicBezTo>
                      <a:pt x="6545" y="14"/>
                      <a:pt x="6463" y="14"/>
                      <a:pt x="6366" y="28"/>
                    </a:cubicBezTo>
                    <a:lnTo>
                      <a:pt x="6049" y="69"/>
                    </a:lnTo>
                    <a:lnTo>
                      <a:pt x="5691" y="124"/>
                    </a:lnTo>
                    <a:lnTo>
                      <a:pt x="5278" y="221"/>
                    </a:lnTo>
                    <a:cubicBezTo>
                      <a:pt x="4561" y="400"/>
                      <a:pt x="3886" y="689"/>
                      <a:pt x="3280" y="1089"/>
                    </a:cubicBezTo>
                    <a:cubicBezTo>
                      <a:pt x="1434" y="2260"/>
                      <a:pt x="235" y="4216"/>
                      <a:pt x="42" y="6380"/>
                    </a:cubicBezTo>
                    <a:cubicBezTo>
                      <a:pt x="15" y="6696"/>
                      <a:pt x="1" y="7027"/>
                      <a:pt x="15" y="7344"/>
                    </a:cubicBezTo>
                    <a:cubicBezTo>
                      <a:pt x="28" y="7509"/>
                      <a:pt x="15" y="7675"/>
                      <a:pt x="56" y="7840"/>
                    </a:cubicBezTo>
                    <a:cubicBezTo>
                      <a:pt x="83" y="8005"/>
                      <a:pt x="97" y="8171"/>
                      <a:pt x="125" y="8336"/>
                    </a:cubicBezTo>
                    <a:cubicBezTo>
                      <a:pt x="249" y="9025"/>
                      <a:pt x="483" y="9686"/>
                      <a:pt x="800" y="10306"/>
                    </a:cubicBezTo>
                    <a:cubicBezTo>
                      <a:pt x="1131" y="10954"/>
                      <a:pt x="1571" y="11546"/>
                      <a:pt x="2081" y="12070"/>
                    </a:cubicBezTo>
                    <a:cubicBezTo>
                      <a:pt x="2619" y="12607"/>
                      <a:pt x="3252" y="13048"/>
                      <a:pt x="3927" y="13392"/>
                    </a:cubicBezTo>
                    <a:cubicBezTo>
                      <a:pt x="4630" y="13764"/>
                      <a:pt x="5402" y="13999"/>
                      <a:pt x="6187" y="14081"/>
                    </a:cubicBezTo>
                    <a:cubicBezTo>
                      <a:pt x="6380" y="14123"/>
                      <a:pt x="6587" y="14136"/>
                      <a:pt x="6779" y="14136"/>
                    </a:cubicBezTo>
                    <a:cubicBezTo>
                      <a:pt x="6986" y="14150"/>
                      <a:pt x="7193" y="14150"/>
                      <a:pt x="7399" y="14150"/>
                    </a:cubicBezTo>
                    <a:cubicBezTo>
                      <a:pt x="8682" y="14095"/>
                      <a:pt x="9924" y="13703"/>
                      <a:pt x="11005" y="13000"/>
                    </a:cubicBezTo>
                    <a:lnTo>
                      <a:pt x="11005" y="13000"/>
                    </a:lnTo>
                    <a:lnTo>
                      <a:pt x="13434" y="13971"/>
                    </a:lnTo>
                    <a:lnTo>
                      <a:pt x="13572" y="14026"/>
                    </a:lnTo>
                    <a:lnTo>
                      <a:pt x="13531" y="13875"/>
                    </a:lnTo>
                    <a:lnTo>
                      <a:pt x="12814" y="11293"/>
                    </a:lnTo>
                    <a:lnTo>
                      <a:pt x="12814" y="11293"/>
                    </a:lnTo>
                    <a:cubicBezTo>
                      <a:pt x="13468" y="10402"/>
                      <a:pt x="13918" y="9375"/>
                      <a:pt x="14109" y="8295"/>
                    </a:cubicBezTo>
                    <a:cubicBezTo>
                      <a:pt x="14206" y="7785"/>
                      <a:pt x="14233" y="7261"/>
                      <a:pt x="14206" y="6738"/>
                    </a:cubicBezTo>
                    <a:cubicBezTo>
                      <a:pt x="14206" y="6490"/>
                      <a:pt x="14178" y="6242"/>
                      <a:pt x="14137" y="5994"/>
                    </a:cubicBezTo>
                    <a:lnTo>
                      <a:pt x="14082" y="5636"/>
                    </a:lnTo>
                    <a:cubicBezTo>
                      <a:pt x="14054" y="5525"/>
                      <a:pt x="14027" y="5401"/>
                      <a:pt x="13999" y="5291"/>
                    </a:cubicBezTo>
                    <a:cubicBezTo>
                      <a:pt x="13586" y="3665"/>
                      <a:pt x="12607" y="2246"/>
                      <a:pt x="11243" y="1282"/>
                    </a:cubicBezTo>
                    <a:cubicBezTo>
                      <a:pt x="10734" y="924"/>
                      <a:pt x="10183" y="634"/>
                      <a:pt x="9604" y="414"/>
                    </a:cubicBezTo>
                    <a:lnTo>
                      <a:pt x="9232" y="290"/>
                    </a:lnTo>
                    <a:lnTo>
                      <a:pt x="8887" y="193"/>
                    </a:lnTo>
                    <a:lnTo>
                      <a:pt x="8571" y="111"/>
                    </a:lnTo>
                    <a:cubicBezTo>
                      <a:pt x="8460" y="97"/>
                      <a:pt x="8364" y="83"/>
                      <a:pt x="8267" y="69"/>
                    </a:cubicBezTo>
                    <a:cubicBezTo>
                      <a:pt x="8088" y="56"/>
                      <a:pt x="7923" y="14"/>
                      <a:pt x="7771" y="14"/>
                    </a:cubicBezTo>
                    <a:lnTo>
                      <a:pt x="7413" y="0"/>
                    </a:lnTo>
                    <a:lnTo>
                      <a:pt x="7110" y="0"/>
                    </a:lnTo>
                    <a:cubicBezTo>
                      <a:pt x="7138" y="0"/>
                      <a:pt x="7165" y="14"/>
                      <a:pt x="7193" y="14"/>
                    </a:cubicBezTo>
                    <a:lnTo>
                      <a:pt x="7413" y="28"/>
                    </a:lnTo>
                    <a:lnTo>
                      <a:pt x="7771" y="56"/>
                    </a:lnTo>
                    <a:cubicBezTo>
                      <a:pt x="7909" y="56"/>
                      <a:pt x="8075" y="97"/>
                      <a:pt x="8267" y="124"/>
                    </a:cubicBezTo>
                    <a:cubicBezTo>
                      <a:pt x="10995" y="607"/>
                      <a:pt x="13200" y="2646"/>
                      <a:pt x="13875" y="5346"/>
                    </a:cubicBezTo>
                    <a:cubicBezTo>
                      <a:pt x="13903" y="5456"/>
                      <a:pt x="13930" y="5567"/>
                      <a:pt x="13958" y="5691"/>
                    </a:cubicBezTo>
                    <a:cubicBezTo>
                      <a:pt x="13971" y="5801"/>
                      <a:pt x="13985" y="5925"/>
                      <a:pt x="14013" y="6035"/>
                    </a:cubicBezTo>
                    <a:cubicBezTo>
                      <a:pt x="14054" y="6283"/>
                      <a:pt x="14068" y="6517"/>
                      <a:pt x="14082" y="6765"/>
                    </a:cubicBezTo>
                    <a:cubicBezTo>
                      <a:pt x="14095" y="7275"/>
                      <a:pt x="14068" y="7785"/>
                      <a:pt x="13971" y="8281"/>
                    </a:cubicBezTo>
                    <a:cubicBezTo>
                      <a:pt x="13779" y="9355"/>
                      <a:pt x="13324" y="10361"/>
                      <a:pt x="12663" y="11229"/>
                    </a:cubicBezTo>
                    <a:lnTo>
                      <a:pt x="12649" y="11257"/>
                    </a:lnTo>
                    <a:lnTo>
                      <a:pt x="12663" y="11284"/>
                    </a:lnTo>
                    <a:cubicBezTo>
                      <a:pt x="12871" y="12091"/>
                      <a:pt x="13103" y="12922"/>
                      <a:pt x="13337" y="13778"/>
                    </a:cubicBezTo>
                    <a:lnTo>
                      <a:pt x="13337" y="13778"/>
                    </a:lnTo>
                    <a:lnTo>
                      <a:pt x="11009" y="12841"/>
                    </a:lnTo>
                    <a:lnTo>
                      <a:pt x="10982" y="12827"/>
                    </a:lnTo>
                    <a:lnTo>
                      <a:pt x="10940" y="12855"/>
                    </a:lnTo>
                    <a:cubicBezTo>
                      <a:pt x="9879" y="13558"/>
                      <a:pt x="8653" y="13957"/>
                      <a:pt x="7386" y="13999"/>
                    </a:cubicBezTo>
                    <a:cubicBezTo>
                      <a:pt x="7179" y="13999"/>
                      <a:pt x="6986" y="13999"/>
                      <a:pt x="6793" y="13985"/>
                    </a:cubicBezTo>
                    <a:cubicBezTo>
                      <a:pt x="6587" y="13985"/>
                      <a:pt x="6394" y="13971"/>
                      <a:pt x="6201" y="13943"/>
                    </a:cubicBezTo>
                    <a:cubicBezTo>
                      <a:pt x="5429" y="13847"/>
                      <a:pt x="4685" y="13613"/>
                      <a:pt x="3996" y="13268"/>
                    </a:cubicBezTo>
                    <a:cubicBezTo>
                      <a:pt x="3321" y="12924"/>
                      <a:pt x="2715" y="12483"/>
                      <a:pt x="2178" y="11959"/>
                    </a:cubicBezTo>
                    <a:cubicBezTo>
                      <a:pt x="1682" y="11450"/>
                      <a:pt x="1255" y="10871"/>
                      <a:pt x="924" y="10237"/>
                    </a:cubicBezTo>
                    <a:cubicBezTo>
                      <a:pt x="607" y="9631"/>
                      <a:pt x="387" y="8983"/>
                      <a:pt x="263" y="8322"/>
                    </a:cubicBezTo>
                    <a:cubicBezTo>
                      <a:pt x="235" y="8143"/>
                      <a:pt x="207" y="7991"/>
                      <a:pt x="194" y="7826"/>
                    </a:cubicBezTo>
                    <a:cubicBezTo>
                      <a:pt x="166" y="7661"/>
                      <a:pt x="166" y="7509"/>
                      <a:pt x="152" y="7344"/>
                    </a:cubicBezTo>
                    <a:cubicBezTo>
                      <a:pt x="139" y="7027"/>
                      <a:pt x="139" y="6710"/>
                      <a:pt x="166" y="6393"/>
                    </a:cubicBezTo>
                    <a:cubicBezTo>
                      <a:pt x="359" y="4258"/>
                      <a:pt x="1516" y="2329"/>
                      <a:pt x="3321" y="1158"/>
                    </a:cubicBezTo>
                    <a:cubicBezTo>
                      <a:pt x="3927" y="758"/>
                      <a:pt x="4589" y="469"/>
                      <a:pt x="5291" y="276"/>
                    </a:cubicBezTo>
                    <a:lnTo>
                      <a:pt x="5691" y="166"/>
                    </a:lnTo>
                    <a:lnTo>
                      <a:pt x="6063" y="111"/>
                    </a:lnTo>
                    <a:lnTo>
                      <a:pt x="6366" y="56"/>
                    </a:lnTo>
                    <a:cubicBezTo>
                      <a:pt x="6463" y="42"/>
                      <a:pt x="6559" y="42"/>
                      <a:pt x="6628" y="42"/>
                    </a:cubicBezTo>
                    <a:lnTo>
                      <a:pt x="6986" y="14"/>
                    </a:lnTo>
                    <a:cubicBezTo>
                      <a:pt x="7027" y="14"/>
                      <a:pt x="7069" y="14"/>
                      <a:pt x="7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541" name="Google Shape;1541;p37"/>
          <p:cNvSpPr txBox="1">
            <a:spLocks noGrp="1"/>
          </p:cNvSpPr>
          <p:nvPr>
            <p:ph type="body" idx="1"/>
          </p:nvPr>
        </p:nvSpPr>
        <p:spPr>
          <a:xfrm>
            <a:off x="0" y="-91440"/>
            <a:ext cx="10080625" cy="657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C</a:t>
            </a:r>
            <a:r>
              <a:rPr lang="es-MX" sz="1600" dirty="0">
                <a:solidFill>
                  <a:schemeClr val="tx1"/>
                </a:solidFill>
              </a:rPr>
              <a:t>on el desarrollo de las nuevas tecnologías en la actualidad se ha producido un cambio en la sociedad, economía, educación y política. 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O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tro cambio es el estatus de poder en el hogar, ahora con la implementación del uso del teléfono celular. 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M</a:t>
            </a:r>
            <a:r>
              <a:rPr lang="es-MX" sz="1600" dirty="0">
                <a:solidFill>
                  <a:schemeClr val="tx1"/>
                </a:solidFill>
              </a:rPr>
              <a:t>ientras los adultos se adaptan a los cambios en la tecnología, los jóvenes nacieron socializados al mundo digital, incorporan los mensajes de texto y reducen el mínimo de palabras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U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na persona puede estar físicamente en un lugar pero socialmente en otro gracias a la tecnología, las relaciones sociales se dan a través de redes sociales 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N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uestros hogares han ido cambiando en el estatuto de poder, ahora son los niños los que saben y los alumnos los que aprenden de ellos 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I</a:t>
            </a:r>
            <a:r>
              <a:rPr lang="es-MX" sz="1600" dirty="0">
                <a:solidFill>
                  <a:schemeClr val="tx1"/>
                </a:solidFill>
              </a:rPr>
              <a:t>ncreiblemente, las nuevas tecnologías de la comunicación tienen una estrecha relación con el cuerpo de los jóvenes: lo conectan al mundo, lo habitan de sonidos, lo excitan con imágenes, lo aíslan cuando transita por el espacio público y lo hacen vibrar en medio de los mayores silencios.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C</a:t>
            </a:r>
            <a:r>
              <a:rPr lang="es-MX" sz="1600" dirty="0">
                <a:solidFill>
                  <a:schemeClr val="tx1"/>
                </a:solidFill>
              </a:rPr>
              <a:t>uando hablamos de conversación es diferente lo que se quiere expresar, gracias a la escritura por ejemplo: los jóvenes se envían mensajes de texto, como opción más barata, pero también como continuación del chat, y todo esto a través de lenguajes y escrituras de última generación.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A</a:t>
            </a:r>
            <a:r>
              <a:rPr lang="es-MX" sz="1600" dirty="0">
                <a:solidFill>
                  <a:schemeClr val="tx1"/>
                </a:solidFill>
              </a:rPr>
              <a:t>l</a:t>
            </a:r>
            <a:r>
              <a:rPr lang="es-MX" sz="1600" dirty="0"/>
              <a:t> </a:t>
            </a:r>
            <a:r>
              <a:rPr lang="es-MX" sz="1600" dirty="0">
                <a:solidFill>
                  <a:schemeClr val="tx1"/>
                </a:solidFill>
                <a:latin typeface="Didact Gothic" panose="020B0604020202020204" charset="0"/>
              </a:rPr>
              <a:t>usar el chat suele desplegar un espacio de comunicación donde se habla esencialmente de nada hasta podemos decir que es puro contacto, justamente porque no equivale a una conversación ni del mundo real.</a:t>
            </a:r>
            <a:endParaRPr lang="es-MX" sz="1600" b="1" dirty="0">
              <a:solidFill>
                <a:schemeClr val="tx1"/>
              </a:solidFill>
              <a:uFill>
                <a:noFill/>
              </a:uFill>
              <a:latin typeface="Didact Gothic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C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uando se mantiene una relación social a través de los medios de comunicación ya no están atadas a un lugar concreto, sino que están atadas a una persona.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I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ncluso, al usar el celular la primer pregunta que hacemos es: ¿en dónde estas?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uFill>
                <a:noFill/>
              </a:uFill>
              <a:latin typeface="Delius Unicase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O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ptamos por incorporar a nuestra vida las tecnologías como herramientas que están a la 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mano, ya que tenemos una visión positiva de estas. </a:t>
            </a:r>
            <a:endParaRPr lang="es-MX" sz="1600" b="1" dirty="0">
              <a:solidFill>
                <a:schemeClr val="accent6">
                  <a:lumMod val="75000"/>
                </a:schemeClr>
              </a:solidFill>
              <a:uFill>
                <a:noFill/>
              </a:uFill>
              <a:latin typeface="Delius Unicase" panose="020B0604020202020204" charset="0"/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  <a:uFill>
                  <a:noFill/>
                </a:uFill>
                <a:latin typeface="Delius Unicase" panose="020B0604020202020204" charset="0"/>
              </a:rPr>
              <a:t>N</a:t>
            </a:r>
            <a:r>
              <a:rPr lang="es-MX" sz="1600" dirty="0">
                <a:solidFill>
                  <a:schemeClr val="tx1"/>
                </a:solidFill>
                <a:uFill>
                  <a:noFill/>
                </a:uFill>
                <a:latin typeface="Didact Gothic" panose="020B0604020202020204" charset="0"/>
              </a:rPr>
              <a:t>uestros </a:t>
            </a:r>
            <a:r>
              <a:rPr lang="es-MX" sz="1600" dirty="0">
                <a:solidFill>
                  <a:schemeClr val="tx1"/>
                </a:solidFill>
              </a:rPr>
              <a:t>avances tecnológicos también separaron paulatinamente el espacio del lugar. El avance de los medios de comunicación permitió mantener relaciones entre personas localizadas a distancia. Pero en las condiciones actuales tanto de las relaciones laborales como personales el lugar se hace crecientemente fantasmagórico: los jóvenes (y cada vez más, los ciudadanos en general) están en sus redes y no en un espacio físico.</a:t>
            </a:r>
            <a:endParaRPr lang="en" sz="1600" b="1" dirty="0">
              <a:solidFill>
                <a:schemeClr val="tx1"/>
              </a:solidFill>
              <a:uFill>
                <a:noFill/>
              </a:uFill>
              <a:latin typeface="Delius Unicase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ugh and Learn with Languag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172D38"/>
      </a:lt2>
      <a:accent1>
        <a:srgbClr val="BEDCDA"/>
      </a:accent1>
      <a:accent2>
        <a:srgbClr val="74B6B2"/>
      </a:accent2>
      <a:accent3>
        <a:srgbClr val="39847F"/>
      </a:accent3>
      <a:accent4>
        <a:srgbClr val="F1DA93"/>
      </a:accent4>
      <a:accent5>
        <a:srgbClr val="9B746F"/>
      </a:accent5>
      <a:accent6>
        <a:srgbClr val="F9D5D1"/>
      </a:accent6>
      <a:hlink>
        <a:srgbClr val="EF8E7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468</Words>
  <Application>Microsoft Office PowerPoint</Application>
  <PresentationFormat>Personalizado</PresentationFormat>
  <Paragraphs>29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Didact Gothic</vt:lpstr>
      <vt:lpstr>Delius Unicase</vt:lpstr>
      <vt:lpstr>Arial</vt:lpstr>
      <vt:lpstr>Poppins</vt:lpstr>
      <vt:lpstr>Laugh and Learn with Language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Laugh and Learn with Language</dc:title>
  <dc:creator>Dora Alicia</dc:creator>
  <cp:lastModifiedBy>Dora Alicia</cp:lastModifiedBy>
  <cp:revision>9</cp:revision>
  <dcterms:modified xsi:type="dcterms:W3CDTF">2021-04-14T22:17:53Z</dcterms:modified>
</cp:coreProperties>
</file>