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F48ED-B25E-4E8F-8CB5-AB6A31929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D8066D-D110-4EF2-80C5-2F760FBE0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217B40-59B7-4763-B679-0F52A131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EAE722-54CE-4207-A9F9-9F958DFE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31978C-749D-4466-BD2C-AB464960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41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0583-5EF9-4BBE-8067-92AC8E36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35DE03-6FDD-4DC0-8986-D94ECCCEF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13BE2E-BC42-42F9-9C23-E346FCD5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D1040-6766-4FD7-A74A-84A23EE7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8CB57-B9A1-4067-A8C1-2C7F716D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17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6864BA-759F-432C-99CF-356BB6EC4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3BE96E-12B0-4A28-8A05-AECDB2100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87E7C-BD61-4038-B06A-D1468F0E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F00178-8538-48B8-86DB-E4AAD0B3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4774C1-E962-49C2-984A-AB7902E0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8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DF1A9-D2EF-4A68-A1FF-BF1A6038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65F3D-9A6C-49A3-A612-9BCF3320A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FACD1C-1184-478B-A336-DA8F4214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4CF87D-02BB-484E-B34A-94B4F6B5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F5F664-C65B-4665-B2C9-251DDA4E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284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8D87A-FFDB-4AE4-9A4B-F6ABCBEE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4D62F5-CB58-45F2-BA06-0F05367D9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3E5430-A76F-47CE-8768-22847F26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37ACBC-35C6-4E14-A60E-1CAD3BD0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ED2634-1237-4AA1-B35F-89CCB58A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278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6D88B-2CE0-4DDB-940D-137544A0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A9FD67-C126-4ABF-87D2-B8EA9FCEC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91F52C-3CEB-42BC-A171-51276CD55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6730B0-E8C1-4190-B3F3-8BDCC9FE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C27792-41FF-4201-8DD2-2AB324B6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8951F1-393E-496F-B469-110428C1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37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AC87C-36BE-4F6C-8ADF-13411D4F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92EB61-580F-4584-A0F6-0DE48E74F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969BBB-3F63-4487-9B12-DAD4D0DCA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61947A-9B9A-4513-95F2-FD5615E61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577721-2500-4C29-A685-F4F89146B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CE9B87-0C54-4779-85DF-A013EED3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BA7073-7745-4951-A89F-8B8D50BF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E68E8E-E563-4EA2-A9B9-8892A735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436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DF752-E145-4F26-BA25-5A302EFD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4E5BCD-B7C7-49C5-8634-3679215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292EE8-741F-4A85-B303-72346752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32D28E-8907-4BFF-AEBC-73AB1380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869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307E5F-3E69-4BC2-B4C3-7630D80C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F12656-C28B-438C-83BD-1206C6F8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DA2FBB-1DC5-45AE-BBE1-CB389ACD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867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F673E-98D5-46C6-8EA1-52AFD8C7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ED5C6-9E0C-4672-A4BE-9D0D50A67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AEEEA3-A359-46B6-A3B3-5E40C38BA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09B08-E610-4F31-AD61-38EA6585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3A080-D228-41D0-91B4-70FCA95E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9E3D1-9166-481B-AD4F-FB8831D8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656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65747-F052-4131-B587-49095DD5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967A8D-7291-4A86-85E0-B2F1FE4BE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76B0CC-24CF-4A8D-9045-9DEBAB5B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F157DE-A4CD-4AC5-9E1E-E0B70AD7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E716DF-423F-4F1E-A0AB-0BEB1D3C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972F7C-0A8B-4DD2-B65B-8450004F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273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A40E2A-4EEC-4372-BC0C-549A5408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0D93C5-652C-4C6C-9E99-B268E90F5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C278E9-5074-4025-848F-842279D04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36BC-B89E-4B77-A826-8041CB24C45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108AF-E7F7-475A-A1FA-40F718415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7BF7D5-5798-482C-BEC1-C15621033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4EBC-A0A0-478B-9EF4-2E1DD9D931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69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36ED016-145A-48B7-A2C5-DD227347C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4" y="499533"/>
            <a:ext cx="10772775" cy="1130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sz="4600" b="1" i="0" u="none" strike="noStrike" cap="none" spc="-120" normalizeH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ESCUELA NORMAL DE EDUCACIÓN PREESCOLAR</a:t>
            </a:r>
            <a:endParaRPr kumimoji="0" lang="en-US" altLang="es-MX" sz="4600" b="0" i="0" u="none" strike="noStrike" cap="none" spc="-120" normalizeH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sz="4600" b="0" i="0" u="none" strike="noStrike" cap="none" spc="-120" normalizeH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Licenciatura en Educación Preescolar</a:t>
            </a:r>
          </a:p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s-MX" sz="4600" b="0" i="0" u="none" strike="noStrike" cap="none" spc="-120" normalizeH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3C92F74-F873-4328-B623-310708AF7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76" y="3235432"/>
            <a:ext cx="11092069" cy="31230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</a:pPr>
            <a:r>
              <a:rPr kumimoji="0" lang="en-US" altLang="es-MX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Curso:</a:t>
            </a:r>
            <a:r>
              <a:rPr kumimoji="0" lang="en-US" altLang="es-MX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Trabajo Docente y Proyectos de Mejora Escolar </a:t>
            </a:r>
          </a:p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</a:pPr>
            <a:r>
              <a:rPr kumimoji="0" lang="en-US" altLang="es-MX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Maestro:</a:t>
            </a:r>
            <a:r>
              <a:rPr kumimoji="0" lang="en-US" altLang="es-MX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Fabiola Valero Torres   </a:t>
            </a:r>
          </a:p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</a:pPr>
            <a:r>
              <a:rPr kumimoji="0" lang="en-US" altLang="es-MX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Alumna:</a:t>
            </a:r>
            <a:r>
              <a:rPr kumimoji="0" lang="en-US" altLang="es-MX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Mariana Marcela Quezada Villagómez </a:t>
            </a:r>
          </a:p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</a:pPr>
            <a:r>
              <a:rPr kumimoji="0" lang="en-US" altLang="es-MX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Grupo:</a:t>
            </a:r>
            <a:r>
              <a:rPr kumimoji="0" lang="en-US" altLang="es-MX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3°B   </a:t>
            </a:r>
            <a:r>
              <a:rPr kumimoji="0" lang="en-US" altLang="es-MX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Número de lista:</a:t>
            </a:r>
            <a:r>
              <a:rPr kumimoji="0" lang="en-US" altLang="es-MX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r>
              <a:rPr kumimoji="0" lang="en-US" altLang="es-MX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s-MX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 de aprendizaje I.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Desafíos en torno a la incompletud de la formación inicial de docentes en el marco de proyectos de innovación pedagógica: las lecciones aprendidas</a:t>
            </a:r>
          </a:p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 1: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Tríptico: Consejo Técnico Escolar. </a:t>
            </a:r>
          </a:p>
          <a:p>
            <a:pPr marL="0" marR="0" lvl="0" indent="0" algn="ctr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Fecha: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Abril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2021                                                                                         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Saltillo, Coahuila.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id="{039D1192-F628-4D18-B8EF-18D657ADD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6237"/>
          <a:stretch>
            <a:fillRect/>
          </a:stretch>
        </p:blipFill>
        <p:spPr bwMode="auto">
          <a:xfrm>
            <a:off x="5413513" y="1493054"/>
            <a:ext cx="1364974" cy="15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6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E500D0-B9E9-4FDB-BBF0-A8B7B154A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13692"/>
          <a:stretch/>
        </p:blipFill>
        <p:spPr>
          <a:xfrm>
            <a:off x="1659988" y="1673"/>
            <a:ext cx="886264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97FCAF-ED25-4B01-87F8-DD2D9EDA1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13577"/>
          <a:stretch/>
        </p:blipFill>
        <p:spPr>
          <a:xfrm>
            <a:off x="1659988" y="1673"/>
            <a:ext cx="8876714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347F89D-B1EC-4196-911C-029363D3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50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50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50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50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50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50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50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50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508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>
                <a:tab pos="166688" algn="l"/>
                <a:tab pos="250825" algn="ctr"/>
              </a:tabLst>
            </a:pPr>
            <a:r>
              <a:rPr kumimoji="0" lang="en-US" altLang="es-MX" sz="36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TRÍPTICO</a:t>
            </a:r>
            <a:endParaRPr kumimoji="0" lang="en-US" altLang="es-MX" sz="36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>
                <a:tab pos="166688" algn="l"/>
                <a:tab pos="250825" algn="ctr"/>
              </a:tabLst>
            </a:pPr>
            <a:endParaRPr kumimoji="0" lang="en-US" altLang="es-MX" sz="36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4F5651C-41D6-4CE2-B2B1-C1BF85A2E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73447"/>
              </p:ext>
            </p:extLst>
          </p:nvPr>
        </p:nvGraphicFramePr>
        <p:xfrm>
          <a:off x="4777316" y="909537"/>
          <a:ext cx="6780702" cy="5188929"/>
        </p:xfrm>
        <a:graphic>
          <a:graphicData uri="http://schemas.openxmlformats.org/drawingml/2006/table">
            <a:tbl>
              <a:tblPr firstRow="1" firstCol="1" bandRow="1"/>
              <a:tblGrid>
                <a:gridCol w="1189105">
                  <a:extLst>
                    <a:ext uri="{9D8B030D-6E8A-4147-A177-3AD203B41FA5}">
                      <a16:colId xmlns:a16="http://schemas.microsoft.com/office/drawing/2014/main" val="4262400237"/>
                    </a:ext>
                  </a:extLst>
                </a:gridCol>
                <a:gridCol w="1315170">
                  <a:extLst>
                    <a:ext uri="{9D8B030D-6E8A-4147-A177-3AD203B41FA5}">
                      <a16:colId xmlns:a16="http://schemas.microsoft.com/office/drawing/2014/main" val="4086701220"/>
                    </a:ext>
                  </a:extLst>
                </a:gridCol>
                <a:gridCol w="1365595">
                  <a:extLst>
                    <a:ext uri="{9D8B030D-6E8A-4147-A177-3AD203B41FA5}">
                      <a16:colId xmlns:a16="http://schemas.microsoft.com/office/drawing/2014/main" val="1856655136"/>
                    </a:ext>
                  </a:extLst>
                </a:gridCol>
                <a:gridCol w="1288380">
                  <a:extLst>
                    <a:ext uri="{9D8B030D-6E8A-4147-A177-3AD203B41FA5}">
                      <a16:colId xmlns:a16="http://schemas.microsoft.com/office/drawing/2014/main" val="400126755"/>
                    </a:ext>
                  </a:extLst>
                </a:gridCol>
                <a:gridCol w="1622452">
                  <a:extLst>
                    <a:ext uri="{9D8B030D-6E8A-4147-A177-3AD203B41FA5}">
                      <a16:colId xmlns:a16="http://schemas.microsoft.com/office/drawing/2014/main" val="1311310980"/>
                    </a:ext>
                  </a:extLst>
                </a:gridCol>
              </a:tblGrid>
              <a:tr h="223829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9-8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7-6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370" algn="l"/>
                          <a:tab pos="251460" algn="ctr"/>
                        </a:tabLst>
                      </a:pPr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	5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688740"/>
                  </a:ext>
                </a:extLst>
              </a:tr>
              <a:tr h="93609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Extracto de Información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 en orden las ideas principales de los temas de forma coherente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 algunas de las ideas principales de los temas de forma coherente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Escribe de manera incoherente algunas ideas 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Solo menciona de que se trata el tema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957377"/>
                  </a:ext>
                </a:extLst>
              </a:tr>
              <a:tr h="12922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Estructura del tríptico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Utiliza los espacios, márgenes, imágenes y texto adecuados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Utiliza márgenes, imágenes y texto adecuados y los espacios no son adecuados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Utiliza de manera inadecuada los espacios y márgenes, imágenes y texto adecuados abundantes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Carece de márgenes, espacios y solo usa textos o imágenes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811460"/>
                  </a:ext>
                </a:extLst>
              </a:tr>
              <a:tr h="12922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Claridad y ortografía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Maneja los contenidos e Identifica las ideas principales 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tiene ni un error ortográfico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Maneja los contenidos e Identifica las ideas esenciales Tiene cuatro errores ortográficos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manejo de los contenidos y de las ideas es deficiente Presenta 10 errores ortográficos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Menciona las ideas principales Presenta mas de 10 errores ortográficos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120130"/>
                  </a:ext>
                </a:extLst>
              </a:tr>
              <a:tr h="12922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Presentación. 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Creatividad en el manejo de las Imágenes y del  texto facilita la lectura y atención. Limpieza.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Manejó de las Imágenes, del  texto de acuerdo al tema, facilita la lectura y atención. Limpieza.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 de manera ocasional. Las Imágenes, del  texto de acuerdo al tema, facilitan la lectura y atención. Limpieza.</a:t>
                      </a:r>
                      <a:endParaRPr lang="es-E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Carece de imágenes o textos. No presenta Limpieza.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075" marR="68075" marT="94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16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88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319</Words>
  <Application>Microsoft Office PowerPoint</Application>
  <PresentationFormat>Panorámica</PresentationFormat>
  <Paragraphs>42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MARCELA QUEZADA VILLAGOMEZ</dc:creator>
  <cp:lastModifiedBy>MARIANA MARCELA QUEZADA VILLAGOMEZ</cp:lastModifiedBy>
  <cp:revision>4</cp:revision>
  <dcterms:created xsi:type="dcterms:W3CDTF">2021-04-15T21:36:25Z</dcterms:created>
  <dcterms:modified xsi:type="dcterms:W3CDTF">2021-04-16T00:12:48Z</dcterms:modified>
</cp:coreProperties>
</file>