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4.xml" ContentType="application/vnd.openxmlformats-officedocument.presentationml.comments+xml"/>
  <Override PartName="/ppt/notesSlides/notesSlide6.xml" ContentType="application/vnd.openxmlformats-officedocument.presentationml.notesSlide+xml"/>
  <Override PartName="/ppt/comments/comment5.xml" ContentType="application/vnd.openxmlformats-officedocument.presentationml.comments+xml"/>
  <Override PartName="/ppt/notesSlides/notesSlide7.xml" ContentType="application/vnd.openxmlformats-officedocument.presentationml.notesSlide+xml"/>
  <Override PartName="/ppt/comments/comment6.xml" ContentType="application/vnd.openxmlformats-officedocument.presentationml.comments+xml"/>
  <Override PartName="/ppt/notesSlides/notesSlide8.xml" ContentType="application/vnd.openxmlformats-officedocument.presentationml.notesSlide+xml"/>
  <Override PartName="/ppt/comments/comment7.xml" ContentType="application/vnd.openxmlformats-officedocument.presentationml.comments+xml"/>
  <Override PartName="/ppt/notesSlides/notesSlide9.xml" ContentType="application/vnd.openxmlformats-officedocument.presentationml.notesSlide+xml"/>
  <Override PartName="/ppt/comments/comment8.xml" ContentType="application/vnd.openxmlformats-officedocument.presentationml.comments+xml"/>
  <Override PartName="/ppt/notesSlides/notesSlide10.xml" ContentType="application/vnd.openxmlformats-officedocument.presentationml.notesSlide+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triz Eugenia Valdés Rodríguez" initials="BEVR" lastIdx="12" clrIdx="0">
    <p:extLst>
      <p:ext uri="{19B8F6BF-5375-455C-9EA6-DF929625EA0E}">
        <p15:presenceInfo xmlns:p15="http://schemas.microsoft.com/office/powerpoint/2012/main" userId="4fb6de2f4e299f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D804BB9A-8259-45AC-8020-5FEAC6B909D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274"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4-07T13:31:11.864" idx="10">
    <p:pos x="10" y="10"/>
    <p:text>Project no, Unit no and name, date and city.</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07T13:18:19.473" idx="1">
    <p:pos x="2722" y="251"/>
    <p:text>Please use formal language. Where are you going to go?..  It´s like saying Pa´ onde vas?</p:text>
    <p:extLst>
      <p:ext uri="{C676402C-5697-4E1C-873F-D02D1690AC5C}">
        <p15:threadingInfo xmlns:p15="http://schemas.microsoft.com/office/powerpoint/2012/main" timeZoneBias="300"/>
      </p:ext>
    </p:extLst>
  </p:cm>
  <p:cm authorId="1" dt="2021-04-07T13:23:18.981" idx="6">
    <p:pos x="4075" y="984"/>
    <p:text>I recomend you (this is in present) En español tu recomiendas en presente....</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4-07T13:19:11.862" idx="2">
    <p:pos x="10" y="10"/>
    <p:text>Like the way you organized the information, very nicely, some images of the places would be  really helpful to visualize your info.</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4-07T13:20:05.380" idx="3">
    <p:pos x="10" y="10"/>
    <p:text>Again, very nice way to present the info but some pictures of them would be really helpful.</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4-07T13:20:49.679" idx="4">
    <p:pos x="10" y="10"/>
    <p:text>This price is per person? Does it include the flight or transportation?</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1-04-07T13:33:47.208" idx="12">
    <p:pos x="1358" y="1574"/>
    <p:text>I´m or we´re ?  It was the whole team who traveled, right?</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1-04-07T13:21:49.194" idx="5">
    <p:pos x="974" y="1934"/>
    <p:text>Please use the past tense, to express something you did already.</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1-04-07T13:24:14.793" idx="7">
    <p:pos x="10" y="10"/>
    <p:text>The questions and answers are complete only the individual reflections and group conclusion is missing.</p:text>
    <p:extLst>
      <p:ext uri="{C676402C-5697-4E1C-873F-D02D1690AC5C}">
        <p15:threadingInfo xmlns:p15="http://schemas.microsoft.com/office/powerpoint/2012/main" timeZoneBias="300"/>
      </p:ext>
    </p:extLst>
  </p:cm>
  <p:cm authorId="1" dt="2021-04-07T13:29:25.963" idx="9">
    <p:pos x="4546" y="1061"/>
    <p:text>Only you or everybody wants to go to Disneyland?</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1-04-07T13:27:25.962" idx="8">
    <p:pos x="4205" y="2962"/>
    <p:text>I could not open the audio from Sofia Gaona in the padlet.</p:text>
    <p:extLst>
      <p:ext uri="{C676402C-5697-4E1C-873F-D02D1690AC5C}">
        <p15:threadingInfo xmlns:p15="http://schemas.microsoft.com/office/powerpoint/2012/main" timeZoneBias="300"/>
      </p:ext>
    </p:extLst>
  </p:cm>
  <p:cm authorId="1" dt="2021-04-07T13:33:09.974" idx="11">
    <p:pos x="10" y="10"/>
    <p:text>Please check the observations above.  Some visuals are missing to enhance the presentation, and in two of the slides you refer as if it were an individual project.  You  are really valuable students and I know you can do better.  The project is neat but lacking some elements.  Keep up the good work!  Your grade 7.5</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591462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g889fcc274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7" name="Google Shape;397;g889fcc274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99089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8"/>
        <p:cNvGrpSpPr/>
        <p:nvPr/>
      </p:nvGrpSpPr>
      <p:grpSpPr>
        <a:xfrm>
          <a:off x="0" y="0"/>
          <a:ext cx="0" cy="0"/>
          <a:chOff x="0" y="0"/>
          <a:chExt cx="0" cy="0"/>
        </a:xfrm>
      </p:grpSpPr>
      <p:sp>
        <p:nvSpPr>
          <p:cNvPr id="819" name="Google Shape;819;g71fdc4dfe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0" name="Google Shape;820;g71fdc4dfe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967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8"/>
        <p:cNvGrpSpPr/>
        <p:nvPr/>
      </p:nvGrpSpPr>
      <p:grpSpPr>
        <a:xfrm>
          <a:off x="0" y="0"/>
          <a:ext cx="0" cy="0"/>
          <a:chOff x="0" y="0"/>
          <a:chExt cx="0" cy="0"/>
        </a:xfrm>
      </p:grpSpPr>
      <p:sp>
        <p:nvSpPr>
          <p:cNvPr id="439" name="Google Shape;439;g71fdc4dfea_0_6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0" name="Google Shape;440;g71fdc4dfea_0_6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351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Google Shape;449;g889fcc274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 name="Google Shape;450;g889fcc274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5159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70e3186832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1" name="Google Shape;471;g70e3186832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61475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71fdc4dfea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71fdc4dfea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120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b22c32e80c_1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b22c32e80c_1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0337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g71fdc4dfe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3" name="Google Shape;613;g71fdc4dfe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4870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3"/>
        <p:cNvGrpSpPr/>
        <p:nvPr/>
      </p:nvGrpSpPr>
      <p:grpSpPr>
        <a:xfrm>
          <a:off x="0" y="0"/>
          <a:ext cx="0" cy="0"/>
          <a:chOff x="0" y="0"/>
          <a:chExt cx="0" cy="0"/>
        </a:xfrm>
      </p:grpSpPr>
      <p:sp>
        <p:nvSpPr>
          <p:cNvPr id="1234" name="Google Shape;1234;g71fdc4dfea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5" name="Google Shape;1235;g71fdc4dfea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04901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g71fdc4dfea_0_4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6" name="Google Shape;656;g71fdc4dfea_0_4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12164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Surfboard Company Profile by Slidesgo"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28650" y="2572323"/>
            <a:ext cx="10565925" cy="3478757"/>
            <a:chOff x="-628650" y="2572323"/>
            <a:chExt cx="10565925" cy="3478757"/>
          </a:xfrm>
        </p:grpSpPr>
        <p:sp>
          <p:nvSpPr>
            <p:cNvPr id="10" name="Google Shape;10;p2"/>
            <p:cNvSpPr/>
            <p:nvPr/>
          </p:nvSpPr>
          <p:spPr>
            <a:xfrm>
              <a:off x="-125" y="2572323"/>
              <a:ext cx="9144000" cy="25854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28650" y="3929975"/>
              <a:ext cx="10565925" cy="2121104"/>
            </a:xfrm>
            <a:custGeom>
              <a:avLst/>
              <a:gdLst/>
              <a:ahLst/>
              <a:cxnLst/>
              <a:rect l="l" t="t" r="r" b="b"/>
              <a:pathLst>
                <a:path w="422637" h="70492" extrusionOk="0">
                  <a:moveTo>
                    <a:pt x="422636" y="0"/>
                  </a:moveTo>
                  <a:lnTo>
                    <a:pt x="422636" y="30130"/>
                  </a:lnTo>
                  <a:cubicBezTo>
                    <a:pt x="412907" y="34629"/>
                    <a:pt x="402424" y="37851"/>
                    <a:pt x="392255" y="41534"/>
                  </a:cubicBezTo>
                  <a:cubicBezTo>
                    <a:pt x="368926" y="50050"/>
                    <a:pt x="346767" y="61453"/>
                    <a:pt x="322475" y="67479"/>
                  </a:cubicBezTo>
                  <a:cubicBezTo>
                    <a:pt x="319713" y="68149"/>
                    <a:pt x="316951" y="68755"/>
                    <a:pt x="314168" y="69299"/>
                  </a:cubicBezTo>
                  <a:lnTo>
                    <a:pt x="185237" y="69299"/>
                  </a:lnTo>
                  <a:cubicBezTo>
                    <a:pt x="151153" y="68358"/>
                    <a:pt x="116901" y="70492"/>
                    <a:pt x="83109" y="66558"/>
                  </a:cubicBezTo>
                  <a:cubicBezTo>
                    <a:pt x="54716" y="63273"/>
                    <a:pt x="27264" y="55699"/>
                    <a:pt x="0" y="47748"/>
                  </a:cubicBezTo>
                  <a:lnTo>
                    <a:pt x="0" y="14793"/>
                  </a:lnTo>
                  <a:cubicBezTo>
                    <a:pt x="19145" y="14731"/>
                    <a:pt x="38332" y="11027"/>
                    <a:pt x="57373" y="12910"/>
                  </a:cubicBezTo>
                  <a:cubicBezTo>
                    <a:pt x="69362" y="14124"/>
                    <a:pt x="81163" y="17555"/>
                    <a:pt x="93257" y="17179"/>
                  </a:cubicBezTo>
                  <a:cubicBezTo>
                    <a:pt x="103426" y="16865"/>
                    <a:pt x="113260" y="13831"/>
                    <a:pt x="123345" y="12638"/>
                  </a:cubicBezTo>
                  <a:cubicBezTo>
                    <a:pt x="150525" y="9395"/>
                    <a:pt x="177391" y="19355"/>
                    <a:pt x="204717" y="21217"/>
                  </a:cubicBezTo>
                  <a:cubicBezTo>
                    <a:pt x="226268" y="22682"/>
                    <a:pt x="248154" y="19083"/>
                    <a:pt x="269476" y="22305"/>
                  </a:cubicBezTo>
                  <a:cubicBezTo>
                    <a:pt x="279603" y="23832"/>
                    <a:pt x="290567" y="26783"/>
                    <a:pt x="299710" y="22577"/>
                  </a:cubicBezTo>
                  <a:cubicBezTo>
                    <a:pt x="304732" y="20275"/>
                    <a:pt x="308373" y="16091"/>
                    <a:pt x="313059" y="13287"/>
                  </a:cubicBezTo>
                  <a:cubicBezTo>
                    <a:pt x="319881" y="9249"/>
                    <a:pt x="328355" y="8391"/>
                    <a:pt x="336452" y="7679"/>
                  </a:cubicBezTo>
                  <a:cubicBezTo>
                    <a:pt x="347793" y="6675"/>
                    <a:pt x="359091" y="5650"/>
                    <a:pt x="370390" y="4625"/>
                  </a:cubicBezTo>
                  <a:lnTo>
                    <a:pt x="416673" y="461"/>
                  </a:lnTo>
                  <a:cubicBezTo>
                    <a:pt x="418661" y="251"/>
                    <a:pt x="420649" y="63"/>
                    <a:pt x="42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12;p2"/>
          <p:cNvGrpSpPr/>
          <p:nvPr/>
        </p:nvGrpSpPr>
        <p:grpSpPr>
          <a:xfrm>
            <a:off x="-1551820" y="-368260"/>
            <a:ext cx="12013449" cy="3644141"/>
            <a:chOff x="-1551820" y="-368260"/>
            <a:chExt cx="12013449" cy="3644141"/>
          </a:xfrm>
        </p:grpSpPr>
        <p:sp>
          <p:nvSpPr>
            <p:cNvPr id="13" name="Google Shape;13;p2"/>
            <p:cNvSpPr/>
            <p:nvPr/>
          </p:nvSpPr>
          <p:spPr>
            <a:xfrm>
              <a:off x="7181425" y="1057500"/>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3287725" y="655838"/>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rot="-1642488">
              <a:off x="7741143" y="1460486"/>
              <a:ext cx="2565674" cy="1298224"/>
              <a:chOff x="19279125" y="28273675"/>
              <a:chExt cx="2565725" cy="1298250"/>
            </a:xfrm>
          </p:grpSpPr>
          <p:sp>
            <p:nvSpPr>
              <p:cNvPr id="16" name="Google Shape;16;p2"/>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 name="Google Shape;24;p2"/>
            <p:cNvGrpSpPr/>
            <p:nvPr/>
          </p:nvGrpSpPr>
          <p:grpSpPr>
            <a:xfrm rot="1642488" flipH="1">
              <a:off x="-1397007" y="148911"/>
              <a:ext cx="2565674" cy="1298224"/>
              <a:chOff x="19279125" y="28273675"/>
              <a:chExt cx="2565725" cy="1298250"/>
            </a:xfrm>
          </p:grpSpPr>
          <p:sp>
            <p:nvSpPr>
              <p:cNvPr id="25" name="Google Shape;25;p2"/>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 name="Google Shape;33;p2"/>
            <p:cNvGrpSpPr/>
            <p:nvPr/>
          </p:nvGrpSpPr>
          <p:grpSpPr>
            <a:xfrm rot="900096" flipH="1">
              <a:off x="-1219966" y="1825542"/>
              <a:ext cx="2024065" cy="1024172"/>
              <a:chOff x="19279125" y="28273675"/>
              <a:chExt cx="2565725" cy="1298250"/>
            </a:xfrm>
          </p:grpSpPr>
          <p:sp>
            <p:nvSpPr>
              <p:cNvPr id="34" name="Google Shape;34;p2"/>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2" name="Google Shape;42;p2"/>
          <p:cNvSpPr txBox="1">
            <a:spLocks noGrp="1"/>
          </p:cNvSpPr>
          <p:nvPr>
            <p:ph type="subTitle" idx="1"/>
          </p:nvPr>
        </p:nvSpPr>
        <p:spPr>
          <a:xfrm>
            <a:off x="4650000" y="3402025"/>
            <a:ext cx="2499900" cy="633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a:lvl1pPr>
            <a:lvl2pPr lvl="1">
              <a:lnSpc>
                <a:spcPct val="100000"/>
              </a:lnSpc>
              <a:spcBef>
                <a:spcPts val="0"/>
              </a:spcBef>
              <a:spcAft>
                <a:spcPts val="0"/>
              </a:spcAft>
              <a:buSzPts val="1800"/>
              <a:buNone/>
              <a:defRPr sz="1800"/>
            </a:lvl2pPr>
            <a:lvl3pPr lvl="2">
              <a:lnSpc>
                <a:spcPct val="100000"/>
              </a:lnSpc>
              <a:spcBef>
                <a:spcPts val="0"/>
              </a:spcBef>
              <a:spcAft>
                <a:spcPts val="0"/>
              </a:spcAft>
              <a:buSzPts val="1800"/>
              <a:buNone/>
              <a:defRPr sz="1800"/>
            </a:lvl3pPr>
            <a:lvl4pPr lvl="3">
              <a:lnSpc>
                <a:spcPct val="100000"/>
              </a:lnSpc>
              <a:spcBef>
                <a:spcPts val="0"/>
              </a:spcBef>
              <a:spcAft>
                <a:spcPts val="0"/>
              </a:spcAft>
              <a:buSzPts val="1800"/>
              <a:buNone/>
              <a:defRPr sz="1800"/>
            </a:lvl4pPr>
            <a:lvl5pPr lvl="4">
              <a:lnSpc>
                <a:spcPct val="100000"/>
              </a:lnSpc>
              <a:spcBef>
                <a:spcPts val="0"/>
              </a:spcBef>
              <a:spcAft>
                <a:spcPts val="0"/>
              </a:spcAft>
              <a:buSzPts val="1800"/>
              <a:buNone/>
              <a:defRPr sz="1800"/>
            </a:lvl5pPr>
            <a:lvl6pPr lvl="5">
              <a:lnSpc>
                <a:spcPct val="100000"/>
              </a:lnSpc>
              <a:spcBef>
                <a:spcPts val="0"/>
              </a:spcBef>
              <a:spcAft>
                <a:spcPts val="0"/>
              </a:spcAft>
              <a:buSzPts val="1800"/>
              <a:buNone/>
              <a:defRPr sz="1800"/>
            </a:lvl6pPr>
            <a:lvl7pPr lvl="6">
              <a:lnSpc>
                <a:spcPct val="100000"/>
              </a:lnSpc>
              <a:spcBef>
                <a:spcPts val="0"/>
              </a:spcBef>
              <a:spcAft>
                <a:spcPts val="0"/>
              </a:spcAft>
              <a:buSzPts val="1800"/>
              <a:buNone/>
              <a:defRPr sz="1800"/>
            </a:lvl7pPr>
            <a:lvl8pPr lvl="7">
              <a:lnSpc>
                <a:spcPct val="100000"/>
              </a:lnSpc>
              <a:spcBef>
                <a:spcPts val="0"/>
              </a:spcBef>
              <a:spcAft>
                <a:spcPts val="0"/>
              </a:spcAft>
              <a:buSzPts val="1800"/>
              <a:buNone/>
              <a:defRPr sz="1800"/>
            </a:lvl8pPr>
            <a:lvl9pPr lvl="8">
              <a:lnSpc>
                <a:spcPct val="100000"/>
              </a:lnSpc>
              <a:spcBef>
                <a:spcPts val="0"/>
              </a:spcBef>
              <a:spcAft>
                <a:spcPts val="0"/>
              </a:spcAft>
              <a:buSzPts val="1800"/>
              <a:buNone/>
              <a:defRPr sz="1800"/>
            </a:lvl9pPr>
          </a:lstStyle>
          <a:p>
            <a:endParaRPr/>
          </a:p>
        </p:txBody>
      </p:sp>
      <p:sp>
        <p:nvSpPr>
          <p:cNvPr id="43" name="Google Shape;43;p2"/>
          <p:cNvSpPr txBox="1">
            <a:spLocks noGrp="1"/>
          </p:cNvSpPr>
          <p:nvPr>
            <p:ph type="ctrTitle"/>
          </p:nvPr>
        </p:nvSpPr>
        <p:spPr>
          <a:xfrm>
            <a:off x="4332888" y="646725"/>
            <a:ext cx="3159600" cy="27678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SzPts val="5200"/>
              <a:buFont typeface="Sarala"/>
              <a:buNone/>
              <a:defRPr sz="5000"/>
            </a:lvl1pPr>
            <a:lvl2pPr lvl="1">
              <a:lnSpc>
                <a:spcPct val="90000"/>
              </a:lnSpc>
              <a:spcBef>
                <a:spcPts val="0"/>
              </a:spcBef>
              <a:spcAft>
                <a:spcPts val="0"/>
              </a:spcAft>
              <a:buSzPts val="5200"/>
              <a:buNone/>
              <a:defRPr sz="5200"/>
            </a:lvl2pPr>
            <a:lvl3pPr lvl="2">
              <a:lnSpc>
                <a:spcPct val="90000"/>
              </a:lnSpc>
              <a:spcBef>
                <a:spcPts val="0"/>
              </a:spcBef>
              <a:spcAft>
                <a:spcPts val="0"/>
              </a:spcAft>
              <a:buSzPts val="5200"/>
              <a:buNone/>
              <a:defRPr sz="5200"/>
            </a:lvl3pPr>
            <a:lvl4pPr lvl="3">
              <a:lnSpc>
                <a:spcPct val="90000"/>
              </a:lnSpc>
              <a:spcBef>
                <a:spcPts val="0"/>
              </a:spcBef>
              <a:spcAft>
                <a:spcPts val="0"/>
              </a:spcAft>
              <a:buSzPts val="5200"/>
              <a:buNone/>
              <a:defRPr sz="5200"/>
            </a:lvl4pPr>
            <a:lvl5pPr lvl="4">
              <a:lnSpc>
                <a:spcPct val="90000"/>
              </a:lnSpc>
              <a:spcBef>
                <a:spcPts val="0"/>
              </a:spcBef>
              <a:spcAft>
                <a:spcPts val="0"/>
              </a:spcAft>
              <a:buSzPts val="5200"/>
              <a:buNone/>
              <a:defRPr sz="5200"/>
            </a:lvl5pPr>
            <a:lvl6pPr lvl="5">
              <a:lnSpc>
                <a:spcPct val="90000"/>
              </a:lnSpc>
              <a:spcBef>
                <a:spcPts val="0"/>
              </a:spcBef>
              <a:spcAft>
                <a:spcPts val="0"/>
              </a:spcAft>
              <a:buSzPts val="5200"/>
              <a:buNone/>
              <a:defRPr sz="5200"/>
            </a:lvl6pPr>
            <a:lvl7pPr lvl="6">
              <a:lnSpc>
                <a:spcPct val="90000"/>
              </a:lnSpc>
              <a:spcBef>
                <a:spcPts val="0"/>
              </a:spcBef>
              <a:spcAft>
                <a:spcPts val="0"/>
              </a:spcAft>
              <a:buSzPts val="5200"/>
              <a:buNone/>
              <a:defRPr sz="5200"/>
            </a:lvl7pPr>
            <a:lvl8pPr lvl="7">
              <a:lnSpc>
                <a:spcPct val="90000"/>
              </a:lnSpc>
              <a:spcBef>
                <a:spcPts val="0"/>
              </a:spcBef>
              <a:spcAft>
                <a:spcPts val="0"/>
              </a:spcAft>
              <a:buSzPts val="5200"/>
              <a:buNone/>
              <a:defRPr sz="5200"/>
            </a:lvl8pPr>
            <a:lvl9pPr lvl="8">
              <a:lnSpc>
                <a:spcPct val="90000"/>
              </a:lnSpc>
              <a:spcBef>
                <a:spcPts val="0"/>
              </a:spcBef>
              <a:spcAft>
                <a:spcPts val="0"/>
              </a:spcAft>
              <a:buSzPts val="5200"/>
              <a:buNone/>
              <a:defRPr sz="52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98"/>
        <p:cNvGrpSpPr/>
        <p:nvPr/>
      </p:nvGrpSpPr>
      <p:grpSpPr>
        <a:xfrm>
          <a:off x="0" y="0"/>
          <a:ext cx="0" cy="0"/>
          <a:chOff x="0" y="0"/>
          <a:chExt cx="0" cy="0"/>
        </a:xfrm>
      </p:grpSpPr>
      <p:grpSp>
        <p:nvGrpSpPr>
          <p:cNvPr id="199" name="Google Shape;199;p15"/>
          <p:cNvGrpSpPr/>
          <p:nvPr/>
        </p:nvGrpSpPr>
        <p:grpSpPr>
          <a:xfrm>
            <a:off x="-628650" y="709500"/>
            <a:ext cx="10565925" cy="4448550"/>
            <a:chOff x="-628650" y="709500"/>
            <a:chExt cx="10565925" cy="4448550"/>
          </a:xfrm>
        </p:grpSpPr>
        <p:sp>
          <p:nvSpPr>
            <p:cNvPr id="200" name="Google Shape;200;p15"/>
            <p:cNvSpPr/>
            <p:nvPr/>
          </p:nvSpPr>
          <p:spPr>
            <a:xfrm>
              <a:off x="75" y="720822"/>
              <a:ext cx="9144000" cy="869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5"/>
            <p:cNvSpPr/>
            <p:nvPr/>
          </p:nvSpPr>
          <p:spPr>
            <a:xfrm>
              <a:off x="-175" y="1472850"/>
              <a:ext cx="9144000" cy="3685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5"/>
            <p:cNvSpPr/>
            <p:nvPr/>
          </p:nvSpPr>
          <p:spPr>
            <a:xfrm>
              <a:off x="-628650" y="709500"/>
              <a:ext cx="10565925" cy="2121104"/>
            </a:xfrm>
            <a:custGeom>
              <a:avLst/>
              <a:gdLst/>
              <a:ahLst/>
              <a:cxnLst/>
              <a:rect l="l" t="t" r="r" b="b"/>
              <a:pathLst>
                <a:path w="422637" h="70492" extrusionOk="0">
                  <a:moveTo>
                    <a:pt x="422636" y="0"/>
                  </a:moveTo>
                  <a:lnTo>
                    <a:pt x="422636" y="30130"/>
                  </a:lnTo>
                  <a:cubicBezTo>
                    <a:pt x="412907" y="34629"/>
                    <a:pt x="402424" y="37851"/>
                    <a:pt x="392255" y="41534"/>
                  </a:cubicBezTo>
                  <a:cubicBezTo>
                    <a:pt x="368926" y="50050"/>
                    <a:pt x="346767" y="61453"/>
                    <a:pt x="322475" y="67479"/>
                  </a:cubicBezTo>
                  <a:cubicBezTo>
                    <a:pt x="319713" y="68149"/>
                    <a:pt x="316951" y="68755"/>
                    <a:pt x="314168" y="69299"/>
                  </a:cubicBezTo>
                  <a:lnTo>
                    <a:pt x="185237" y="69299"/>
                  </a:lnTo>
                  <a:cubicBezTo>
                    <a:pt x="151153" y="68358"/>
                    <a:pt x="116901" y="70492"/>
                    <a:pt x="83109" y="66558"/>
                  </a:cubicBezTo>
                  <a:cubicBezTo>
                    <a:pt x="54716" y="63273"/>
                    <a:pt x="27264" y="55699"/>
                    <a:pt x="0" y="47748"/>
                  </a:cubicBezTo>
                  <a:lnTo>
                    <a:pt x="0" y="14793"/>
                  </a:lnTo>
                  <a:cubicBezTo>
                    <a:pt x="19145" y="14731"/>
                    <a:pt x="38332" y="11027"/>
                    <a:pt x="57373" y="12910"/>
                  </a:cubicBezTo>
                  <a:cubicBezTo>
                    <a:pt x="69362" y="14124"/>
                    <a:pt x="81163" y="17555"/>
                    <a:pt x="93257" y="17179"/>
                  </a:cubicBezTo>
                  <a:cubicBezTo>
                    <a:pt x="103426" y="16865"/>
                    <a:pt x="113260" y="13831"/>
                    <a:pt x="123345" y="12638"/>
                  </a:cubicBezTo>
                  <a:cubicBezTo>
                    <a:pt x="150525" y="9395"/>
                    <a:pt x="177391" y="19355"/>
                    <a:pt x="204717" y="21217"/>
                  </a:cubicBezTo>
                  <a:cubicBezTo>
                    <a:pt x="226268" y="22682"/>
                    <a:pt x="248154" y="19083"/>
                    <a:pt x="269476" y="22305"/>
                  </a:cubicBezTo>
                  <a:cubicBezTo>
                    <a:pt x="279603" y="23832"/>
                    <a:pt x="290567" y="26783"/>
                    <a:pt x="299710" y="22577"/>
                  </a:cubicBezTo>
                  <a:cubicBezTo>
                    <a:pt x="304732" y="20275"/>
                    <a:pt x="308373" y="16091"/>
                    <a:pt x="313059" y="13287"/>
                  </a:cubicBezTo>
                  <a:cubicBezTo>
                    <a:pt x="319881" y="9249"/>
                    <a:pt x="328355" y="8391"/>
                    <a:pt x="336452" y="7679"/>
                  </a:cubicBezTo>
                  <a:cubicBezTo>
                    <a:pt x="347793" y="6675"/>
                    <a:pt x="359091" y="5650"/>
                    <a:pt x="370390" y="4625"/>
                  </a:cubicBezTo>
                  <a:lnTo>
                    <a:pt x="416673" y="461"/>
                  </a:lnTo>
                  <a:cubicBezTo>
                    <a:pt x="418661" y="251"/>
                    <a:pt x="420649" y="63"/>
                    <a:pt x="42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5"/>
          <p:cNvGrpSpPr/>
          <p:nvPr/>
        </p:nvGrpSpPr>
        <p:grpSpPr>
          <a:xfrm rot="-1642488">
            <a:off x="7151668" y="642311"/>
            <a:ext cx="2565674" cy="1298224"/>
            <a:chOff x="19279125" y="28273675"/>
            <a:chExt cx="2565725" cy="1298250"/>
          </a:xfrm>
        </p:grpSpPr>
        <p:sp>
          <p:nvSpPr>
            <p:cNvPr id="204" name="Google Shape;204;p15"/>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5"/>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5"/>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5"/>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5"/>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5"/>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5"/>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5"/>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15"/>
          <p:cNvGrpSpPr/>
          <p:nvPr/>
        </p:nvGrpSpPr>
        <p:grpSpPr>
          <a:xfrm rot="900096" flipH="1">
            <a:off x="-843941" y="1843442"/>
            <a:ext cx="2024065" cy="1024172"/>
            <a:chOff x="19279125" y="28273675"/>
            <a:chExt cx="2565725" cy="1298250"/>
          </a:xfrm>
        </p:grpSpPr>
        <p:sp>
          <p:nvSpPr>
            <p:cNvPr id="213" name="Google Shape;213;p15"/>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15"/>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15"/>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5"/>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5"/>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5"/>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5"/>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5"/>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1" name="Google Shape;221;p15"/>
          <p:cNvSpPr txBox="1">
            <a:spLocks noGrp="1"/>
          </p:cNvSpPr>
          <p:nvPr>
            <p:ph type="title"/>
          </p:nvPr>
        </p:nvSpPr>
        <p:spPr>
          <a:xfrm>
            <a:off x="3276788" y="3986409"/>
            <a:ext cx="2589900" cy="447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1600"/>
              <a:buNone/>
              <a:defRPr sz="1800">
                <a:solidFill>
                  <a:schemeClr val="dk1"/>
                </a:solidFill>
              </a:defRPr>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222" name="Google Shape;222;p15"/>
          <p:cNvSpPr txBox="1">
            <a:spLocks noGrp="1"/>
          </p:cNvSpPr>
          <p:nvPr>
            <p:ph type="subTitle" idx="1"/>
          </p:nvPr>
        </p:nvSpPr>
        <p:spPr>
          <a:xfrm>
            <a:off x="1551713" y="2411991"/>
            <a:ext cx="6040200" cy="1440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200"/>
              <a:buNone/>
              <a:defRPr sz="25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SECTION_TITLE_AND_DESCRIPTION_1_1_4_1">
    <p:spTree>
      <p:nvGrpSpPr>
        <p:cNvPr id="1" name="Shape 311"/>
        <p:cNvGrpSpPr/>
        <p:nvPr/>
      </p:nvGrpSpPr>
      <p:grpSpPr>
        <a:xfrm>
          <a:off x="0" y="0"/>
          <a:ext cx="0" cy="0"/>
          <a:chOff x="0" y="0"/>
          <a:chExt cx="0" cy="0"/>
        </a:xfrm>
      </p:grpSpPr>
      <p:sp>
        <p:nvSpPr>
          <p:cNvPr id="312" name="Google Shape;312;p22"/>
          <p:cNvSpPr/>
          <p:nvPr/>
        </p:nvSpPr>
        <p:spPr>
          <a:xfrm>
            <a:off x="7069900" y="975825"/>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2"/>
          <p:cNvSpPr/>
          <p:nvPr/>
        </p:nvSpPr>
        <p:spPr>
          <a:xfrm flipH="1">
            <a:off x="-511825" y="315338"/>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2"/>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endParaRPr/>
          </a:p>
        </p:txBody>
      </p:sp>
      <p:sp>
        <p:nvSpPr>
          <p:cNvPr id="315" name="Google Shape;315;p22"/>
          <p:cNvSpPr/>
          <p:nvPr/>
        </p:nvSpPr>
        <p:spPr>
          <a:xfrm>
            <a:off x="-710975" y="3896950"/>
            <a:ext cx="10565925" cy="1564575"/>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kcground">
  <p:cSld name="CUSTOM_6">
    <p:spTree>
      <p:nvGrpSpPr>
        <p:cNvPr id="1" name="Shape 360"/>
        <p:cNvGrpSpPr/>
        <p:nvPr/>
      </p:nvGrpSpPr>
      <p:grpSpPr>
        <a:xfrm>
          <a:off x="0" y="0"/>
          <a:ext cx="0" cy="0"/>
          <a:chOff x="0" y="0"/>
          <a:chExt cx="0" cy="0"/>
        </a:xfrm>
      </p:grpSpPr>
      <p:sp>
        <p:nvSpPr>
          <p:cNvPr id="361" name="Google Shape;361;p26"/>
          <p:cNvSpPr/>
          <p:nvPr/>
        </p:nvSpPr>
        <p:spPr>
          <a:xfrm>
            <a:off x="3925" y="1810700"/>
            <a:ext cx="9144000" cy="3332700"/>
          </a:xfrm>
          <a:prstGeom prst="rect">
            <a:avLst/>
          </a:prstGeom>
          <a:solidFill>
            <a:srgbClr val="68B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6"/>
          <p:cNvSpPr/>
          <p:nvPr/>
        </p:nvSpPr>
        <p:spPr>
          <a:xfrm>
            <a:off x="-710975" y="3104525"/>
            <a:ext cx="10565925" cy="2038954"/>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6"/>
          <p:cNvSpPr/>
          <p:nvPr/>
        </p:nvSpPr>
        <p:spPr>
          <a:xfrm flipH="1">
            <a:off x="6696213" y="824653"/>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6"/>
          <p:cNvSpPr/>
          <p:nvPr/>
        </p:nvSpPr>
        <p:spPr>
          <a:xfrm flipH="1">
            <a:off x="-449412" y="299828"/>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kcground 1">
  <p:cSld name="CUSTOM_6_1">
    <p:spTree>
      <p:nvGrpSpPr>
        <p:cNvPr id="1" name="Shape 365"/>
        <p:cNvGrpSpPr/>
        <p:nvPr/>
      </p:nvGrpSpPr>
      <p:grpSpPr>
        <a:xfrm>
          <a:off x="0" y="0"/>
          <a:ext cx="0" cy="0"/>
          <a:chOff x="0" y="0"/>
          <a:chExt cx="0" cy="0"/>
        </a:xfrm>
      </p:grpSpPr>
      <p:grpSp>
        <p:nvGrpSpPr>
          <p:cNvPr id="366" name="Google Shape;366;p27"/>
          <p:cNvGrpSpPr/>
          <p:nvPr/>
        </p:nvGrpSpPr>
        <p:grpSpPr>
          <a:xfrm>
            <a:off x="-1422025" y="3108350"/>
            <a:ext cx="10565925" cy="2053375"/>
            <a:chOff x="-1422025" y="3108350"/>
            <a:chExt cx="10565925" cy="2053375"/>
          </a:xfrm>
        </p:grpSpPr>
        <p:sp>
          <p:nvSpPr>
            <p:cNvPr id="367" name="Google Shape;367;p27"/>
            <p:cNvSpPr/>
            <p:nvPr/>
          </p:nvSpPr>
          <p:spPr>
            <a:xfrm>
              <a:off x="-62800" y="3108350"/>
              <a:ext cx="9206700" cy="20352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7"/>
            <p:cNvSpPr/>
            <p:nvPr/>
          </p:nvSpPr>
          <p:spPr>
            <a:xfrm>
              <a:off x="-1422025" y="3597150"/>
              <a:ext cx="10565925" cy="1564575"/>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 name="Google Shape;369;p27"/>
          <p:cNvGrpSpPr/>
          <p:nvPr/>
        </p:nvGrpSpPr>
        <p:grpSpPr>
          <a:xfrm rot="-5400000" flipH="1">
            <a:off x="7008362" y="-848097"/>
            <a:ext cx="2852243" cy="2884433"/>
            <a:chOff x="3562648" y="2340104"/>
            <a:chExt cx="3433128" cy="3471874"/>
          </a:xfrm>
        </p:grpSpPr>
        <p:grpSp>
          <p:nvGrpSpPr>
            <p:cNvPr id="370" name="Google Shape;370;p27"/>
            <p:cNvGrpSpPr/>
            <p:nvPr/>
          </p:nvGrpSpPr>
          <p:grpSpPr>
            <a:xfrm rot="-3600335" flipH="1">
              <a:off x="3470222" y="3256143"/>
              <a:ext cx="2988547" cy="1512197"/>
              <a:chOff x="19279125" y="28273675"/>
              <a:chExt cx="2565725" cy="1298250"/>
            </a:xfrm>
          </p:grpSpPr>
          <p:sp>
            <p:nvSpPr>
              <p:cNvPr id="371" name="Google Shape;371;p27"/>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7"/>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7"/>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7"/>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7"/>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7"/>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7"/>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7"/>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 name="Google Shape;379;p27"/>
            <p:cNvGrpSpPr/>
            <p:nvPr/>
          </p:nvGrpSpPr>
          <p:grpSpPr>
            <a:xfrm rot="-2700000" flipH="1">
              <a:off x="4967567" y="4268995"/>
              <a:ext cx="1964461" cy="994012"/>
              <a:chOff x="19279125" y="28273675"/>
              <a:chExt cx="2565725" cy="1298250"/>
            </a:xfrm>
          </p:grpSpPr>
          <p:sp>
            <p:nvSpPr>
              <p:cNvPr id="380" name="Google Shape;380;p27"/>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7"/>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7"/>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7"/>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7"/>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88" name="Google Shape;388;p27"/>
          <p:cNvSpPr/>
          <p:nvPr/>
        </p:nvSpPr>
        <p:spPr>
          <a:xfrm flipH="1">
            <a:off x="654038" y="259453"/>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7"/>
          <p:cNvSpPr/>
          <p:nvPr/>
        </p:nvSpPr>
        <p:spPr>
          <a:xfrm flipH="1">
            <a:off x="-664762" y="1093778"/>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7"/>
          <p:cNvSpPr/>
          <p:nvPr/>
        </p:nvSpPr>
        <p:spPr>
          <a:xfrm flipH="1">
            <a:off x="5363963" y="663153"/>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4"/>
        <p:cNvGrpSpPr/>
        <p:nvPr/>
      </p:nvGrpSpPr>
      <p:grpSpPr>
        <a:xfrm>
          <a:off x="0" y="0"/>
          <a:ext cx="0" cy="0"/>
          <a:chOff x="0" y="0"/>
          <a:chExt cx="0" cy="0"/>
        </a:xfrm>
      </p:grpSpPr>
      <p:grpSp>
        <p:nvGrpSpPr>
          <p:cNvPr id="45" name="Google Shape;45;p3"/>
          <p:cNvGrpSpPr/>
          <p:nvPr/>
        </p:nvGrpSpPr>
        <p:grpSpPr>
          <a:xfrm>
            <a:off x="-1353932" y="-595166"/>
            <a:ext cx="11420439" cy="6646245"/>
            <a:chOff x="-1353932" y="-595166"/>
            <a:chExt cx="11420439" cy="6646245"/>
          </a:xfrm>
        </p:grpSpPr>
        <p:sp>
          <p:nvSpPr>
            <p:cNvPr id="46" name="Google Shape;46;p3"/>
            <p:cNvSpPr/>
            <p:nvPr/>
          </p:nvSpPr>
          <p:spPr>
            <a:xfrm>
              <a:off x="2205180" y="714675"/>
              <a:ext cx="4718700" cy="47187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125" y="2572323"/>
              <a:ext cx="9144000" cy="25854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628650" y="3929975"/>
              <a:ext cx="10565925" cy="2121104"/>
            </a:xfrm>
            <a:custGeom>
              <a:avLst/>
              <a:gdLst/>
              <a:ahLst/>
              <a:cxnLst/>
              <a:rect l="l" t="t" r="r" b="b"/>
              <a:pathLst>
                <a:path w="422637" h="70492" extrusionOk="0">
                  <a:moveTo>
                    <a:pt x="422636" y="0"/>
                  </a:moveTo>
                  <a:lnTo>
                    <a:pt x="422636" y="30130"/>
                  </a:lnTo>
                  <a:cubicBezTo>
                    <a:pt x="412907" y="34629"/>
                    <a:pt x="402424" y="37851"/>
                    <a:pt x="392255" y="41534"/>
                  </a:cubicBezTo>
                  <a:cubicBezTo>
                    <a:pt x="368926" y="50050"/>
                    <a:pt x="346767" y="61453"/>
                    <a:pt x="322475" y="67479"/>
                  </a:cubicBezTo>
                  <a:cubicBezTo>
                    <a:pt x="319713" y="68149"/>
                    <a:pt x="316951" y="68755"/>
                    <a:pt x="314168" y="69299"/>
                  </a:cubicBezTo>
                  <a:lnTo>
                    <a:pt x="185237" y="69299"/>
                  </a:lnTo>
                  <a:cubicBezTo>
                    <a:pt x="151153" y="68358"/>
                    <a:pt x="116901" y="70492"/>
                    <a:pt x="83109" y="66558"/>
                  </a:cubicBezTo>
                  <a:cubicBezTo>
                    <a:pt x="54716" y="63273"/>
                    <a:pt x="27264" y="55699"/>
                    <a:pt x="0" y="47748"/>
                  </a:cubicBezTo>
                  <a:lnTo>
                    <a:pt x="0" y="14793"/>
                  </a:lnTo>
                  <a:cubicBezTo>
                    <a:pt x="19145" y="14731"/>
                    <a:pt x="38332" y="11027"/>
                    <a:pt x="57373" y="12910"/>
                  </a:cubicBezTo>
                  <a:cubicBezTo>
                    <a:pt x="69362" y="14124"/>
                    <a:pt x="81163" y="17555"/>
                    <a:pt x="93257" y="17179"/>
                  </a:cubicBezTo>
                  <a:cubicBezTo>
                    <a:pt x="103426" y="16865"/>
                    <a:pt x="113260" y="13831"/>
                    <a:pt x="123345" y="12638"/>
                  </a:cubicBezTo>
                  <a:cubicBezTo>
                    <a:pt x="150525" y="9395"/>
                    <a:pt x="177391" y="19355"/>
                    <a:pt x="204717" y="21217"/>
                  </a:cubicBezTo>
                  <a:cubicBezTo>
                    <a:pt x="226268" y="22682"/>
                    <a:pt x="248154" y="19083"/>
                    <a:pt x="269476" y="22305"/>
                  </a:cubicBezTo>
                  <a:cubicBezTo>
                    <a:pt x="279603" y="23832"/>
                    <a:pt x="290567" y="26783"/>
                    <a:pt x="299710" y="22577"/>
                  </a:cubicBezTo>
                  <a:cubicBezTo>
                    <a:pt x="304732" y="20275"/>
                    <a:pt x="308373" y="16091"/>
                    <a:pt x="313059" y="13287"/>
                  </a:cubicBezTo>
                  <a:cubicBezTo>
                    <a:pt x="319881" y="9249"/>
                    <a:pt x="328355" y="8391"/>
                    <a:pt x="336452" y="7679"/>
                  </a:cubicBezTo>
                  <a:cubicBezTo>
                    <a:pt x="347793" y="6675"/>
                    <a:pt x="359091" y="5650"/>
                    <a:pt x="370390" y="4625"/>
                  </a:cubicBezTo>
                  <a:lnTo>
                    <a:pt x="416673" y="461"/>
                  </a:lnTo>
                  <a:cubicBezTo>
                    <a:pt x="418661" y="251"/>
                    <a:pt x="420649" y="63"/>
                    <a:pt x="42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7181425" y="1057500"/>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flipH="1">
              <a:off x="1515500" y="1186863"/>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 name="Google Shape;51;p3"/>
            <p:cNvGrpSpPr/>
            <p:nvPr/>
          </p:nvGrpSpPr>
          <p:grpSpPr>
            <a:xfrm rot="899960">
              <a:off x="7376572" y="3040319"/>
              <a:ext cx="2565648" cy="1298211"/>
              <a:chOff x="19279125" y="28273675"/>
              <a:chExt cx="2565725" cy="1298250"/>
            </a:xfrm>
          </p:grpSpPr>
          <p:sp>
            <p:nvSpPr>
              <p:cNvPr id="52" name="Google Shape;52;p3"/>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3"/>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3"/>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60;p3"/>
            <p:cNvGrpSpPr/>
            <p:nvPr/>
          </p:nvGrpSpPr>
          <p:grpSpPr>
            <a:xfrm rot="-2362275" flipH="1">
              <a:off x="-1233315" y="3246642"/>
              <a:ext cx="2565552" cy="1298163"/>
              <a:chOff x="19279125" y="28273675"/>
              <a:chExt cx="2565725" cy="1298250"/>
            </a:xfrm>
          </p:grpSpPr>
          <p:sp>
            <p:nvSpPr>
              <p:cNvPr id="61" name="Google Shape;61;p3"/>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3"/>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3"/>
            <p:cNvGrpSpPr/>
            <p:nvPr/>
          </p:nvGrpSpPr>
          <p:grpSpPr>
            <a:xfrm rot="900096" flipH="1">
              <a:off x="-851016" y="567367"/>
              <a:ext cx="2024065" cy="1024172"/>
              <a:chOff x="19279125" y="28273675"/>
              <a:chExt cx="2565725" cy="1298250"/>
            </a:xfrm>
          </p:grpSpPr>
          <p:sp>
            <p:nvSpPr>
              <p:cNvPr id="70" name="Google Shape;70;p3"/>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3"/>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3"/>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3"/>
            <p:cNvGrpSpPr/>
            <p:nvPr/>
          </p:nvGrpSpPr>
          <p:grpSpPr>
            <a:xfrm rot="-900096">
              <a:off x="7422472" y="-350658"/>
              <a:ext cx="2024065" cy="1024172"/>
              <a:chOff x="19279125" y="28273675"/>
              <a:chExt cx="2565725" cy="1298250"/>
            </a:xfrm>
          </p:grpSpPr>
          <p:sp>
            <p:nvSpPr>
              <p:cNvPr id="79" name="Google Shape;79;p3"/>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3"/>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3"/>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7" name="Google Shape;87;p3"/>
          <p:cNvSpPr txBox="1">
            <a:spLocks noGrp="1"/>
          </p:cNvSpPr>
          <p:nvPr>
            <p:ph type="title"/>
          </p:nvPr>
        </p:nvSpPr>
        <p:spPr>
          <a:xfrm>
            <a:off x="2648550" y="2931901"/>
            <a:ext cx="3846900" cy="6621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3200"/>
              <a:buNone/>
              <a:defRPr sz="4300"/>
            </a:lvl1pPr>
            <a:lvl2pPr lvl="1" algn="ctr">
              <a:lnSpc>
                <a:spcPct val="80000"/>
              </a:lnSpc>
              <a:spcBef>
                <a:spcPts val="0"/>
              </a:spcBef>
              <a:spcAft>
                <a:spcPts val="0"/>
              </a:spcAft>
              <a:buSzPts val="3600"/>
              <a:buNone/>
              <a:defRPr sz="3600"/>
            </a:lvl2pPr>
            <a:lvl3pPr lvl="2" algn="ctr">
              <a:lnSpc>
                <a:spcPct val="80000"/>
              </a:lnSpc>
              <a:spcBef>
                <a:spcPts val="0"/>
              </a:spcBef>
              <a:spcAft>
                <a:spcPts val="0"/>
              </a:spcAft>
              <a:buSzPts val="3600"/>
              <a:buNone/>
              <a:defRPr sz="3600"/>
            </a:lvl3pPr>
            <a:lvl4pPr lvl="3" algn="ctr">
              <a:lnSpc>
                <a:spcPct val="80000"/>
              </a:lnSpc>
              <a:spcBef>
                <a:spcPts val="0"/>
              </a:spcBef>
              <a:spcAft>
                <a:spcPts val="0"/>
              </a:spcAft>
              <a:buSzPts val="3600"/>
              <a:buNone/>
              <a:defRPr sz="3600"/>
            </a:lvl4pPr>
            <a:lvl5pPr lvl="4" algn="ctr">
              <a:lnSpc>
                <a:spcPct val="80000"/>
              </a:lnSpc>
              <a:spcBef>
                <a:spcPts val="0"/>
              </a:spcBef>
              <a:spcAft>
                <a:spcPts val="0"/>
              </a:spcAft>
              <a:buSzPts val="3600"/>
              <a:buNone/>
              <a:defRPr sz="3600"/>
            </a:lvl5pPr>
            <a:lvl6pPr lvl="5" algn="ctr">
              <a:lnSpc>
                <a:spcPct val="80000"/>
              </a:lnSpc>
              <a:spcBef>
                <a:spcPts val="0"/>
              </a:spcBef>
              <a:spcAft>
                <a:spcPts val="0"/>
              </a:spcAft>
              <a:buSzPts val="3600"/>
              <a:buNone/>
              <a:defRPr sz="3600"/>
            </a:lvl6pPr>
            <a:lvl7pPr lvl="6" algn="ctr">
              <a:lnSpc>
                <a:spcPct val="80000"/>
              </a:lnSpc>
              <a:spcBef>
                <a:spcPts val="0"/>
              </a:spcBef>
              <a:spcAft>
                <a:spcPts val="0"/>
              </a:spcAft>
              <a:buSzPts val="3600"/>
              <a:buNone/>
              <a:defRPr sz="3600"/>
            </a:lvl7pPr>
            <a:lvl8pPr lvl="7" algn="ctr">
              <a:lnSpc>
                <a:spcPct val="80000"/>
              </a:lnSpc>
              <a:spcBef>
                <a:spcPts val="0"/>
              </a:spcBef>
              <a:spcAft>
                <a:spcPts val="0"/>
              </a:spcAft>
              <a:buSzPts val="3600"/>
              <a:buNone/>
              <a:defRPr sz="3600"/>
            </a:lvl8pPr>
            <a:lvl9pPr lvl="8" algn="ctr">
              <a:lnSpc>
                <a:spcPct val="80000"/>
              </a:lnSpc>
              <a:spcBef>
                <a:spcPts val="0"/>
              </a:spcBef>
              <a:spcAft>
                <a:spcPts val="0"/>
              </a:spcAft>
              <a:buSzPts val="3600"/>
              <a:buNone/>
              <a:defRPr sz="3600"/>
            </a:lvl9pPr>
          </a:lstStyle>
          <a:p>
            <a:endParaRPr/>
          </a:p>
        </p:txBody>
      </p:sp>
      <p:sp>
        <p:nvSpPr>
          <p:cNvPr id="88" name="Google Shape;88;p3"/>
          <p:cNvSpPr txBox="1">
            <a:spLocks noGrp="1"/>
          </p:cNvSpPr>
          <p:nvPr>
            <p:ph type="title" idx="2" hasCustomPrompt="1"/>
          </p:nvPr>
        </p:nvSpPr>
        <p:spPr>
          <a:xfrm>
            <a:off x="3554075" y="1092530"/>
            <a:ext cx="2035800" cy="1487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120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r>
              <a:t>xx%</a:t>
            </a:r>
          </a:p>
        </p:txBody>
      </p:sp>
      <p:sp>
        <p:nvSpPr>
          <p:cNvPr id="89" name="Google Shape;89;p3"/>
          <p:cNvSpPr txBox="1">
            <a:spLocks noGrp="1"/>
          </p:cNvSpPr>
          <p:nvPr>
            <p:ph type="subTitle" idx="1"/>
          </p:nvPr>
        </p:nvSpPr>
        <p:spPr>
          <a:xfrm>
            <a:off x="3069127" y="3517800"/>
            <a:ext cx="3005400" cy="59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0"/>
        <p:cNvGrpSpPr/>
        <p:nvPr/>
      </p:nvGrpSpPr>
      <p:grpSpPr>
        <a:xfrm>
          <a:off x="0" y="0"/>
          <a:ext cx="0" cy="0"/>
          <a:chOff x="0" y="0"/>
          <a:chExt cx="0" cy="0"/>
        </a:xfrm>
      </p:grpSpPr>
      <p:sp>
        <p:nvSpPr>
          <p:cNvPr id="91" name="Google Shape;91;p4"/>
          <p:cNvSpPr/>
          <p:nvPr/>
        </p:nvSpPr>
        <p:spPr>
          <a:xfrm>
            <a:off x="-710975" y="4434000"/>
            <a:ext cx="10565925" cy="1564575"/>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4"/>
          <p:cNvSpPr/>
          <p:nvPr/>
        </p:nvSpPr>
        <p:spPr>
          <a:xfrm flipH="1">
            <a:off x="6943900" y="655838"/>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txBox="1">
            <a:spLocks noGrp="1"/>
          </p:cNvSpPr>
          <p:nvPr>
            <p:ph type="body" idx="1"/>
          </p:nvPr>
        </p:nvSpPr>
        <p:spPr>
          <a:xfrm>
            <a:off x="709500" y="1322475"/>
            <a:ext cx="7725000" cy="32988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chemeClr val="dk2"/>
              </a:buClr>
              <a:buSzPts val="1400"/>
              <a:buFont typeface="Montserrat"/>
              <a:buAutoNum type="arabicPeriod"/>
              <a:defRPr sz="1100"/>
            </a:lvl1pPr>
            <a:lvl2pPr marL="914400" lvl="1" indent="-317500">
              <a:spcBef>
                <a:spcPts val="1600"/>
              </a:spcBef>
              <a:spcAft>
                <a:spcPts val="0"/>
              </a:spcAft>
              <a:buClr>
                <a:schemeClr val="accent1"/>
              </a:buClr>
              <a:buSzPts val="1400"/>
              <a:buFont typeface="Lato"/>
              <a:buChar char="●"/>
              <a:defRPr sz="1100"/>
            </a:lvl2pPr>
            <a:lvl3pPr marL="1371600" lvl="2" indent="-317500">
              <a:spcBef>
                <a:spcPts val="0"/>
              </a:spcBef>
              <a:spcAft>
                <a:spcPts val="0"/>
              </a:spcAft>
              <a:buClr>
                <a:srgbClr val="555555"/>
              </a:buClr>
              <a:buSzPts val="1400"/>
              <a:buFont typeface="Lato"/>
              <a:buChar char="■"/>
              <a:defRPr sz="1200"/>
            </a:lvl3pPr>
            <a:lvl4pPr marL="1828800" lvl="3" indent="-317500">
              <a:spcBef>
                <a:spcPts val="1600"/>
              </a:spcBef>
              <a:spcAft>
                <a:spcPts val="0"/>
              </a:spcAft>
              <a:buClr>
                <a:srgbClr val="555555"/>
              </a:buClr>
              <a:buSzPts val="1400"/>
              <a:buFont typeface="Lato"/>
              <a:buChar char="●"/>
              <a:defRPr sz="1200"/>
            </a:lvl4pPr>
            <a:lvl5pPr marL="2286000" lvl="4" indent="-317500">
              <a:spcBef>
                <a:spcPts val="1600"/>
              </a:spcBef>
              <a:spcAft>
                <a:spcPts val="0"/>
              </a:spcAft>
              <a:buClr>
                <a:srgbClr val="555555"/>
              </a:buClr>
              <a:buSzPts val="1400"/>
              <a:buFont typeface="Lato"/>
              <a:buChar char="○"/>
              <a:defRPr sz="1200"/>
            </a:lvl5pPr>
            <a:lvl6pPr marL="2743200" lvl="5" indent="-317500">
              <a:spcBef>
                <a:spcPts val="1600"/>
              </a:spcBef>
              <a:spcAft>
                <a:spcPts val="0"/>
              </a:spcAft>
              <a:buClr>
                <a:srgbClr val="555555"/>
              </a:buClr>
              <a:buSzPts val="1400"/>
              <a:buFont typeface="Lato"/>
              <a:buChar char="■"/>
              <a:defRPr sz="1200"/>
            </a:lvl6pPr>
            <a:lvl7pPr marL="3200400" lvl="6" indent="-317500">
              <a:spcBef>
                <a:spcPts val="1600"/>
              </a:spcBef>
              <a:spcAft>
                <a:spcPts val="0"/>
              </a:spcAft>
              <a:buClr>
                <a:srgbClr val="555555"/>
              </a:buClr>
              <a:buSzPts val="1400"/>
              <a:buFont typeface="Lato"/>
              <a:buChar char="●"/>
              <a:defRPr sz="1200"/>
            </a:lvl7pPr>
            <a:lvl8pPr marL="3657600" lvl="7" indent="-317500">
              <a:spcBef>
                <a:spcPts val="1600"/>
              </a:spcBef>
              <a:spcAft>
                <a:spcPts val="0"/>
              </a:spcAft>
              <a:buClr>
                <a:srgbClr val="555555"/>
              </a:buClr>
              <a:buSzPts val="1400"/>
              <a:buFont typeface="Lato"/>
              <a:buChar char="○"/>
              <a:defRPr sz="1200"/>
            </a:lvl8pPr>
            <a:lvl9pPr marL="4114800" lvl="8" indent="-317500">
              <a:spcBef>
                <a:spcPts val="1600"/>
              </a:spcBef>
              <a:spcAft>
                <a:spcPts val="1600"/>
              </a:spcAft>
              <a:buClr>
                <a:srgbClr val="555555"/>
              </a:buClr>
              <a:buSzPts val="1400"/>
              <a:buFont typeface="Lato"/>
              <a:buChar char="■"/>
              <a:defRPr sz="1200"/>
            </a:lvl9pPr>
          </a:lstStyle>
          <a:p>
            <a:endParaRPr/>
          </a:p>
        </p:txBody>
      </p:sp>
      <p:sp>
        <p:nvSpPr>
          <p:cNvPr id="94" name="Google Shape;94;p4"/>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lvl1pPr lvl="0" rtl="0">
              <a:spcBef>
                <a:spcPts val="0"/>
              </a:spcBef>
              <a:spcAft>
                <a:spcPts val="0"/>
              </a:spcAft>
              <a:buSzPts val="2600"/>
              <a:buNone/>
              <a:defRPr/>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7"/>
        <p:cNvGrpSpPr/>
        <p:nvPr/>
      </p:nvGrpSpPr>
      <p:grpSpPr>
        <a:xfrm>
          <a:off x="0" y="0"/>
          <a:ext cx="0" cy="0"/>
          <a:chOff x="0" y="0"/>
          <a:chExt cx="0" cy="0"/>
        </a:xfrm>
      </p:grpSpPr>
      <p:sp>
        <p:nvSpPr>
          <p:cNvPr id="108" name="Google Shape;108;p6"/>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endParaRPr/>
          </a:p>
        </p:txBody>
      </p:sp>
      <p:grpSp>
        <p:nvGrpSpPr>
          <p:cNvPr id="109" name="Google Shape;109;p6"/>
          <p:cNvGrpSpPr/>
          <p:nvPr/>
        </p:nvGrpSpPr>
        <p:grpSpPr>
          <a:xfrm>
            <a:off x="-662832" y="211472"/>
            <a:ext cx="10634659" cy="4946403"/>
            <a:chOff x="-662832" y="211472"/>
            <a:chExt cx="10634659" cy="4946403"/>
          </a:xfrm>
        </p:grpSpPr>
        <p:sp>
          <p:nvSpPr>
            <p:cNvPr id="110" name="Google Shape;110;p6"/>
            <p:cNvSpPr/>
            <p:nvPr/>
          </p:nvSpPr>
          <p:spPr>
            <a:xfrm>
              <a:off x="-125" y="2330075"/>
              <a:ext cx="9144000" cy="28278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6"/>
            <p:cNvGrpSpPr/>
            <p:nvPr/>
          </p:nvGrpSpPr>
          <p:grpSpPr>
            <a:xfrm>
              <a:off x="-662832" y="2130794"/>
              <a:ext cx="10634659" cy="3026907"/>
              <a:chOff x="-662832" y="2130794"/>
              <a:chExt cx="10634659" cy="3026907"/>
            </a:xfrm>
          </p:grpSpPr>
          <p:sp>
            <p:nvSpPr>
              <p:cNvPr id="112" name="Google Shape;112;p6"/>
              <p:cNvSpPr/>
              <p:nvPr/>
            </p:nvSpPr>
            <p:spPr>
              <a:xfrm rot="121718">
                <a:off x="-628607" y="2317146"/>
                <a:ext cx="10566208" cy="2121023"/>
              </a:xfrm>
              <a:custGeom>
                <a:avLst/>
                <a:gdLst/>
                <a:ahLst/>
                <a:cxnLst/>
                <a:rect l="l" t="t" r="r" b="b"/>
                <a:pathLst>
                  <a:path w="422637" h="70492" extrusionOk="0">
                    <a:moveTo>
                      <a:pt x="422636" y="0"/>
                    </a:moveTo>
                    <a:lnTo>
                      <a:pt x="422636" y="30130"/>
                    </a:lnTo>
                    <a:cubicBezTo>
                      <a:pt x="412907" y="34629"/>
                      <a:pt x="402424" y="37851"/>
                      <a:pt x="392255" y="41534"/>
                    </a:cubicBezTo>
                    <a:cubicBezTo>
                      <a:pt x="368926" y="50050"/>
                      <a:pt x="346767" y="61453"/>
                      <a:pt x="322475" y="67479"/>
                    </a:cubicBezTo>
                    <a:cubicBezTo>
                      <a:pt x="319713" y="68149"/>
                      <a:pt x="316951" y="68755"/>
                      <a:pt x="314168" y="69299"/>
                    </a:cubicBezTo>
                    <a:lnTo>
                      <a:pt x="185237" y="69299"/>
                    </a:lnTo>
                    <a:cubicBezTo>
                      <a:pt x="151153" y="68358"/>
                      <a:pt x="116901" y="70492"/>
                      <a:pt x="83109" y="66558"/>
                    </a:cubicBezTo>
                    <a:cubicBezTo>
                      <a:pt x="54716" y="63273"/>
                      <a:pt x="27264" y="55699"/>
                      <a:pt x="0" y="47748"/>
                    </a:cubicBezTo>
                    <a:lnTo>
                      <a:pt x="0" y="14793"/>
                    </a:lnTo>
                    <a:cubicBezTo>
                      <a:pt x="19145" y="14731"/>
                      <a:pt x="38332" y="11027"/>
                      <a:pt x="57373" y="12910"/>
                    </a:cubicBezTo>
                    <a:cubicBezTo>
                      <a:pt x="69362" y="14124"/>
                      <a:pt x="81163" y="17555"/>
                      <a:pt x="93257" y="17179"/>
                    </a:cubicBezTo>
                    <a:cubicBezTo>
                      <a:pt x="103426" y="16865"/>
                      <a:pt x="113260" y="13831"/>
                      <a:pt x="123345" y="12638"/>
                    </a:cubicBezTo>
                    <a:cubicBezTo>
                      <a:pt x="150525" y="9395"/>
                      <a:pt x="177391" y="19355"/>
                      <a:pt x="204717" y="21217"/>
                    </a:cubicBezTo>
                    <a:cubicBezTo>
                      <a:pt x="226268" y="22682"/>
                      <a:pt x="248154" y="19083"/>
                      <a:pt x="269476" y="22305"/>
                    </a:cubicBezTo>
                    <a:cubicBezTo>
                      <a:pt x="279603" y="23832"/>
                      <a:pt x="290567" y="26783"/>
                      <a:pt x="299710" y="22577"/>
                    </a:cubicBezTo>
                    <a:cubicBezTo>
                      <a:pt x="304732" y="20275"/>
                      <a:pt x="308373" y="16091"/>
                      <a:pt x="313059" y="13287"/>
                    </a:cubicBezTo>
                    <a:cubicBezTo>
                      <a:pt x="319881" y="9249"/>
                      <a:pt x="328355" y="8391"/>
                      <a:pt x="336452" y="7679"/>
                    </a:cubicBezTo>
                    <a:cubicBezTo>
                      <a:pt x="347793" y="6675"/>
                      <a:pt x="359091" y="5650"/>
                      <a:pt x="370390" y="4625"/>
                    </a:cubicBezTo>
                    <a:lnTo>
                      <a:pt x="416673" y="461"/>
                    </a:lnTo>
                    <a:cubicBezTo>
                      <a:pt x="418661" y="251"/>
                      <a:pt x="420649" y="63"/>
                      <a:pt x="42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6"/>
              <p:cNvSpPr/>
              <p:nvPr/>
            </p:nvSpPr>
            <p:spPr>
              <a:xfrm>
                <a:off x="-125" y="3666400"/>
                <a:ext cx="9144000" cy="1491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 name="Google Shape;114;p6"/>
            <p:cNvSpPr/>
            <p:nvPr/>
          </p:nvSpPr>
          <p:spPr>
            <a:xfrm>
              <a:off x="-272575" y="419675"/>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6"/>
            <p:cNvGrpSpPr/>
            <p:nvPr/>
          </p:nvGrpSpPr>
          <p:grpSpPr>
            <a:xfrm rot="-900229">
              <a:off x="8123201" y="418499"/>
              <a:ext cx="1713567" cy="867060"/>
              <a:chOff x="19279125" y="28273675"/>
              <a:chExt cx="2565725" cy="1298250"/>
            </a:xfrm>
          </p:grpSpPr>
          <p:sp>
            <p:nvSpPr>
              <p:cNvPr id="116" name="Google Shape;116;p6"/>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6"/>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6"/>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6"/>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6"/>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6"/>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4"/>
        <p:cNvGrpSpPr/>
        <p:nvPr/>
      </p:nvGrpSpPr>
      <p:grpSpPr>
        <a:xfrm>
          <a:off x="0" y="0"/>
          <a:ext cx="0" cy="0"/>
          <a:chOff x="0" y="0"/>
          <a:chExt cx="0" cy="0"/>
        </a:xfrm>
      </p:grpSpPr>
      <p:grpSp>
        <p:nvGrpSpPr>
          <p:cNvPr id="125" name="Google Shape;125;p7"/>
          <p:cNvGrpSpPr/>
          <p:nvPr/>
        </p:nvGrpSpPr>
        <p:grpSpPr>
          <a:xfrm>
            <a:off x="6119250" y="419675"/>
            <a:ext cx="3494859" cy="1678855"/>
            <a:chOff x="6119250" y="419675"/>
            <a:chExt cx="3494859" cy="1678855"/>
          </a:xfrm>
        </p:grpSpPr>
        <p:sp>
          <p:nvSpPr>
            <p:cNvPr id="126" name="Google Shape;126;p7"/>
            <p:cNvSpPr/>
            <p:nvPr/>
          </p:nvSpPr>
          <p:spPr>
            <a:xfrm flipH="1">
              <a:off x="7767550" y="949613"/>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p:nvPr/>
          </p:nvSpPr>
          <p:spPr>
            <a:xfrm>
              <a:off x="6119250" y="419675"/>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7"/>
            <p:cNvSpPr/>
            <p:nvPr/>
          </p:nvSpPr>
          <p:spPr>
            <a:xfrm>
              <a:off x="6538826" y="1761724"/>
              <a:ext cx="1577858" cy="336806"/>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 name="Google Shape;129;p7"/>
          <p:cNvGrpSpPr/>
          <p:nvPr/>
        </p:nvGrpSpPr>
        <p:grpSpPr>
          <a:xfrm>
            <a:off x="-662832" y="2130794"/>
            <a:ext cx="10634659" cy="3026956"/>
            <a:chOff x="-662832" y="2130794"/>
            <a:chExt cx="10634659" cy="3026956"/>
          </a:xfrm>
        </p:grpSpPr>
        <p:sp>
          <p:nvSpPr>
            <p:cNvPr id="130" name="Google Shape;130;p7"/>
            <p:cNvSpPr/>
            <p:nvPr/>
          </p:nvSpPr>
          <p:spPr>
            <a:xfrm>
              <a:off x="-125" y="2571750"/>
              <a:ext cx="9144000" cy="25860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1" name="Google Shape;131;p7"/>
            <p:cNvGrpSpPr/>
            <p:nvPr/>
          </p:nvGrpSpPr>
          <p:grpSpPr>
            <a:xfrm>
              <a:off x="-662832" y="2130794"/>
              <a:ext cx="10634659" cy="3026907"/>
              <a:chOff x="-662832" y="2130794"/>
              <a:chExt cx="10634659" cy="3026907"/>
            </a:xfrm>
          </p:grpSpPr>
          <p:sp>
            <p:nvSpPr>
              <p:cNvPr id="132" name="Google Shape;132;p7"/>
              <p:cNvSpPr/>
              <p:nvPr/>
            </p:nvSpPr>
            <p:spPr>
              <a:xfrm rot="121718">
                <a:off x="-628607" y="2317146"/>
                <a:ext cx="10566208" cy="2121023"/>
              </a:xfrm>
              <a:custGeom>
                <a:avLst/>
                <a:gdLst/>
                <a:ahLst/>
                <a:cxnLst/>
                <a:rect l="l" t="t" r="r" b="b"/>
                <a:pathLst>
                  <a:path w="422637" h="70492" extrusionOk="0">
                    <a:moveTo>
                      <a:pt x="422636" y="0"/>
                    </a:moveTo>
                    <a:lnTo>
                      <a:pt x="422636" y="30130"/>
                    </a:lnTo>
                    <a:cubicBezTo>
                      <a:pt x="412907" y="34629"/>
                      <a:pt x="402424" y="37851"/>
                      <a:pt x="392255" y="41534"/>
                    </a:cubicBezTo>
                    <a:cubicBezTo>
                      <a:pt x="368926" y="50050"/>
                      <a:pt x="346767" y="61453"/>
                      <a:pt x="322475" y="67479"/>
                    </a:cubicBezTo>
                    <a:cubicBezTo>
                      <a:pt x="319713" y="68149"/>
                      <a:pt x="316951" y="68755"/>
                      <a:pt x="314168" y="69299"/>
                    </a:cubicBezTo>
                    <a:lnTo>
                      <a:pt x="185237" y="69299"/>
                    </a:lnTo>
                    <a:cubicBezTo>
                      <a:pt x="151153" y="68358"/>
                      <a:pt x="116901" y="70492"/>
                      <a:pt x="83109" y="66558"/>
                    </a:cubicBezTo>
                    <a:cubicBezTo>
                      <a:pt x="54716" y="63273"/>
                      <a:pt x="27264" y="55699"/>
                      <a:pt x="0" y="47748"/>
                    </a:cubicBezTo>
                    <a:lnTo>
                      <a:pt x="0" y="14793"/>
                    </a:lnTo>
                    <a:cubicBezTo>
                      <a:pt x="19145" y="14731"/>
                      <a:pt x="38332" y="11027"/>
                      <a:pt x="57373" y="12910"/>
                    </a:cubicBezTo>
                    <a:cubicBezTo>
                      <a:pt x="69362" y="14124"/>
                      <a:pt x="81163" y="17555"/>
                      <a:pt x="93257" y="17179"/>
                    </a:cubicBezTo>
                    <a:cubicBezTo>
                      <a:pt x="103426" y="16865"/>
                      <a:pt x="113260" y="13831"/>
                      <a:pt x="123345" y="12638"/>
                    </a:cubicBezTo>
                    <a:cubicBezTo>
                      <a:pt x="150525" y="9395"/>
                      <a:pt x="177391" y="19355"/>
                      <a:pt x="204717" y="21217"/>
                    </a:cubicBezTo>
                    <a:cubicBezTo>
                      <a:pt x="226268" y="22682"/>
                      <a:pt x="248154" y="19083"/>
                      <a:pt x="269476" y="22305"/>
                    </a:cubicBezTo>
                    <a:cubicBezTo>
                      <a:pt x="279603" y="23832"/>
                      <a:pt x="290567" y="26783"/>
                      <a:pt x="299710" y="22577"/>
                    </a:cubicBezTo>
                    <a:cubicBezTo>
                      <a:pt x="304732" y="20275"/>
                      <a:pt x="308373" y="16091"/>
                      <a:pt x="313059" y="13287"/>
                    </a:cubicBezTo>
                    <a:cubicBezTo>
                      <a:pt x="319881" y="9249"/>
                      <a:pt x="328355" y="8391"/>
                      <a:pt x="336452" y="7679"/>
                    </a:cubicBezTo>
                    <a:cubicBezTo>
                      <a:pt x="347793" y="6675"/>
                      <a:pt x="359091" y="5650"/>
                      <a:pt x="370390" y="4625"/>
                    </a:cubicBezTo>
                    <a:lnTo>
                      <a:pt x="416673" y="461"/>
                    </a:lnTo>
                    <a:cubicBezTo>
                      <a:pt x="418661" y="251"/>
                      <a:pt x="420649" y="63"/>
                      <a:pt x="42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7"/>
              <p:cNvSpPr/>
              <p:nvPr/>
            </p:nvSpPr>
            <p:spPr>
              <a:xfrm>
                <a:off x="-125" y="3666400"/>
                <a:ext cx="9144000" cy="1491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4" name="Google Shape;134;p7"/>
          <p:cNvSpPr txBox="1">
            <a:spLocks noGrp="1"/>
          </p:cNvSpPr>
          <p:nvPr>
            <p:ph type="title"/>
          </p:nvPr>
        </p:nvSpPr>
        <p:spPr>
          <a:xfrm>
            <a:off x="709500" y="616150"/>
            <a:ext cx="3856500" cy="1061100"/>
          </a:xfrm>
          <a:prstGeom prst="rect">
            <a:avLst/>
          </a:prstGeom>
        </p:spPr>
        <p:txBody>
          <a:bodyPr spcFirstLastPara="1" wrap="square" lIns="91425" tIns="91425" rIns="91425" bIns="91425" anchor="t" anchorCtr="0">
            <a:noAutofit/>
          </a:bodyPr>
          <a:lstStyle>
            <a:lvl1pPr lvl="0">
              <a:lnSpc>
                <a:spcPct val="90000"/>
              </a:lnSpc>
              <a:spcBef>
                <a:spcPts val="0"/>
              </a:spcBef>
              <a:spcAft>
                <a:spcPts val="0"/>
              </a:spcAft>
              <a:buSzPts val="26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135" name="Google Shape;135;p7"/>
          <p:cNvSpPr txBox="1">
            <a:spLocks noGrp="1"/>
          </p:cNvSpPr>
          <p:nvPr>
            <p:ph type="subTitle" idx="1"/>
          </p:nvPr>
        </p:nvSpPr>
        <p:spPr>
          <a:xfrm>
            <a:off x="709500" y="2989089"/>
            <a:ext cx="3536700" cy="1441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a:lvl1pPr>
            <a:lvl2pPr lvl="1" rtl="0">
              <a:lnSpc>
                <a:spcPct val="100000"/>
              </a:lnSpc>
              <a:spcBef>
                <a:spcPts val="1000"/>
              </a:spcBef>
              <a:spcAft>
                <a:spcPts val="0"/>
              </a:spcAft>
              <a:buSzPts val="1800"/>
              <a:buChar char="○"/>
              <a:defRPr sz="1800"/>
            </a:lvl2pPr>
            <a:lvl3pPr lvl="2" rtl="0">
              <a:lnSpc>
                <a:spcPct val="100000"/>
              </a:lnSpc>
              <a:spcBef>
                <a:spcPts val="0"/>
              </a:spcBef>
              <a:spcAft>
                <a:spcPts val="0"/>
              </a:spcAft>
              <a:buSzPts val="1800"/>
              <a:buChar char="■"/>
              <a:defRPr sz="1800"/>
            </a:lvl3pPr>
            <a:lvl4pPr lvl="3" rtl="0">
              <a:lnSpc>
                <a:spcPct val="100000"/>
              </a:lnSpc>
              <a:spcBef>
                <a:spcPts val="0"/>
              </a:spcBef>
              <a:spcAft>
                <a:spcPts val="0"/>
              </a:spcAft>
              <a:buSzPts val="1800"/>
              <a:buChar char="●"/>
              <a:defRPr sz="1800"/>
            </a:lvl4pPr>
            <a:lvl5pPr lvl="4" rtl="0">
              <a:lnSpc>
                <a:spcPct val="100000"/>
              </a:lnSpc>
              <a:spcBef>
                <a:spcPts val="0"/>
              </a:spcBef>
              <a:spcAft>
                <a:spcPts val="0"/>
              </a:spcAft>
              <a:buSzPts val="1800"/>
              <a:buChar char="○"/>
              <a:defRPr sz="1800"/>
            </a:lvl5pPr>
            <a:lvl6pPr lvl="5" rtl="0">
              <a:lnSpc>
                <a:spcPct val="100000"/>
              </a:lnSpc>
              <a:spcBef>
                <a:spcPts val="0"/>
              </a:spcBef>
              <a:spcAft>
                <a:spcPts val="0"/>
              </a:spcAft>
              <a:buSzPts val="1800"/>
              <a:buChar char="■"/>
              <a:defRPr sz="1800"/>
            </a:lvl6pPr>
            <a:lvl7pPr lvl="6" rtl="0">
              <a:lnSpc>
                <a:spcPct val="100000"/>
              </a:lnSpc>
              <a:spcBef>
                <a:spcPts val="0"/>
              </a:spcBef>
              <a:spcAft>
                <a:spcPts val="0"/>
              </a:spcAft>
              <a:buSzPts val="1800"/>
              <a:buChar char="●"/>
              <a:defRPr sz="1800"/>
            </a:lvl7pPr>
            <a:lvl8pPr lvl="7" rtl="0">
              <a:lnSpc>
                <a:spcPct val="100000"/>
              </a:lnSpc>
              <a:spcBef>
                <a:spcPts val="0"/>
              </a:spcBef>
              <a:spcAft>
                <a:spcPts val="0"/>
              </a:spcAft>
              <a:buSzPts val="1800"/>
              <a:buChar char="○"/>
              <a:defRPr sz="1800"/>
            </a:lvl8pPr>
            <a:lvl9pPr lvl="8" rtl="0">
              <a:lnSpc>
                <a:spcPct val="100000"/>
              </a:lnSpc>
              <a:spcBef>
                <a:spcPts val="0"/>
              </a:spcBef>
              <a:spcAft>
                <a:spcPts val="0"/>
              </a:spcAft>
              <a:buSzPts val="1800"/>
              <a:buChar char="■"/>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42"/>
        <p:cNvGrpSpPr/>
        <p:nvPr/>
      </p:nvGrpSpPr>
      <p:grpSpPr>
        <a:xfrm>
          <a:off x="0" y="0"/>
          <a:ext cx="0" cy="0"/>
          <a:chOff x="0" y="0"/>
          <a:chExt cx="0" cy="0"/>
        </a:xfrm>
      </p:grpSpPr>
      <p:sp>
        <p:nvSpPr>
          <p:cNvPr id="143" name="Google Shape;143;p9"/>
          <p:cNvSpPr/>
          <p:nvPr/>
        </p:nvSpPr>
        <p:spPr>
          <a:xfrm>
            <a:off x="3925" y="3853200"/>
            <a:ext cx="9144000" cy="1290300"/>
          </a:xfrm>
          <a:prstGeom prst="rect">
            <a:avLst/>
          </a:prstGeom>
          <a:solidFill>
            <a:srgbClr val="68B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9"/>
          <p:cNvSpPr/>
          <p:nvPr/>
        </p:nvSpPr>
        <p:spPr>
          <a:xfrm>
            <a:off x="-710975" y="4434000"/>
            <a:ext cx="10565925" cy="1564575"/>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1600"/>
              </a:spcAft>
              <a:buNone/>
            </a:pPr>
            <a:endParaRPr>
              <a:solidFill>
                <a:schemeClr val="dk1"/>
              </a:solidFill>
              <a:latin typeface="Andika"/>
              <a:ea typeface="Andika"/>
              <a:cs typeface="Andika"/>
              <a:sym typeface="Andika"/>
            </a:endParaRPr>
          </a:p>
        </p:txBody>
      </p:sp>
      <p:sp>
        <p:nvSpPr>
          <p:cNvPr id="145" name="Google Shape;145;p9"/>
          <p:cNvSpPr txBox="1">
            <a:spLocks noGrp="1"/>
          </p:cNvSpPr>
          <p:nvPr>
            <p:ph type="title"/>
          </p:nvPr>
        </p:nvSpPr>
        <p:spPr>
          <a:xfrm>
            <a:off x="709501" y="995525"/>
            <a:ext cx="3121800" cy="582600"/>
          </a:xfrm>
          <a:prstGeom prst="rect">
            <a:avLst/>
          </a:prstGeom>
        </p:spPr>
        <p:txBody>
          <a:bodyPr spcFirstLastPara="1" wrap="square" lIns="91425" tIns="91425" rIns="91425" bIns="91425" anchor="t" anchorCtr="0">
            <a:noAutofit/>
          </a:bodyPr>
          <a:lstStyle>
            <a:lvl1pPr lvl="0" rtl="0">
              <a:lnSpc>
                <a:spcPct val="90000"/>
              </a:lnSpc>
              <a:spcBef>
                <a:spcPts val="0"/>
              </a:spcBef>
              <a:spcAft>
                <a:spcPts val="0"/>
              </a:spcAft>
              <a:buSzPts val="2600"/>
              <a:buNone/>
              <a:defRPr sz="4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46" name="Google Shape;146;p9"/>
          <p:cNvSpPr txBox="1">
            <a:spLocks noGrp="1"/>
          </p:cNvSpPr>
          <p:nvPr>
            <p:ph type="subTitle" idx="1"/>
          </p:nvPr>
        </p:nvSpPr>
        <p:spPr>
          <a:xfrm>
            <a:off x="709500" y="1655675"/>
            <a:ext cx="3121800" cy="1617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5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160"/>
        <p:cNvGrpSpPr/>
        <p:nvPr/>
      </p:nvGrpSpPr>
      <p:grpSpPr>
        <a:xfrm>
          <a:off x="0" y="0"/>
          <a:ext cx="0" cy="0"/>
          <a:chOff x="0" y="0"/>
          <a:chExt cx="0" cy="0"/>
        </a:xfrm>
      </p:grpSpPr>
      <p:sp>
        <p:nvSpPr>
          <p:cNvPr id="161" name="Google Shape;161;p13"/>
          <p:cNvSpPr/>
          <p:nvPr/>
        </p:nvSpPr>
        <p:spPr>
          <a:xfrm>
            <a:off x="-125" y="1546251"/>
            <a:ext cx="9144000" cy="36114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3"/>
          <p:cNvSpPr txBox="1">
            <a:spLocks noGrp="1"/>
          </p:cNvSpPr>
          <p:nvPr>
            <p:ph type="title"/>
          </p:nvPr>
        </p:nvSpPr>
        <p:spPr>
          <a:xfrm>
            <a:off x="546600" y="3430555"/>
            <a:ext cx="21270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8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163" name="Google Shape;163;p13"/>
          <p:cNvSpPr txBox="1">
            <a:spLocks noGrp="1"/>
          </p:cNvSpPr>
          <p:nvPr>
            <p:ph type="subTitle" idx="1"/>
          </p:nvPr>
        </p:nvSpPr>
        <p:spPr>
          <a:xfrm>
            <a:off x="546600" y="3755010"/>
            <a:ext cx="2127000" cy="802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64" name="Google Shape;164;p13"/>
          <p:cNvSpPr txBox="1">
            <a:spLocks noGrp="1"/>
          </p:cNvSpPr>
          <p:nvPr>
            <p:ph type="title" idx="2" hasCustomPrompt="1"/>
          </p:nvPr>
        </p:nvSpPr>
        <p:spPr>
          <a:xfrm>
            <a:off x="1336075" y="2483972"/>
            <a:ext cx="548100" cy="46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2400"/>
              <a:buNone/>
              <a:defRPr>
                <a:solidFill>
                  <a:schemeClr val="accent2"/>
                </a:solidFill>
              </a:defRPr>
            </a:lvl1pPr>
            <a:lvl2pPr lvl="1" algn="ctr" rtl="0">
              <a:spcBef>
                <a:spcPts val="0"/>
              </a:spcBef>
              <a:spcAft>
                <a:spcPts val="0"/>
              </a:spcAft>
              <a:buClr>
                <a:schemeClr val="accent1"/>
              </a:buClr>
              <a:buSzPts val="2400"/>
              <a:buNone/>
              <a:defRPr sz="2400">
                <a:solidFill>
                  <a:schemeClr val="accent1"/>
                </a:solidFill>
              </a:defRPr>
            </a:lvl2pPr>
            <a:lvl3pPr lvl="2" algn="ctr" rtl="0">
              <a:spcBef>
                <a:spcPts val="0"/>
              </a:spcBef>
              <a:spcAft>
                <a:spcPts val="0"/>
              </a:spcAft>
              <a:buClr>
                <a:schemeClr val="accent1"/>
              </a:buClr>
              <a:buSzPts val="2400"/>
              <a:buNone/>
              <a:defRPr sz="2400">
                <a:solidFill>
                  <a:schemeClr val="accent1"/>
                </a:solidFill>
              </a:defRPr>
            </a:lvl3pPr>
            <a:lvl4pPr lvl="3" algn="ctr" rtl="0">
              <a:spcBef>
                <a:spcPts val="0"/>
              </a:spcBef>
              <a:spcAft>
                <a:spcPts val="0"/>
              </a:spcAft>
              <a:buClr>
                <a:schemeClr val="accent1"/>
              </a:buClr>
              <a:buSzPts val="2400"/>
              <a:buNone/>
              <a:defRPr sz="2400">
                <a:solidFill>
                  <a:schemeClr val="accent1"/>
                </a:solidFill>
              </a:defRPr>
            </a:lvl4pPr>
            <a:lvl5pPr lvl="4" algn="ctr" rtl="0">
              <a:spcBef>
                <a:spcPts val="0"/>
              </a:spcBef>
              <a:spcAft>
                <a:spcPts val="0"/>
              </a:spcAft>
              <a:buClr>
                <a:schemeClr val="accent1"/>
              </a:buClr>
              <a:buSzPts val="2400"/>
              <a:buNone/>
              <a:defRPr sz="2400">
                <a:solidFill>
                  <a:schemeClr val="accent1"/>
                </a:solidFill>
              </a:defRPr>
            </a:lvl5pPr>
            <a:lvl6pPr lvl="5" algn="ctr" rtl="0">
              <a:spcBef>
                <a:spcPts val="0"/>
              </a:spcBef>
              <a:spcAft>
                <a:spcPts val="0"/>
              </a:spcAft>
              <a:buClr>
                <a:schemeClr val="accent1"/>
              </a:buClr>
              <a:buSzPts val="2400"/>
              <a:buNone/>
              <a:defRPr sz="2400">
                <a:solidFill>
                  <a:schemeClr val="accent1"/>
                </a:solidFill>
              </a:defRPr>
            </a:lvl6pPr>
            <a:lvl7pPr lvl="6" algn="ctr" rtl="0">
              <a:spcBef>
                <a:spcPts val="0"/>
              </a:spcBef>
              <a:spcAft>
                <a:spcPts val="0"/>
              </a:spcAft>
              <a:buClr>
                <a:schemeClr val="accent1"/>
              </a:buClr>
              <a:buSzPts val="2400"/>
              <a:buNone/>
              <a:defRPr sz="2400">
                <a:solidFill>
                  <a:schemeClr val="accent1"/>
                </a:solidFill>
              </a:defRPr>
            </a:lvl7pPr>
            <a:lvl8pPr lvl="7" algn="ctr" rtl="0">
              <a:spcBef>
                <a:spcPts val="0"/>
              </a:spcBef>
              <a:spcAft>
                <a:spcPts val="0"/>
              </a:spcAft>
              <a:buClr>
                <a:schemeClr val="accent1"/>
              </a:buClr>
              <a:buSzPts val="2400"/>
              <a:buNone/>
              <a:defRPr sz="2400">
                <a:solidFill>
                  <a:schemeClr val="accent1"/>
                </a:solidFill>
              </a:defRPr>
            </a:lvl8pPr>
            <a:lvl9pPr lvl="8" algn="ctr" rtl="0">
              <a:spcBef>
                <a:spcPts val="0"/>
              </a:spcBef>
              <a:spcAft>
                <a:spcPts val="0"/>
              </a:spcAft>
              <a:buClr>
                <a:schemeClr val="accent1"/>
              </a:buClr>
              <a:buSzPts val="2400"/>
              <a:buNone/>
              <a:defRPr sz="2400">
                <a:solidFill>
                  <a:schemeClr val="accent1"/>
                </a:solidFill>
              </a:defRPr>
            </a:lvl9pPr>
          </a:lstStyle>
          <a:p>
            <a:r>
              <a:t>xx%</a:t>
            </a:r>
          </a:p>
        </p:txBody>
      </p:sp>
      <p:sp>
        <p:nvSpPr>
          <p:cNvPr id="165" name="Google Shape;165;p13"/>
          <p:cNvSpPr txBox="1">
            <a:spLocks noGrp="1"/>
          </p:cNvSpPr>
          <p:nvPr>
            <p:ph type="title" idx="3"/>
          </p:nvPr>
        </p:nvSpPr>
        <p:spPr>
          <a:xfrm>
            <a:off x="2521189" y="3430555"/>
            <a:ext cx="21270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8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166" name="Google Shape;166;p13"/>
          <p:cNvSpPr txBox="1">
            <a:spLocks noGrp="1"/>
          </p:cNvSpPr>
          <p:nvPr>
            <p:ph type="subTitle" idx="4"/>
          </p:nvPr>
        </p:nvSpPr>
        <p:spPr>
          <a:xfrm>
            <a:off x="2521187" y="3755010"/>
            <a:ext cx="2127000" cy="802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67" name="Google Shape;167;p13"/>
          <p:cNvSpPr txBox="1">
            <a:spLocks noGrp="1"/>
          </p:cNvSpPr>
          <p:nvPr>
            <p:ph type="title" idx="5" hasCustomPrompt="1"/>
          </p:nvPr>
        </p:nvSpPr>
        <p:spPr>
          <a:xfrm>
            <a:off x="3310623" y="2483972"/>
            <a:ext cx="548100" cy="46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2400"/>
              <a:buNone/>
              <a:defRPr>
                <a:solidFill>
                  <a:schemeClr val="accent2"/>
                </a:solidFill>
              </a:defRPr>
            </a:lvl1pPr>
            <a:lvl2pPr lvl="1" algn="ctr" rtl="0">
              <a:spcBef>
                <a:spcPts val="0"/>
              </a:spcBef>
              <a:spcAft>
                <a:spcPts val="0"/>
              </a:spcAft>
              <a:buClr>
                <a:schemeClr val="accent1"/>
              </a:buClr>
              <a:buSzPts val="2400"/>
              <a:buNone/>
              <a:defRPr sz="2400">
                <a:solidFill>
                  <a:schemeClr val="accent1"/>
                </a:solidFill>
              </a:defRPr>
            </a:lvl2pPr>
            <a:lvl3pPr lvl="2" algn="ctr" rtl="0">
              <a:spcBef>
                <a:spcPts val="0"/>
              </a:spcBef>
              <a:spcAft>
                <a:spcPts val="0"/>
              </a:spcAft>
              <a:buClr>
                <a:schemeClr val="accent1"/>
              </a:buClr>
              <a:buSzPts val="2400"/>
              <a:buNone/>
              <a:defRPr sz="2400">
                <a:solidFill>
                  <a:schemeClr val="accent1"/>
                </a:solidFill>
              </a:defRPr>
            </a:lvl3pPr>
            <a:lvl4pPr lvl="3" algn="ctr" rtl="0">
              <a:spcBef>
                <a:spcPts val="0"/>
              </a:spcBef>
              <a:spcAft>
                <a:spcPts val="0"/>
              </a:spcAft>
              <a:buClr>
                <a:schemeClr val="accent1"/>
              </a:buClr>
              <a:buSzPts val="2400"/>
              <a:buNone/>
              <a:defRPr sz="2400">
                <a:solidFill>
                  <a:schemeClr val="accent1"/>
                </a:solidFill>
              </a:defRPr>
            </a:lvl4pPr>
            <a:lvl5pPr lvl="4" algn="ctr" rtl="0">
              <a:spcBef>
                <a:spcPts val="0"/>
              </a:spcBef>
              <a:spcAft>
                <a:spcPts val="0"/>
              </a:spcAft>
              <a:buClr>
                <a:schemeClr val="accent1"/>
              </a:buClr>
              <a:buSzPts val="2400"/>
              <a:buNone/>
              <a:defRPr sz="2400">
                <a:solidFill>
                  <a:schemeClr val="accent1"/>
                </a:solidFill>
              </a:defRPr>
            </a:lvl5pPr>
            <a:lvl6pPr lvl="5" algn="ctr" rtl="0">
              <a:spcBef>
                <a:spcPts val="0"/>
              </a:spcBef>
              <a:spcAft>
                <a:spcPts val="0"/>
              </a:spcAft>
              <a:buClr>
                <a:schemeClr val="accent1"/>
              </a:buClr>
              <a:buSzPts val="2400"/>
              <a:buNone/>
              <a:defRPr sz="2400">
                <a:solidFill>
                  <a:schemeClr val="accent1"/>
                </a:solidFill>
              </a:defRPr>
            </a:lvl6pPr>
            <a:lvl7pPr lvl="6" algn="ctr" rtl="0">
              <a:spcBef>
                <a:spcPts val="0"/>
              </a:spcBef>
              <a:spcAft>
                <a:spcPts val="0"/>
              </a:spcAft>
              <a:buClr>
                <a:schemeClr val="accent1"/>
              </a:buClr>
              <a:buSzPts val="2400"/>
              <a:buNone/>
              <a:defRPr sz="2400">
                <a:solidFill>
                  <a:schemeClr val="accent1"/>
                </a:solidFill>
              </a:defRPr>
            </a:lvl7pPr>
            <a:lvl8pPr lvl="7" algn="ctr" rtl="0">
              <a:spcBef>
                <a:spcPts val="0"/>
              </a:spcBef>
              <a:spcAft>
                <a:spcPts val="0"/>
              </a:spcAft>
              <a:buClr>
                <a:schemeClr val="accent1"/>
              </a:buClr>
              <a:buSzPts val="2400"/>
              <a:buNone/>
              <a:defRPr sz="2400">
                <a:solidFill>
                  <a:schemeClr val="accent1"/>
                </a:solidFill>
              </a:defRPr>
            </a:lvl8pPr>
            <a:lvl9pPr lvl="8" algn="ctr" rtl="0">
              <a:spcBef>
                <a:spcPts val="0"/>
              </a:spcBef>
              <a:spcAft>
                <a:spcPts val="0"/>
              </a:spcAft>
              <a:buClr>
                <a:schemeClr val="accent1"/>
              </a:buClr>
              <a:buSzPts val="2400"/>
              <a:buNone/>
              <a:defRPr sz="2400">
                <a:solidFill>
                  <a:schemeClr val="accent1"/>
                </a:solidFill>
              </a:defRPr>
            </a:lvl9pPr>
          </a:lstStyle>
          <a:p>
            <a:r>
              <a:t>xx%</a:t>
            </a:r>
          </a:p>
        </p:txBody>
      </p:sp>
      <p:sp>
        <p:nvSpPr>
          <p:cNvPr id="168" name="Google Shape;168;p13"/>
          <p:cNvSpPr txBox="1">
            <a:spLocks noGrp="1"/>
          </p:cNvSpPr>
          <p:nvPr>
            <p:ph type="title" idx="6"/>
          </p:nvPr>
        </p:nvSpPr>
        <p:spPr>
          <a:xfrm>
            <a:off x="4495793" y="3436227"/>
            <a:ext cx="21270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8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169" name="Google Shape;169;p13"/>
          <p:cNvSpPr txBox="1">
            <a:spLocks noGrp="1"/>
          </p:cNvSpPr>
          <p:nvPr>
            <p:ph type="subTitle" idx="7"/>
          </p:nvPr>
        </p:nvSpPr>
        <p:spPr>
          <a:xfrm>
            <a:off x="4495790" y="3767062"/>
            <a:ext cx="2127000" cy="802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70" name="Google Shape;170;p13"/>
          <p:cNvSpPr txBox="1">
            <a:spLocks noGrp="1"/>
          </p:cNvSpPr>
          <p:nvPr>
            <p:ph type="title" idx="8" hasCustomPrompt="1"/>
          </p:nvPr>
        </p:nvSpPr>
        <p:spPr>
          <a:xfrm>
            <a:off x="5285276" y="2490929"/>
            <a:ext cx="548100" cy="46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2400"/>
              <a:buNone/>
              <a:defRPr>
                <a:solidFill>
                  <a:schemeClr val="accent2"/>
                </a:solidFill>
              </a:defRPr>
            </a:lvl1pPr>
            <a:lvl2pPr lvl="1" algn="ctr" rtl="0">
              <a:spcBef>
                <a:spcPts val="0"/>
              </a:spcBef>
              <a:spcAft>
                <a:spcPts val="0"/>
              </a:spcAft>
              <a:buClr>
                <a:schemeClr val="accent1"/>
              </a:buClr>
              <a:buSzPts val="2400"/>
              <a:buNone/>
              <a:defRPr sz="2400">
                <a:solidFill>
                  <a:schemeClr val="accent1"/>
                </a:solidFill>
              </a:defRPr>
            </a:lvl2pPr>
            <a:lvl3pPr lvl="2" algn="ctr" rtl="0">
              <a:spcBef>
                <a:spcPts val="0"/>
              </a:spcBef>
              <a:spcAft>
                <a:spcPts val="0"/>
              </a:spcAft>
              <a:buClr>
                <a:schemeClr val="accent1"/>
              </a:buClr>
              <a:buSzPts val="2400"/>
              <a:buNone/>
              <a:defRPr sz="2400">
                <a:solidFill>
                  <a:schemeClr val="accent1"/>
                </a:solidFill>
              </a:defRPr>
            </a:lvl3pPr>
            <a:lvl4pPr lvl="3" algn="ctr" rtl="0">
              <a:spcBef>
                <a:spcPts val="0"/>
              </a:spcBef>
              <a:spcAft>
                <a:spcPts val="0"/>
              </a:spcAft>
              <a:buClr>
                <a:schemeClr val="accent1"/>
              </a:buClr>
              <a:buSzPts val="2400"/>
              <a:buNone/>
              <a:defRPr sz="2400">
                <a:solidFill>
                  <a:schemeClr val="accent1"/>
                </a:solidFill>
              </a:defRPr>
            </a:lvl4pPr>
            <a:lvl5pPr lvl="4" algn="ctr" rtl="0">
              <a:spcBef>
                <a:spcPts val="0"/>
              </a:spcBef>
              <a:spcAft>
                <a:spcPts val="0"/>
              </a:spcAft>
              <a:buClr>
                <a:schemeClr val="accent1"/>
              </a:buClr>
              <a:buSzPts val="2400"/>
              <a:buNone/>
              <a:defRPr sz="2400">
                <a:solidFill>
                  <a:schemeClr val="accent1"/>
                </a:solidFill>
              </a:defRPr>
            </a:lvl5pPr>
            <a:lvl6pPr lvl="5" algn="ctr" rtl="0">
              <a:spcBef>
                <a:spcPts val="0"/>
              </a:spcBef>
              <a:spcAft>
                <a:spcPts val="0"/>
              </a:spcAft>
              <a:buClr>
                <a:schemeClr val="accent1"/>
              </a:buClr>
              <a:buSzPts val="2400"/>
              <a:buNone/>
              <a:defRPr sz="2400">
                <a:solidFill>
                  <a:schemeClr val="accent1"/>
                </a:solidFill>
              </a:defRPr>
            </a:lvl6pPr>
            <a:lvl7pPr lvl="6" algn="ctr" rtl="0">
              <a:spcBef>
                <a:spcPts val="0"/>
              </a:spcBef>
              <a:spcAft>
                <a:spcPts val="0"/>
              </a:spcAft>
              <a:buClr>
                <a:schemeClr val="accent1"/>
              </a:buClr>
              <a:buSzPts val="2400"/>
              <a:buNone/>
              <a:defRPr sz="2400">
                <a:solidFill>
                  <a:schemeClr val="accent1"/>
                </a:solidFill>
              </a:defRPr>
            </a:lvl7pPr>
            <a:lvl8pPr lvl="7" algn="ctr" rtl="0">
              <a:spcBef>
                <a:spcPts val="0"/>
              </a:spcBef>
              <a:spcAft>
                <a:spcPts val="0"/>
              </a:spcAft>
              <a:buClr>
                <a:schemeClr val="accent1"/>
              </a:buClr>
              <a:buSzPts val="2400"/>
              <a:buNone/>
              <a:defRPr sz="2400">
                <a:solidFill>
                  <a:schemeClr val="accent1"/>
                </a:solidFill>
              </a:defRPr>
            </a:lvl8pPr>
            <a:lvl9pPr lvl="8" algn="ctr" rtl="0">
              <a:spcBef>
                <a:spcPts val="0"/>
              </a:spcBef>
              <a:spcAft>
                <a:spcPts val="0"/>
              </a:spcAft>
              <a:buClr>
                <a:schemeClr val="accent1"/>
              </a:buClr>
              <a:buSzPts val="2400"/>
              <a:buNone/>
              <a:defRPr sz="2400">
                <a:solidFill>
                  <a:schemeClr val="accent1"/>
                </a:solidFill>
              </a:defRPr>
            </a:lvl9pPr>
          </a:lstStyle>
          <a:p>
            <a:r>
              <a:t>xx%</a:t>
            </a:r>
          </a:p>
        </p:txBody>
      </p:sp>
      <p:sp>
        <p:nvSpPr>
          <p:cNvPr id="171" name="Google Shape;171;p13"/>
          <p:cNvSpPr txBox="1">
            <a:spLocks noGrp="1"/>
          </p:cNvSpPr>
          <p:nvPr>
            <p:ph type="title" idx="9"/>
          </p:nvPr>
        </p:nvSpPr>
        <p:spPr>
          <a:xfrm>
            <a:off x="6470407" y="3436227"/>
            <a:ext cx="21270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800"/>
            </a:lvl1pPr>
            <a:lvl2pPr lvl="1" algn="ctr" rtl="0">
              <a:spcBef>
                <a:spcPts val="0"/>
              </a:spcBef>
              <a:spcAft>
                <a:spcPts val="0"/>
              </a:spcAft>
              <a:buSzPts val="1600"/>
              <a:buNone/>
              <a:defRPr sz="1600"/>
            </a:lvl2pPr>
            <a:lvl3pPr lvl="2" algn="ctr" rtl="0">
              <a:spcBef>
                <a:spcPts val="0"/>
              </a:spcBef>
              <a:spcAft>
                <a:spcPts val="0"/>
              </a:spcAft>
              <a:buSzPts val="1600"/>
              <a:buNone/>
              <a:defRPr sz="1600"/>
            </a:lvl3pPr>
            <a:lvl4pPr lvl="3" algn="ctr" rtl="0">
              <a:spcBef>
                <a:spcPts val="0"/>
              </a:spcBef>
              <a:spcAft>
                <a:spcPts val="0"/>
              </a:spcAft>
              <a:buSzPts val="1600"/>
              <a:buNone/>
              <a:defRPr sz="1600"/>
            </a:lvl4pPr>
            <a:lvl5pPr lvl="4" algn="ctr" rtl="0">
              <a:spcBef>
                <a:spcPts val="0"/>
              </a:spcBef>
              <a:spcAft>
                <a:spcPts val="0"/>
              </a:spcAft>
              <a:buSzPts val="1600"/>
              <a:buNone/>
              <a:defRPr sz="1600"/>
            </a:lvl5pPr>
            <a:lvl6pPr lvl="5" algn="ctr" rtl="0">
              <a:spcBef>
                <a:spcPts val="0"/>
              </a:spcBef>
              <a:spcAft>
                <a:spcPts val="0"/>
              </a:spcAft>
              <a:buSzPts val="1600"/>
              <a:buNone/>
              <a:defRPr sz="1600"/>
            </a:lvl6pPr>
            <a:lvl7pPr lvl="6" algn="ctr" rtl="0">
              <a:spcBef>
                <a:spcPts val="0"/>
              </a:spcBef>
              <a:spcAft>
                <a:spcPts val="0"/>
              </a:spcAft>
              <a:buSzPts val="1600"/>
              <a:buNone/>
              <a:defRPr sz="1600"/>
            </a:lvl7pPr>
            <a:lvl8pPr lvl="7" algn="ctr" rtl="0">
              <a:spcBef>
                <a:spcPts val="0"/>
              </a:spcBef>
              <a:spcAft>
                <a:spcPts val="0"/>
              </a:spcAft>
              <a:buSzPts val="1600"/>
              <a:buNone/>
              <a:defRPr sz="1600"/>
            </a:lvl8pPr>
            <a:lvl9pPr lvl="8" algn="ctr" rtl="0">
              <a:spcBef>
                <a:spcPts val="0"/>
              </a:spcBef>
              <a:spcAft>
                <a:spcPts val="0"/>
              </a:spcAft>
              <a:buSzPts val="1600"/>
              <a:buNone/>
              <a:defRPr sz="1600"/>
            </a:lvl9pPr>
          </a:lstStyle>
          <a:p>
            <a:endParaRPr/>
          </a:p>
        </p:txBody>
      </p:sp>
      <p:sp>
        <p:nvSpPr>
          <p:cNvPr id="172" name="Google Shape;172;p13"/>
          <p:cNvSpPr txBox="1">
            <a:spLocks noGrp="1"/>
          </p:cNvSpPr>
          <p:nvPr>
            <p:ph type="subTitle" idx="13"/>
          </p:nvPr>
        </p:nvSpPr>
        <p:spPr>
          <a:xfrm>
            <a:off x="6470402" y="3767062"/>
            <a:ext cx="2127000" cy="802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73" name="Google Shape;173;p13"/>
          <p:cNvSpPr txBox="1">
            <a:spLocks noGrp="1"/>
          </p:cNvSpPr>
          <p:nvPr>
            <p:ph type="title" idx="14" hasCustomPrompt="1"/>
          </p:nvPr>
        </p:nvSpPr>
        <p:spPr>
          <a:xfrm>
            <a:off x="7259849" y="2490929"/>
            <a:ext cx="548100" cy="464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2400"/>
              <a:buNone/>
              <a:defRPr>
                <a:solidFill>
                  <a:schemeClr val="accent2"/>
                </a:solidFill>
              </a:defRPr>
            </a:lvl1pPr>
            <a:lvl2pPr lvl="1" algn="ctr" rtl="0">
              <a:spcBef>
                <a:spcPts val="0"/>
              </a:spcBef>
              <a:spcAft>
                <a:spcPts val="0"/>
              </a:spcAft>
              <a:buClr>
                <a:schemeClr val="accent1"/>
              </a:buClr>
              <a:buSzPts val="2400"/>
              <a:buNone/>
              <a:defRPr sz="2400">
                <a:solidFill>
                  <a:schemeClr val="accent1"/>
                </a:solidFill>
              </a:defRPr>
            </a:lvl2pPr>
            <a:lvl3pPr lvl="2" algn="ctr" rtl="0">
              <a:spcBef>
                <a:spcPts val="0"/>
              </a:spcBef>
              <a:spcAft>
                <a:spcPts val="0"/>
              </a:spcAft>
              <a:buClr>
                <a:schemeClr val="accent1"/>
              </a:buClr>
              <a:buSzPts val="2400"/>
              <a:buNone/>
              <a:defRPr sz="2400">
                <a:solidFill>
                  <a:schemeClr val="accent1"/>
                </a:solidFill>
              </a:defRPr>
            </a:lvl3pPr>
            <a:lvl4pPr lvl="3" algn="ctr" rtl="0">
              <a:spcBef>
                <a:spcPts val="0"/>
              </a:spcBef>
              <a:spcAft>
                <a:spcPts val="0"/>
              </a:spcAft>
              <a:buClr>
                <a:schemeClr val="accent1"/>
              </a:buClr>
              <a:buSzPts val="2400"/>
              <a:buNone/>
              <a:defRPr sz="2400">
                <a:solidFill>
                  <a:schemeClr val="accent1"/>
                </a:solidFill>
              </a:defRPr>
            </a:lvl4pPr>
            <a:lvl5pPr lvl="4" algn="ctr" rtl="0">
              <a:spcBef>
                <a:spcPts val="0"/>
              </a:spcBef>
              <a:spcAft>
                <a:spcPts val="0"/>
              </a:spcAft>
              <a:buClr>
                <a:schemeClr val="accent1"/>
              </a:buClr>
              <a:buSzPts val="2400"/>
              <a:buNone/>
              <a:defRPr sz="2400">
                <a:solidFill>
                  <a:schemeClr val="accent1"/>
                </a:solidFill>
              </a:defRPr>
            </a:lvl5pPr>
            <a:lvl6pPr lvl="5" algn="ctr" rtl="0">
              <a:spcBef>
                <a:spcPts val="0"/>
              </a:spcBef>
              <a:spcAft>
                <a:spcPts val="0"/>
              </a:spcAft>
              <a:buClr>
                <a:schemeClr val="accent1"/>
              </a:buClr>
              <a:buSzPts val="2400"/>
              <a:buNone/>
              <a:defRPr sz="2400">
                <a:solidFill>
                  <a:schemeClr val="accent1"/>
                </a:solidFill>
              </a:defRPr>
            </a:lvl6pPr>
            <a:lvl7pPr lvl="6" algn="ctr" rtl="0">
              <a:spcBef>
                <a:spcPts val="0"/>
              </a:spcBef>
              <a:spcAft>
                <a:spcPts val="0"/>
              </a:spcAft>
              <a:buClr>
                <a:schemeClr val="accent1"/>
              </a:buClr>
              <a:buSzPts val="2400"/>
              <a:buNone/>
              <a:defRPr sz="2400">
                <a:solidFill>
                  <a:schemeClr val="accent1"/>
                </a:solidFill>
              </a:defRPr>
            </a:lvl7pPr>
            <a:lvl8pPr lvl="7" algn="ctr" rtl="0">
              <a:spcBef>
                <a:spcPts val="0"/>
              </a:spcBef>
              <a:spcAft>
                <a:spcPts val="0"/>
              </a:spcAft>
              <a:buClr>
                <a:schemeClr val="accent1"/>
              </a:buClr>
              <a:buSzPts val="2400"/>
              <a:buNone/>
              <a:defRPr sz="2400">
                <a:solidFill>
                  <a:schemeClr val="accent1"/>
                </a:solidFill>
              </a:defRPr>
            </a:lvl8pPr>
            <a:lvl9pPr lvl="8" algn="ctr" rtl="0">
              <a:spcBef>
                <a:spcPts val="0"/>
              </a:spcBef>
              <a:spcAft>
                <a:spcPts val="0"/>
              </a:spcAft>
              <a:buClr>
                <a:schemeClr val="accent1"/>
              </a:buClr>
              <a:buSzPts val="2400"/>
              <a:buNone/>
              <a:defRPr sz="2400">
                <a:solidFill>
                  <a:schemeClr val="accent1"/>
                </a:solidFill>
              </a:defRPr>
            </a:lvl9pPr>
          </a:lstStyle>
          <a:p>
            <a:r>
              <a:t>xx%</a:t>
            </a:r>
          </a:p>
        </p:txBody>
      </p:sp>
      <p:sp>
        <p:nvSpPr>
          <p:cNvPr id="174" name="Google Shape;174;p13"/>
          <p:cNvSpPr txBox="1">
            <a:spLocks noGrp="1"/>
          </p:cNvSpPr>
          <p:nvPr>
            <p:ph type="title" idx="15"/>
          </p:nvPr>
        </p:nvSpPr>
        <p:spPr>
          <a:xfrm>
            <a:off x="709500" y="709975"/>
            <a:ext cx="77250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endParaRPr/>
          </a:p>
        </p:txBody>
      </p:sp>
      <p:sp>
        <p:nvSpPr>
          <p:cNvPr id="175" name="Google Shape;175;p13"/>
          <p:cNvSpPr/>
          <p:nvPr/>
        </p:nvSpPr>
        <p:spPr>
          <a:xfrm flipH="1">
            <a:off x="-923275" y="655838"/>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3"/>
          <p:cNvSpPr/>
          <p:nvPr/>
        </p:nvSpPr>
        <p:spPr>
          <a:xfrm flipH="1">
            <a:off x="7993925" y="655838"/>
            <a:ext cx="1846559" cy="394163"/>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SECTION_TITLE_AND_DESCRIPTION_1_1">
    <p:spTree>
      <p:nvGrpSpPr>
        <p:cNvPr id="1" name="Shape 177"/>
        <p:cNvGrpSpPr/>
        <p:nvPr/>
      </p:nvGrpSpPr>
      <p:grpSpPr>
        <a:xfrm>
          <a:off x="0" y="0"/>
          <a:ext cx="0" cy="0"/>
          <a:chOff x="0" y="0"/>
          <a:chExt cx="0" cy="0"/>
        </a:xfrm>
      </p:grpSpPr>
      <p:grpSp>
        <p:nvGrpSpPr>
          <p:cNvPr id="178" name="Google Shape;178;p14"/>
          <p:cNvGrpSpPr/>
          <p:nvPr/>
        </p:nvGrpSpPr>
        <p:grpSpPr>
          <a:xfrm>
            <a:off x="-868462" y="-1166285"/>
            <a:ext cx="9786802" cy="2923385"/>
            <a:chOff x="-868462" y="-1166285"/>
            <a:chExt cx="9786802" cy="2923385"/>
          </a:xfrm>
        </p:grpSpPr>
        <p:sp>
          <p:nvSpPr>
            <p:cNvPr id="179" name="Google Shape;179;p14"/>
            <p:cNvSpPr/>
            <p:nvPr/>
          </p:nvSpPr>
          <p:spPr>
            <a:xfrm>
              <a:off x="7181425" y="1057500"/>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0" name="Google Shape;180;p14"/>
            <p:cNvGrpSpPr/>
            <p:nvPr/>
          </p:nvGrpSpPr>
          <p:grpSpPr>
            <a:xfrm rot="-1642488">
              <a:off x="587718" y="-649114"/>
              <a:ext cx="2565674" cy="1298224"/>
              <a:chOff x="19279125" y="28273675"/>
              <a:chExt cx="2565725" cy="1298250"/>
            </a:xfrm>
          </p:grpSpPr>
          <p:sp>
            <p:nvSpPr>
              <p:cNvPr id="181" name="Google Shape;181;p14"/>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4"/>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4"/>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14"/>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4"/>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4"/>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4"/>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4"/>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9" name="Google Shape;189;p14"/>
            <p:cNvSpPr/>
            <p:nvPr/>
          </p:nvSpPr>
          <p:spPr>
            <a:xfrm flipH="1">
              <a:off x="-868462" y="1467275"/>
              <a:ext cx="1736915" cy="289825"/>
            </a:xfrm>
            <a:custGeom>
              <a:avLst/>
              <a:gdLst/>
              <a:ahLst/>
              <a:cxnLst/>
              <a:rect l="l" t="t" r="r" b="b"/>
              <a:pathLst>
                <a:path w="129790" h="21657" extrusionOk="0">
                  <a:moveTo>
                    <a:pt x="129790" y="21092"/>
                  </a:moveTo>
                  <a:cubicBezTo>
                    <a:pt x="127467" y="20548"/>
                    <a:pt x="112277" y="19104"/>
                    <a:pt x="109954" y="18623"/>
                  </a:cubicBezTo>
                  <a:cubicBezTo>
                    <a:pt x="105372" y="17681"/>
                    <a:pt x="101752" y="13894"/>
                    <a:pt x="97944" y="10881"/>
                  </a:cubicBezTo>
                  <a:cubicBezTo>
                    <a:pt x="94115" y="7889"/>
                    <a:pt x="89093" y="5546"/>
                    <a:pt x="84909" y="7889"/>
                  </a:cubicBezTo>
                  <a:cubicBezTo>
                    <a:pt x="82816" y="9061"/>
                    <a:pt x="80933" y="11341"/>
                    <a:pt x="78652" y="10923"/>
                  </a:cubicBezTo>
                  <a:cubicBezTo>
                    <a:pt x="77460" y="10714"/>
                    <a:pt x="76497" y="9730"/>
                    <a:pt x="75556" y="8852"/>
                  </a:cubicBezTo>
                  <a:cubicBezTo>
                    <a:pt x="72062" y="5546"/>
                    <a:pt x="68149" y="2616"/>
                    <a:pt x="63692" y="1570"/>
                  </a:cubicBezTo>
                  <a:cubicBezTo>
                    <a:pt x="57101" y="1"/>
                    <a:pt x="53377" y="3453"/>
                    <a:pt x="48732" y="7512"/>
                  </a:cubicBezTo>
                  <a:cubicBezTo>
                    <a:pt x="48376" y="7826"/>
                    <a:pt x="47978" y="8161"/>
                    <a:pt x="47518" y="8349"/>
                  </a:cubicBezTo>
                  <a:cubicBezTo>
                    <a:pt x="46639" y="8663"/>
                    <a:pt x="45698" y="8349"/>
                    <a:pt x="44840" y="8056"/>
                  </a:cubicBezTo>
                  <a:cubicBezTo>
                    <a:pt x="42727" y="7366"/>
                    <a:pt x="40509" y="6738"/>
                    <a:pt x="38270" y="6801"/>
                  </a:cubicBezTo>
                  <a:cubicBezTo>
                    <a:pt x="36031" y="6885"/>
                    <a:pt x="33729" y="7743"/>
                    <a:pt x="32369" y="9521"/>
                  </a:cubicBezTo>
                  <a:cubicBezTo>
                    <a:pt x="31512" y="10651"/>
                    <a:pt x="31051" y="12074"/>
                    <a:pt x="30193" y="13162"/>
                  </a:cubicBezTo>
                  <a:cubicBezTo>
                    <a:pt x="29336" y="14292"/>
                    <a:pt x="27745" y="15087"/>
                    <a:pt x="26511" y="14396"/>
                  </a:cubicBezTo>
                  <a:cubicBezTo>
                    <a:pt x="26113" y="14166"/>
                    <a:pt x="25799" y="13810"/>
                    <a:pt x="25465" y="13497"/>
                  </a:cubicBezTo>
                  <a:cubicBezTo>
                    <a:pt x="24188" y="12429"/>
                    <a:pt x="22242" y="12325"/>
                    <a:pt x="20736" y="13036"/>
                  </a:cubicBezTo>
                  <a:cubicBezTo>
                    <a:pt x="19208" y="13727"/>
                    <a:pt x="18120" y="15150"/>
                    <a:pt x="17493" y="16698"/>
                  </a:cubicBezTo>
                  <a:cubicBezTo>
                    <a:pt x="17284" y="17179"/>
                    <a:pt x="17116" y="17744"/>
                    <a:pt x="16760" y="18121"/>
                  </a:cubicBezTo>
                  <a:cubicBezTo>
                    <a:pt x="16447" y="18476"/>
                    <a:pt x="16007" y="18644"/>
                    <a:pt x="15547" y="18790"/>
                  </a:cubicBezTo>
                  <a:cubicBezTo>
                    <a:pt x="12346" y="19836"/>
                    <a:pt x="9542" y="18309"/>
                    <a:pt x="6340" y="18100"/>
                  </a:cubicBezTo>
                  <a:cubicBezTo>
                    <a:pt x="4311" y="17974"/>
                    <a:pt x="691" y="17807"/>
                    <a:pt x="147" y="20464"/>
                  </a:cubicBezTo>
                  <a:cubicBezTo>
                    <a:pt x="1" y="21238"/>
                    <a:pt x="7031" y="20945"/>
                    <a:pt x="7763" y="20924"/>
                  </a:cubicBezTo>
                  <a:cubicBezTo>
                    <a:pt x="16865" y="20485"/>
                    <a:pt x="26009" y="21134"/>
                    <a:pt x="35152" y="21301"/>
                  </a:cubicBezTo>
                  <a:cubicBezTo>
                    <a:pt x="44568" y="21448"/>
                    <a:pt x="54004" y="21531"/>
                    <a:pt x="63420" y="21573"/>
                  </a:cubicBezTo>
                  <a:cubicBezTo>
                    <a:pt x="80347" y="21657"/>
                    <a:pt x="97295" y="21552"/>
                    <a:pt x="114202" y="21301"/>
                  </a:cubicBezTo>
                  <a:cubicBezTo>
                    <a:pt x="115457" y="21301"/>
                    <a:pt x="124517" y="21322"/>
                    <a:pt x="129790" y="2109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0" name="Google Shape;190;p14"/>
          <p:cNvSpPr txBox="1">
            <a:spLocks noGrp="1"/>
          </p:cNvSpPr>
          <p:nvPr>
            <p:ph type="title"/>
          </p:nvPr>
        </p:nvSpPr>
        <p:spPr>
          <a:xfrm>
            <a:off x="813650" y="2732530"/>
            <a:ext cx="24006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91" name="Google Shape;191;p14"/>
          <p:cNvSpPr txBox="1">
            <a:spLocks noGrp="1"/>
          </p:cNvSpPr>
          <p:nvPr>
            <p:ph type="subTitle" idx="1"/>
          </p:nvPr>
        </p:nvSpPr>
        <p:spPr>
          <a:xfrm>
            <a:off x="813650" y="3051691"/>
            <a:ext cx="2400600" cy="566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2" name="Google Shape;192;p14"/>
          <p:cNvSpPr txBox="1">
            <a:spLocks noGrp="1"/>
          </p:cNvSpPr>
          <p:nvPr>
            <p:ph type="title" idx="2"/>
          </p:nvPr>
        </p:nvSpPr>
        <p:spPr>
          <a:xfrm>
            <a:off x="3371700" y="2732530"/>
            <a:ext cx="24006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93" name="Google Shape;193;p14"/>
          <p:cNvSpPr txBox="1">
            <a:spLocks noGrp="1"/>
          </p:cNvSpPr>
          <p:nvPr>
            <p:ph type="subTitle" idx="3"/>
          </p:nvPr>
        </p:nvSpPr>
        <p:spPr>
          <a:xfrm>
            <a:off x="3371700" y="3051691"/>
            <a:ext cx="2400600" cy="566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4" name="Google Shape;194;p14"/>
          <p:cNvSpPr txBox="1">
            <a:spLocks noGrp="1"/>
          </p:cNvSpPr>
          <p:nvPr>
            <p:ph type="title" idx="4"/>
          </p:nvPr>
        </p:nvSpPr>
        <p:spPr>
          <a:xfrm>
            <a:off x="5929750" y="2732530"/>
            <a:ext cx="2400600" cy="447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95" name="Google Shape;195;p14"/>
          <p:cNvSpPr txBox="1">
            <a:spLocks noGrp="1"/>
          </p:cNvSpPr>
          <p:nvPr>
            <p:ph type="subTitle" idx="5"/>
          </p:nvPr>
        </p:nvSpPr>
        <p:spPr>
          <a:xfrm>
            <a:off x="5929750" y="3051691"/>
            <a:ext cx="2400600" cy="566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6" name="Google Shape;196;p14"/>
          <p:cNvSpPr txBox="1">
            <a:spLocks noGrp="1"/>
          </p:cNvSpPr>
          <p:nvPr>
            <p:ph type="title" idx="6"/>
          </p:nvPr>
        </p:nvSpPr>
        <p:spPr>
          <a:xfrm>
            <a:off x="709500" y="709975"/>
            <a:ext cx="7725000" cy="447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600"/>
              <a:buNone/>
              <a:defRPr/>
            </a:lvl1pPr>
            <a:lvl2pPr lvl="1" algn="ctr" rtl="0">
              <a:spcBef>
                <a:spcPts val="0"/>
              </a:spcBef>
              <a:spcAft>
                <a:spcPts val="0"/>
              </a:spcAft>
              <a:buSzPts val="2600"/>
              <a:buNone/>
              <a:defRPr sz="2600"/>
            </a:lvl2pPr>
            <a:lvl3pPr lvl="2" algn="ctr" rtl="0">
              <a:spcBef>
                <a:spcPts val="0"/>
              </a:spcBef>
              <a:spcAft>
                <a:spcPts val="0"/>
              </a:spcAft>
              <a:buSzPts val="2600"/>
              <a:buNone/>
              <a:defRPr sz="2600"/>
            </a:lvl3pPr>
            <a:lvl4pPr lvl="3" algn="ctr" rtl="0">
              <a:spcBef>
                <a:spcPts val="0"/>
              </a:spcBef>
              <a:spcAft>
                <a:spcPts val="0"/>
              </a:spcAft>
              <a:buSzPts val="2600"/>
              <a:buNone/>
              <a:defRPr sz="2600"/>
            </a:lvl4pPr>
            <a:lvl5pPr lvl="4" algn="ctr" rtl="0">
              <a:spcBef>
                <a:spcPts val="0"/>
              </a:spcBef>
              <a:spcAft>
                <a:spcPts val="0"/>
              </a:spcAft>
              <a:buSzPts val="2600"/>
              <a:buNone/>
              <a:defRPr sz="2600"/>
            </a:lvl5pPr>
            <a:lvl6pPr lvl="5" algn="ctr" rtl="0">
              <a:spcBef>
                <a:spcPts val="0"/>
              </a:spcBef>
              <a:spcAft>
                <a:spcPts val="0"/>
              </a:spcAft>
              <a:buSzPts val="2600"/>
              <a:buNone/>
              <a:defRPr sz="2600"/>
            </a:lvl6pPr>
            <a:lvl7pPr lvl="6" algn="ctr" rtl="0">
              <a:spcBef>
                <a:spcPts val="0"/>
              </a:spcBef>
              <a:spcAft>
                <a:spcPts val="0"/>
              </a:spcAft>
              <a:buSzPts val="2600"/>
              <a:buNone/>
              <a:defRPr sz="2600"/>
            </a:lvl7pPr>
            <a:lvl8pPr lvl="7" algn="ctr" rtl="0">
              <a:spcBef>
                <a:spcPts val="0"/>
              </a:spcBef>
              <a:spcAft>
                <a:spcPts val="0"/>
              </a:spcAft>
              <a:buSzPts val="2600"/>
              <a:buNone/>
              <a:defRPr sz="2600"/>
            </a:lvl8pPr>
            <a:lvl9pPr lvl="8" algn="ctr" rtl="0">
              <a:spcBef>
                <a:spcPts val="0"/>
              </a:spcBef>
              <a:spcAft>
                <a:spcPts val="0"/>
              </a:spcAft>
              <a:buSzPts val="2600"/>
              <a:buNone/>
              <a:defRPr sz="2600"/>
            </a:lvl9pPr>
          </a:lstStyle>
          <a:p>
            <a:endParaRPr/>
          </a:p>
        </p:txBody>
      </p:sp>
      <p:sp>
        <p:nvSpPr>
          <p:cNvPr id="197" name="Google Shape;197;p14"/>
          <p:cNvSpPr/>
          <p:nvPr/>
        </p:nvSpPr>
        <p:spPr>
          <a:xfrm>
            <a:off x="-710975" y="3896950"/>
            <a:ext cx="10565925" cy="1564575"/>
          </a:xfrm>
          <a:custGeom>
            <a:avLst/>
            <a:gdLst/>
            <a:ahLst/>
            <a:cxnLst/>
            <a:rect l="l" t="t" r="r" b="b"/>
            <a:pathLst>
              <a:path w="422637" h="62583" extrusionOk="0">
                <a:moveTo>
                  <a:pt x="422636" y="3055"/>
                </a:moveTo>
                <a:lnTo>
                  <a:pt x="422636" y="62583"/>
                </a:lnTo>
                <a:lnTo>
                  <a:pt x="0" y="62583"/>
                </a:lnTo>
                <a:lnTo>
                  <a:pt x="0" y="12471"/>
                </a:lnTo>
                <a:cubicBezTo>
                  <a:pt x="32223" y="0"/>
                  <a:pt x="69781" y="13308"/>
                  <a:pt x="105100" y="11111"/>
                </a:cubicBezTo>
                <a:cubicBezTo>
                  <a:pt x="119579" y="10190"/>
                  <a:pt x="133891" y="6612"/>
                  <a:pt x="148412" y="7051"/>
                </a:cubicBezTo>
                <a:cubicBezTo>
                  <a:pt x="159292" y="7386"/>
                  <a:pt x="169942" y="9960"/>
                  <a:pt x="180739" y="11069"/>
                </a:cubicBezTo>
                <a:cubicBezTo>
                  <a:pt x="198796" y="12952"/>
                  <a:pt x="217167" y="10776"/>
                  <a:pt x="235245" y="12492"/>
                </a:cubicBezTo>
                <a:cubicBezTo>
                  <a:pt x="263303" y="15128"/>
                  <a:pt x="291780" y="27054"/>
                  <a:pt x="318646" y="19229"/>
                </a:cubicBezTo>
                <a:cubicBezTo>
                  <a:pt x="326785" y="16885"/>
                  <a:pt x="334150" y="12784"/>
                  <a:pt x="342227" y="10274"/>
                </a:cubicBezTo>
                <a:cubicBezTo>
                  <a:pt x="352103" y="7198"/>
                  <a:pt x="362669" y="6570"/>
                  <a:pt x="373068" y="5942"/>
                </a:cubicBezTo>
                <a:cubicBezTo>
                  <a:pt x="389598" y="4980"/>
                  <a:pt x="406107" y="4017"/>
                  <a:pt x="422636" y="305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500"/>
              <a:buFont typeface="Anton"/>
              <a:buNone/>
              <a:defRPr sz="3500">
                <a:solidFill>
                  <a:schemeClr val="dk1"/>
                </a:solidFill>
                <a:latin typeface="Anton"/>
                <a:ea typeface="Anton"/>
                <a:cs typeface="Anton"/>
                <a:sym typeface="Anton"/>
              </a:defRPr>
            </a:lvl1pPr>
            <a:lvl2pPr lvl="1">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2pPr>
            <a:lvl3pPr lvl="2">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3pPr>
            <a:lvl4pPr lvl="3">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4pPr>
            <a:lvl5pPr lvl="4">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5pPr>
            <a:lvl6pPr lvl="5">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6pPr>
            <a:lvl7pPr lvl="6">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7pPr>
            <a:lvl8pPr lvl="7">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8pPr>
            <a:lvl9pPr lvl="8">
              <a:spcBef>
                <a:spcPts val="0"/>
              </a:spcBef>
              <a:spcAft>
                <a:spcPts val="0"/>
              </a:spcAft>
              <a:buClr>
                <a:schemeClr val="dk2"/>
              </a:buClr>
              <a:buSzPts val="2800"/>
              <a:buFont typeface="Gloria Hallelujah"/>
              <a:buNone/>
              <a:defRPr sz="2800">
                <a:solidFill>
                  <a:schemeClr val="dk2"/>
                </a:solidFill>
                <a:latin typeface="Gloria Hallelujah"/>
                <a:ea typeface="Gloria Hallelujah"/>
                <a:cs typeface="Gloria Hallelujah"/>
                <a:sym typeface="Gloria Halleluja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Andika"/>
              <a:buChar char="●"/>
              <a:defRPr>
                <a:solidFill>
                  <a:schemeClr val="dk1"/>
                </a:solidFill>
                <a:latin typeface="Andika"/>
                <a:ea typeface="Andika"/>
                <a:cs typeface="Andika"/>
                <a:sym typeface="Andika"/>
              </a:defRPr>
            </a:lvl1pPr>
            <a:lvl2pPr marL="914400" lvl="1"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2pPr>
            <a:lvl3pPr marL="1371600" lvl="2"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3pPr>
            <a:lvl4pPr marL="1828800" lvl="3"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4pPr>
            <a:lvl5pPr marL="2286000" lvl="4"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5pPr>
            <a:lvl6pPr marL="2743200" lvl="5"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6pPr>
            <a:lvl7pPr marL="3200400" lvl="6"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7pPr>
            <a:lvl8pPr marL="3657600" lvl="7" indent="-317500">
              <a:lnSpc>
                <a:spcPct val="100000"/>
              </a:lnSpc>
              <a:spcBef>
                <a:spcPts val="1600"/>
              </a:spcBef>
              <a:spcAft>
                <a:spcPts val="0"/>
              </a:spcAft>
              <a:buClr>
                <a:schemeClr val="dk1"/>
              </a:buClr>
              <a:buSzPts val="1400"/>
              <a:buFont typeface="Andika"/>
              <a:buChar char="○"/>
              <a:defRPr>
                <a:solidFill>
                  <a:schemeClr val="dk1"/>
                </a:solidFill>
                <a:latin typeface="Andika"/>
                <a:ea typeface="Andika"/>
                <a:cs typeface="Andika"/>
                <a:sym typeface="Andika"/>
              </a:defRPr>
            </a:lvl8pPr>
            <a:lvl9pPr marL="4114800" lvl="8" indent="-317500">
              <a:lnSpc>
                <a:spcPct val="100000"/>
              </a:lnSpc>
              <a:spcBef>
                <a:spcPts val="1600"/>
              </a:spcBef>
              <a:spcAft>
                <a:spcPts val="1600"/>
              </a:spcAft>
              <a:buClr>
                <a:schemeClr val="dk1"/>
              </a:buClr>
              <a:buSzPts val="1400"/>
              <a:buFont typeface="Andika"/>
              <a:buChar char="■"/>
              <a:defRPr>
                <a:solidFill>
                  <a:schemeClr val="dk1"/>
                </a:solidFill>
                <a:latin typeface="Andika"/>
                <a:ea typeface="Andika"/>
                <a:cs typeface="Andika"/>
                <a:sym typeface="Andik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5" r:id="rId6"/>
    <p:sldLayoutId id="2147483658" r:id="rId7"/>
    <p:sldLayoutId id="2147483659" r:id="rId8"/>
    <p:sldLayoutId id="2147483660" r:id="rId9"/>
    <p:sldLayoutId id="2147483661" r:id="rId10"/>
    <p:sldLayoutId id="2147483668" r:id="rId11"/>
    <p:sldLayoutId id="2147483672" r:id="rId12"/>
    <p:sldLayoutId id="2147483673"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omments" Target="../comments/comment7.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0"/>
          <p:cNvSpPr txBox="1">
            <a:spLocks noGrp="1"/>
          </p:cNvSpPr>
          <p:nvPr>
            <p:ph type="ctrTitle"/>
          </p:nvPr>
        </p:nvSpPr>
        <p:spPr>
          <a:xfrm>
            <a:off x="4636628" y="92346"/>
            <a:ext cx="3159600" cy="221478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3200" dirty="0" err="1"/>
              <a:t>Wish</a:t>
            </a:r>
            <a:r>
              <a:rPr lang="es-ES" sz="3200" dirty="0"/>
              <a:t> </a:t>
            </a:r>
            <a:r>
              <a:rPr lang="es-ES" sz="3200" dirty="0" err="1"/>
              <a:t>You</a:t>
            </a:r>
            <a:r>
              <a:rPr lang="es-ES" sz="3200" dirty="0"/>
              <a:t> </a:t>
            </a:r>
            <a:r>
              <a:rPr lang="es-ES" sz="3200" dirty="0" err="1"/>
              <a:t>Were</a:t>
            </a:r>
            <a:r>
              <a:rPr lang="es-ES" sz="3200" dirty="0"/>
              <a:t> Here!</a:t>
            </a:r>
            <a:endParaRPr sz="3200" dirty="0"/>
          </a:p>
        </p:txBody>
      </p:sp>
      <p:sp>
        <p:nvSpPr>
          <p:cNvPr id="400" name="Google Shape;400;p30"/>
          <p:cNvSpPr txBox="1">
            <a:spLocks noGrp="1"/>
          </p:cNvSpPr>
          <p:nvPr>
            <p:ph type="subTitle" idx="1"/>
          </p:nvPr>
        </p:nvSpPr>
        <p:spPr>
          <a:xfrm>
            <a:off x="4533417" y="2009765"/>
            <a:ext cx="3435631" cy="1395908"/>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600" dirty="0"/>
              <a:t>Escuela Normal de Educación Preescolar</a:t>
            </a:r>
          </a:p>
          <a:p>
            <a:pPr marL="0" lvl="0" indent="0" algn="ctr" rtl="0">
              <a:spcBef>
                <a:spcPts val="0"/>
              </a:spcBef>
              <a:spcAft>
                <a:spcPts val="0"/>
              </a:spcAft>
              <a:buNone/>
            </a:pPr>
            <a:r>
              <a:rPr lang="en" dirty="0"/>
              <a:t>English A.2</a:t>
            </a:r>
          </a:p>
          <a:p>
            <a:pPr marL="0" lvl="0" indent="0" algn="ctr" rtl="0">
              <a:spcBef>
                <a:spcPts val="0"/>
              </a:spcBef>
              <a:spcAft>
                <a:spcPts val="0"/>
              </a:spcAft>
              <a:buNone/>
            </a:pPr>
            <a:r>
              <a:rPr lang="es-MX" dirty="0" err="1"/>
              <a:t>Teacher</a:t>
            </a:r>
            <a:r>
              <a:rPr lang="es-MX" dirty="0"/>
              <a:t>: BEATRIZ EUGENIA VALDES RODRIGUEZ</a:t>
            </a:r>
          </a:p>
          <a:p>
            <a:pPr marL="0" lvl="0" indent="0" algn="ctr" rtl="0">
              <a:spcBef>
                <a:spcPts val="0"/>
              </a:spcBef>
              <a:spcAft>
                <a:spcPts val="0"/>
              </a:spcAft>
              <a:buNone/>
            </a:pPr>
            <a:r>
              <a:rPr lang="es-MX" dirty="0" err="1"/>
              <a:t>Students</a:t>
            </a:r>
            <a:r>
              <a:rPr lang="es-MX" dirty="0"/>
              <a:t>: Sofia V. Gaona Montoya</a:t>
            </a:r>
          </a:p>
          <a:p>
            <a:pPr marL="0" lvl="0" indent="0" algn="ctr" rtl="0">
              <a:spcBef>
                <a:spcPts val="0"/>
              </a:spcBef>
              <a:spcAft>
                <a:spcPts val="0"/>
              </a:spcAft>
              <a:buNone/>
            </a:pPr>
            <a:r>
              <a:rPr lang="es-MX" dirty="0"/>
              <a:t>Natalia Guevara García</a:t>
            </a:r>
          </a:p>
          <a:p>
            <a:pPr marL="0" lvl="0" indent="0" algn="ctr" rtl="0">
              <a:spcBef>
                <a:spcPts val="0"/>
              </a:spcBef>
              <a:spcAft>
                <a:spcPts val="0"/>
              </a:spcAft>
              <a:buNone/>
            </a:pPr>
            <a:r>
              <a:rPr lang="es-MX" dirty="0"/>
              <a:t>Mariana E. Martínez Marín</a:t>
            </a:r>
          </a:p>
          <a:p>
            <a:pPr marL="0" lvl="0" indent="0" algn="ctr" rtl="0">
              <a:spcBef>
                <a:spcPts val="0"/>
              </a:spcBef>
              <a:spcAft>
                <a:spcPts val="0"/>
              </a:spcAft>
              <a:buNone/>
            </a:pPr>
            <a:r>
              <a:rPr lang="es-MX" dirty="0"/>
              <a:t>Valeria K. Zamarripa Garza</a:t>
            </a:r>
          </a:p>
          <a:p>
            <a:pPr marL="0" lvl="0" indent="0" algn="ctr" rtl="0">
              <a:spcBef>
                <a:spcPts val="0"/>
              </a:spcBef>
              <a:spcAft>
                <a:spcPts val="0"/>
              </a:spcAft>
              <a:buNone/>
            </a:pPr>
            <a:endParaRPr lang="es-MX" dirty="0"/>
          </a:p>
        </p:txBody>
      </p:sp>
      <p:grpSp>
        <p:nvGrpSpPr>
          <p:cNvPr id="401" name="Google Shape;401;p30"/>
          <p:cNvGrpSpPr/>
          <p:nvPr/>
        </p:nvGrpSpPr>
        <p:grpSpPr>
          <a:xfrm>
            <a:off x="1174951" y="356076"/>
            <a:ext cx="2368825" cy="4427078"/>
            <a:chOff x="1297775" y="50214"/>
            <a:chExt cx="2696136" cy="5038786"/>
          </a:xfrm>
        </p:grpSpPr>
        <p:sp>
          <p:nvSpPr>
            <p:cNvPr id="402" name="Google Shape;402;p30"/>
            <p:cNvSpPr/>
            <p:nvPr/>
          </p:nvSpPr>
          <p:spPr>
            <a:xfrm>
              <a:off x="3985425" y="2868900"/>
              <a:ext cx="4200" cy="47100"/>
            </a:xfrm>
            <a:custGeom>
              <a:avLst/>
              <a:gdLst/>
              <a:ahLst/>
              <a:cxnLst/>
              <a:rect l="l" t="t" r="r" b="b"/>
              <a:pathLst>
                <a:path w="168" h="1884" extrusionOk="0">
                  <a:moveTo>
                    <a:pt x="168" y="1"/>
                  </a:moveTo>
                  <a:cubicBezTo>
                    <a:pt x="84" y="607"/>
                    <a:pt x="21" y="1235"/>
                    <a:pt x="0" y="1884"/>
                  </a:cubicBezTo>
                  <a:lnTo>
                    <a:pt x="168" y="1"/>
                  </a:ln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0"/>
            <p:cNvSpPr/>
            <p:nvPr/>
          </p:nvSpPr>
          <p:spPr>
            <a:xfrm>
              <a:off x="3983325" y="2915975"/>
              <a:ext cx="2125" cy="19900"/>
            </a:xfrm>
            <a:custGeom>
              <a:avLst/>
              <a:gdLst/>
              <a:ahLst/>
              <a:cxnLst/>
              <a:rect l="l" t="t" r="r" b="b"/>
              <a:pathLst>
                <a:path w="85" h="796" extrusionOk="0">
                  <a:moveTo>
                    <a:pt x="84" y="1"/>
                  </a:moveTo>
                  <a:lnTo>
                    <a:pt x="29" y="528"/>
                  </a:lnTo>
                  <a:lnTo>
                    <a:pt x="29" y="528"/>
                  </a:lnTo>
                  <a:cubicBezTo>
                    <a:pt x="41" y="458"/>
                    <a:pt x="54" y="389"/>
                    <a:pt x="63" y="315"/>
                  </a:cubicBezTo>
                  <a:cubicBezTo>
                    <a:pt x="63" y="210"/>
                    <a:pt x="84" y="105"/>
                    <a:pt x="84" y="1"/>
                  </a:cubicBezTo>
                  <a:close/>
                  <a:moveTo>
                    <a:pt x="29" y="528"/>
                  </a:moveTo>
                  <a:cubicBezTo>
                    <a:pt x="14" y="615"/>
                    <a:pt x="1" y="702"/>
                    <a:pt x="1" y="796"/>
                  </a:cubicBezTo>
                  <a:lnTo>
                    <a:pt x="29" y="528"/>
                  </a:ln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0"/>
            <p:cNvSpPr/>
            <p:nvPr/>
          </p:nvSpPr>
          <p:spPr>
            <a:xfrm>
              <a:off x="3974425" y="3013275"/>
              <a:ext cx="2125" cy="17800"/>
            </a:xfrm>
            <a:custGeom>
              <a:avLst/>
              <a:gdLst/>
              <a:ahLst/>
              <a:cxnLst/>
              <a:rect l="l" t="t" r="r" b="b"/>
              <a:pathLst>
                <a:path w="85" h="712" extrusionOk="0">
                  <a:moveTo>
                    <a:pt x="85" y="1"/>
                  </a:moveTo>
                  <a:lnTo>
                    <a:pt x="85" y="1"/>
                  </a:lnTo>
                  <a:cubicBezTo>
                    <a:pt x="43" y="168"/>
                    <a:pt x="43" y="314"/>
                    <a:pt x="22" y="503"/>
                  </a:cubicBezTo>
                  <a:cubicBezTo>
                    <a:pt x="22" y="513"/>
                    <a:pt x="22" y="524"/>
                    <a:pt x="22" y="535"/>
                  </a:cubicBezTo>
                  <a:lnTo>
                    <a:pt x="22" y="535"/>
                  </a:lnTo>
                  <a:lnTo>
                    <a:pt x="85" y="1"/>
                  </a:lnTo>
                  <a:close/>
                  <a:moveTo>
                    <a:pt x="22" y="535"/>
                  </a:moveTo>
                  <a:lnTo>
                    <a:pt x="1" y="712"/>
                  </a:lnTo>
                  <a:cubicBezTo>
                    <a:pt x="18" y="643"/>
                    <a:pt x="21" y="588"/>
                    <a:pt x="22" y="535"/>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0"/>
            <p:cNvSpPr/>
            <p:nvPr/>
          </p:nvSpPr>
          <p:spPr>
            <a:xfrm>
              <a:off x="3966075" y="3034200"/>
              <a:ext cx="8375" cy="74300"/>
            </a:xfrm>
            <a:custGeom>
              <a:avLst/>
              <a:gdLst/>
              <a:ahLst/>
              <a:cxnLst/>
              <a:rect l="l" t="t" r="r" b="b"/>
              <a:pathLst>
                <a:path w="335" h="2972" extrusionOk="0">
                  <a:moveTo>
                    <a:pt x="335" y="1"/>
                  </a:moveTo>
                  <a:cubicBezTo>
                    <a:pt x="329" y="50"/>
                    <a:pt x="324" y="96"/>
                    <a:pt x="320" y="140"/>
                  </a:cubicBezTo>
                  <a:lnTo>
                    <a:pt x="320" y="140"/>
                  </a:lnTo>
                  <a:cubicBezTo>
                    <a:pt x="325" y="94"/>
                    <a:pt x="330" y="47"/>
                    <a:pt x="335" y="1"/>
                  </a:cubicBezTo>
                  <a:close/>
                  <a:moveTo>
                    <a:pt x="320" y="140"/>
                  </a:moveTo>
                  <a:lnTo>
                    <a:pt x="320" y="140"/>
                  </a:lnTo>
                  <a:cubicBezTo>
                    <a:pt x="315" y="192"/>
                    <a:pt x="309" y="244"/>
                    <a:pt x="304" y="296"/>
                  </a:cubicBezTo>
                  <a:lnTo>
                    <a:pt x="304" y="296"/>
                  </a:lnTo>
                  <a:cubicBezTo>
                    <a:pt x="311" y="244"/>
                    <a:pt x="315" y="193"/>
                    <a:pt x="320" y="140"/>
                  </a:cubicBezTo>
                  <a:close/>
                  <a:moveTo>
                    <a:pt x="304" y="296"/>
                  </a:moveTo>
                  <a:cubicBezTo>
                    <a:pt x="296" y="348"/>
                    <a:pt x="287" y="402"/>
                    <a:pt x="272" y="461"/>
                  </a:cubicBezTo>
                  <a:cubicBezTo>
                    <a:pt x="205" y="1000"/>
                    <a:pt x="155" y="1540"/>
                    <a:pt x="100" y="2080"/>
                  </a:cubicBezTo>
                  <a:lnTo>
                    <a:pt x="100" y="2080"/>
                  </a:lnTo>
                  <a:cubicBezTo>
                    <a:pt x="168" y="1489"/>
                    <a:pt x="239" y="896"/>
                    <a:pt x="304" y="296"/>
                  </a:cubicBezTo>
                  <a:close/>
                  <a:moveTo>
                    <a:pt x="100" y="2080"/>
                  </a:moveTo>
                  <a:lnTo>
                    <a:pt x="100" y="2080"/>
                  </a:lnTo>
                  <a:cubicBezTo>
                    <a:pt x="65" y="2377"/>
                    <a:pt x="32" y="2675"/>
                    <a:pt x="0" y="2972"/>
                  </a:cubicBezTo>
                  <a:cubicBezTo>
                    <a:pt x="37" y="2674"/>
                    <a:pt x="69" y="2377"/>
                    <a:pt x="100" y="208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0"/>
            <p:cNvSpPr/>
            <p:nvPr/>
          </p:nvSpPr>
          <p:spPr>
            <a:xfrm>
              <a:off x="3974950" y="2923300"/>
              <a:ext cx="8925" cy="102025"/>
            </a:xfrm>
            <a:custGeom>
              <a:avLst/>
              <a:gdLst/>
              <a:ahLst/>
              <a:cxnLst/>
              <a:rect l="l" t="t" r="r" b="b"/>
              <a:pathLst>
                <a:path w="357" h="4081" extrusionOk="0">
                  <a:moveTo>
                    <a:pt x="357" y="1"/>
                  </a:moveTo>
                  <a:lnTo>
                    <a:pt x="357" y="1"/>
                  </a:lnTo>
                  <a:cubicBezTo>
                    <a:pt x="345" y="190"/>
                    <a:pt x="333" y="378"/>
                    <a:pt x="319" y="565"/>
                  </a:cubicBezTo>
                  <a:lnTo>
                    <a:pt x="319" y="565"/>
                  </a:lnTo>
                  <a:cubicBezTo>
                    <a:pt x="322" y="530"/>
                    <a:pt x="327" y="496"/>
                    <a:pt x="336" y="461"/>
                  </a:cubicBezTo>
                  <a:cubicBezTo>
                    <a:pt x="357" y="315"/>
                    <a:pt x="357" y="147"/>
                    <a:pt x="357" y="1"/>
                  </a:cubicBezTo>
                  <a:close/>
                  <a:moveTo>
                    <a:pt x="319" y="565"/>
                  </a:moveTo>
                  <a:cubicBezTo>
                    <a:pt x="318" y="573"/>
                    <a:pt x="318" y="581"/>
                    <a:pt x="317" y="589"/>
                  </a:cubicBezTo>
                  <a:lnTo>
                    <a:pt x="317" y="589"/>
                  </a:lnTo>
                  <a:cubicBezTo>
                    <a:pt x="318" y="581"/>
                    <a:pt x="318" y="573"/>
                    <a:pt x="319" y="565"/>
                  </a:cubicBezTo>
                  <a:close/>
                  <a:moveTo>
                    <a:pt x="317" y="589"/>
                  </a:moveTo>
                  <a:cubicBezTo>
                    <a:pt x="305" y="761"/>
                    <a:pt x="291" y="933"/>
                    <a:pt x="277" y="1105"/>
                  </a:cubicBezTo>
                  <a:lnTo>
                    <a:pt x="277" y="1105"/>
                  </a:lnTo>
                  <a:cubicBezTo>
                    <a:pt x="290" y="973"/>
                    <a:pt x="303" y="842"/>
                    <a:pt x="315" y="712"/>
                  </a:cubicBezTo>
                  <a:cubicBezTo>
                    <a:pt x="315" y="671"/>
                    <a:pt x="315" y="630"/>
                    <a:pt x="317" y="589"/>
                  </a:cubicBezTo>
                  <a:close/>
                  <a:moveTo>
                    <a:pt x="277" y="1105"/>
                  </a:moveTo>
                  <a:cubicBezTo>
                    <a:pt x="201" y="1884"/>
                    <a:pt x="114" y="2687"/>
                    <a:pt x="43" y="3474"/>
                  </a:cubicBezTo>
                  <a:lnTo>
                    <a:pt x="43" y="3579"/>
                  </a:lnTo>
                  <a:cubicBezTo>
                    <a:pt x="29" y="3698"/>
                    <a:pt x="25" y="3800"/>
                    <a:pt x="18" y="3902"/>
                  </a:cubicBezTo>
                  <a:lnTo>
                    <a:pt x="18" y="3902"/>
                  </a:lnTo>
                  <a:cubicBezTo>
                    <a:pt x="105" y="2968"/>
                    <a:pt x="201" y="2042"/>
                    <a:pt x="277" y="1105"/>
                  </a:cubicBezTo>
                  <a:close/>
                  <a:moveTo>
                    <a:pt x="18" y="3902"/>
                  </a:moveTo>
                  <a:cubicBezTo>
                    <a:pt x="12" y="3961"/>
                    <a:pt x="6" y="4021"/>
                    <a:pt x="1" y="4081"/>
                  </a:cubicBezTo>
                  <a:cubicBezTo>
                    <a:pt x="9" y="4019"/>
                    <a:pt x="13" y="3961"/>
                    <a:pt x="18" y="3902"/>
                  </a:cubicBezTo>
                  <a:close/>
                </a:path>
              </a:pathLst>
            </a:custGeom>
            <a:solidFill>
              <a:srgbClr val="B8DF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0"/>
            <p:cNvSpPr/>
            <p:nvPr/>
          </p:nvSpPr>
          <p:spPr>
            <a:xfrm>
              <a:off x="3961350" y="3108475"/>
              <a:ext cx="4750" cy="40825"/>
            </a:xfrm>
            <a:custGeom>
              <a:avLst/>
              <a:gdLst/>
              <a:ahLst/>
              <a:cxnLst/>
              <a:rect l="l" t="t" r="r" b="b"/>
              <a:pathLst>
                <a:path w="190" h="1633" extrusionOk="0">
                  <a:moveTo>
                    <a:pt x="189" y="1"/>
                  </a:moveTo>
                  <a:lnTo>
                    <a:pt x="189" y="1"/>
                  </a:lnTo>
                  <a:cubicBezTo>
                    <a:pt x="126" y="440"/>
                    <a:pt x="64" y="879"/>
                    <a:pt x="22" y="1298"/>
                  </a:cubicBezTo>
                  <a:cubicBezTo>
                    <a:pt x="22" y="1403"/>
                    <a:pt x="1" y="1528"/>
                    <a:pt x="1" y="1633"/>
                  </a:cubicBezTo>
                  <a:cubicBezTo>
                    <a:pt x="43" y="1089"/>
                    <a:pt x="126" y="545"/>
                    <a:pt x="189" y="1"/>
                  </a:cubicBezTo>
                  <a:close/>
                </a:path>
              </a:pathLst>
            </a:custGeom>
            <a:solidFill>
              <a:srgbClr val="4EAE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0"/>
            <p:cNvSpPr/>
            <p:nvPr/>
          </p:nvSpPr>
          <p:spPr>
            <a:xfrm>
              <a:off x="1523750" y="906700"/>
              <a:ext cx="349450" cy="761050"/>
            </a:xfrm>
            <a:custGeom>
              <a:avLst/>
              <a:gdLst/>
              <a:ahLst/>
              <a:cxnLst/>
              <a:rect l="l" t="t" r="r" b="b"/>
              <a:pathLst>
                <a:path w="13978" h="30442" extrusionOk="0">
                  <a:moveTo>
                    <a:pt x="10628" y="1"/>
                  </a:moveTo>
                  <a:cubicBezTo>
                    <a:pt x="10556" y="1"/>
                    <a:pt x="10481" y="12"/>
                    <a:pt x="10400" y="39"/>
                  </a:cubicBezTo>
                  <a:cubicBezTo>
                    <a:pt x="9940" y="165"/>
                    <a:pt x="9688" y="541"/>
                    <a:pt x="9396" y="876"/>
                  </a:cubicBezTo>
                  <a:cubicBezTo>
                    <a:pt x="8977" y="1378"/>
                    <a:pt x="8559" y="1901"/>
                    <a:pt x="8224" y="2445"/>
                  </a:cubicBezTo>
                  <a:cubicBezTo>
                    <a:pt x="7994" y="2822"/>
                    <a:pt x="7680" y="3303"/>
                    <a:pt x="7680" y="3785"/>
                  </a:cubicBezTo>
                  <a:cubicBezTo>
                    <a:pt x="7701" y="4831"/>
                    <a:pt x="7889" y="9036"/>
                    <a:pt x="7889" y="9036"/>
                  </a:cubicBezTo>
                  <a:cubicBezTo>
                    <a:pt x="7889" y="9036"/>
                    <a:pt x="1424" y="22197"/>
                    <a:pt x="1" y="28725"/>
                  </a:cubicBezTo>
                  <a:cubicBezTo>
                    <a:pt x="3537" y="28830"/>
                    <a:pt x="5608" y="29353"/>
                    <a:pt x="8831" y="30441"/>
                  </a:cubicBezTo>
                  <a:cubicBezTo>
                    <a:pt x="9772" y="25210"/>
                    <a:pt x="10986" y="11882"/>
                    <a:pt x="12116" y="10689"/>
                  </a:cubicBezTo>
                  <a:cubicBezTo>
                    <a:pt x="13497" y="9162"/>
                    <a:pt x="11258" y="7049"/>
                    <a:pt x="11258" y="7049"/>
                  </a:cubicBezTo>
                  <a:cubicBezTo>
                    <a:pt x="11258" y="7049"/>
                    <a:pt x="10714" y="4412"/>
                    <a:pt x="10546" y="2194"/>
                  </a:cubicBezTo>
                  <a:cubicBezTo>
                    <a:pt x="10779" y="1995"/>
                    <a:pt x="11037" y="1849"/>
                    <a:pt x="11239" y="1849"/>
                  </a:cubicBezTo>
                  <a:cubicBezTo>
                    <a:pt x="11291" y="1849"/>
                    <a:pt x="11340" y="1859"/>
                    <a:pt x="11383" y="1880"/>
                  </a:cubicBezTo>
                  <a:cubicBezTo>
                    <a:pt x="12063" y="2194"/>
                    <a:pt x="12769" y="2393"/>
                    <a:pt x="13248" y="2393"/>
                  </a:cubicBezTo>
                  <a:cubicBezTo>
                    <a:pt x="13727" y="2393"/>
                    <a:pt x="13978" y="2194"/>
                    <a:pt x="13748" y="1713"/>
                  </a:cubicBezTo>
                  <a:cubicBezTo>
                    <a:pt x="13685" y="1588"/>
                    <a:pt x="13559" y="1504"/>
                    <a:pt x="13455" y="1399"/>
                  </a:cubicBezTo>
                  <a:cubicBezTo>
                    <a:pt x="13015" y="1064"/>
                    <a:pt x="12513" y="792"/>
                    <a:pt x="12011" y="562"/>
                  </a:cubicBezTo>
                  <a:cubicBezTo>
                    <a:pt x="11760" y="437"/>
                    <a:pt x="11488" y="332"/>
                    <a:pt x="11237" y="207"/>
                  </a:cubicBezTo>
                  <a:cubicBezTo>
                    <a:pt x="11019" y="98"/>
                    <a:pt x="10836" y="1"/>
                    <a:pt x="10628"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0"/>
            <p:cNvSpPr/>
            <p:nvPr/>
          </p:nvSpPr>
          <p:spPr>
            <a:xfrm>
              <a:off x="1716250" y="924400"/>
              <a:ext cx="142725" cy="242450"/>
            </a:xfrm>
            <a:custGeom>
              <a:avLst/>
              <a:gdLst/>
              <a:ahLst/>
              <a:cxnLst/>
              <a:rect l="l" t="t" r="r" b="b"/>
              <a:pathLst>
                <a:path w="5709" h="9698" extrusionOk="0">
                  <a:moveTo>
                    <a:pt x="2072" y="1"/>
                  </a:moveTo>
                  <a:cubicBezTo>
                    <a:pt x="1968" y="189"/>
                    <a:pt x="1" y="3139"/>
                    <a:pt x="1" y="3244"/>
                  </a:cubicBezTo>
                  <a:cubicBezTo>
                    <a:pt x="1" y="3369"/>
                    <a:pt x="1068" y="8140"/>
                    <a:pt x="1089" y="9040"/>
                  </a:cubicBezTo>
                  <a:cubicBezTo>
                    <a:pt x="1116" y="9610"/>
                    <a:pt x="1398" y="9669"/>
                    <a:pt x="1616" y="9669"/>
                  </a:cubicBezTo>
                  <a:cubicBezTo>
                    <a:pt x="1674" y="9669"/>
                    <a:pt x="1727" y="9665"/>
                    <a:pt x="1770" y="9665"/>
                  </a:cubicBezTo>
                  <a:cubicBezTo>
                    <a:pt x="1815" y="9665"/>
                    <a:pt x="1848" y="9670"/>
                    <a:pt x="1863" y="9688"/>
                  </a:cubicBezTo>
                  <a:cubicBezTo>
                    <a:pt x="1867" y="9695"/>
                    <a:pt x="1873" y="9698"/>
                    <a:pt x="1881" y="9698"/>
                  </a:cubicBezTo>
                  <a:cubicBezTo>
                    <a:pt x="2006" y="9698"/>
                    <a:pt x="2616" y="8977"/>
                    <a:pt x="2616" y="8977"/>
                  </a:cubicBezTo>
                  <a:cubicBezTo>
                    <a:pt x="2616" y="8977"/>
                    <a:pt x="1068" y="4185"/>
                    <a:pt x="1298" y="3725"/>
                  </a:cubicBezTo>
                  <a:cubicBezTo>
                    <a:pt x="1313" y="3696"/>
                    <a:pt x="1336" y="3683"/>
                    <a:pt x="1367" y="3683"/>
                  </a:cubicBezTo>
                  <a:cubicBezTo>
                    <a:pt x="1586" y="3683"/>
                    <a:pt x="2171" y="4336"/>
                    <a:pt x="2610" y="4336"/>
                  </a:cubicBezTo>
                  <a:cubicBezTo>
                    <a:pt x="2722" y="4336"/>
                    <a:pt x="2825" y="4293"/>
                    <a:pt x="2909" y="4185"/>
                  </a:cubicBezTo>
                  <a:cubicBezTo>
                    <a:pt x="3155" y="3837"/>
                    <a:pt x="2939" y="2384"/>
                    <a:pt x="3245" y="2384"/>
                  </a:cubicBezTo>
                  <a:cubicBezTo>
                    <a:pt x="3251" y="2384"/>
                    <a:pt x="3258" y="2385"/>
                    <a:pt x="3265" y="2386"/>
                  </a:cubicBezTo>
                  <a:cubicBezTo>
                    <a:pt x="3858" y="2545"/>
                    <a:pt x="4398" y="2643"/>
                    <a:pt x="4802" y="2643"/>
                  </a:cubicBezTo>
                  <a:cubicBezTo>
                    <a:pt x="5409" y="2643"/>
                    <a:pt x="5709" y="2420"/>
                    <a:pt x="5420" y="1842"/>
                  </a:cubicBezTo>
                  <a:cubicBezTo>
                    <a:pt x="5148" y="1319"/>
                    <a:pt x="2742" y="231"/>
                    <a:pt x="2240" y="64"/>
                  </a:cubicBezTo>
                  <a:cubicBezTo>
                    <a:pt x="2135" y="43"/>
                    <a:pt x="2072" y="1"/>
                    <a:pt x="2072"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0"/>
            <p:cNvSpPr/>
            <p:nvPr/>
          </p:nvSpPr>
          <p:spPr>
            <a:xfrm>
              <a:off x="1712075" y="1010450"/>
              <a:ext cx="155375" cy="246675"/>
            </a:xfrm>
            <a:custGeom>
              <a:avLst/>
              <a:gdLst/>
              <a:ahLst/>
              <a:cxnLst/>
              <a:rect l="l" t="t" r="r" b="b"/>
              <a:pathLst>
                <a:path w="6215" h="9867" extrusionOk="0">
                  <a:moveTo>
                    <a:pt x="5880" y="0"/>
                  </a:moveTo>
                  <a:cubicBezTo>
                    <a:pt x="5490" y="0"/>
                    <a:pt x="4774" y="571"/>
                    <a:pt x="4332" y="2585"/>
                  </a:cubicBezTo>
                  <a:cubicBezTo>
                    <a:pt x="4290" y="2668"/>
                    <a:pt x="4269" y="2773"/>
                    <a:pt x="4248" y="2857"/>
                  </a:cubicBezTo>
                  <a:cubicBezTo>
                    <a:pt x="3746" y="3736"/>
                    <a:pt x="2051" y="4656"/>
                    <a:pt x="1737" y="5096"/>
                  </a:cubicBezTo>
                  <a:cubicBezTo>
                    <a:pt x="1538" y="4865"/>
                    <a:pt x="1396" y="4785"/>
                    <a:pt x="1291" y="4785"/>
                  </a:cubicBezTo>
                  <a:cubicBezTo>
                    <a:pt x="1055" y="4785"/>
                    <a:pt x="1011" y="5192"/>
                    <a:pt x="951" y="5192"/>
                  </a:cubicBezTo>
                  <a:cubicBezTo>
                    <a:pt x="917" y="5192"/>
                    <a:pt x="878" y="5062"/>
                    <a:pt x="795" y="4656"/>
                  </a:cubicBezTo>
                  <a:cubicBezTo>
                    <a:pt x="732" y="4317"/>
                    <a:pt x="676" y="4186"/>
                    <a:pt x="627" y="4186"/>
                  </a:cubicBezTo>
                  <a:cubicBezTo>
                    <a:pt x="463" y="4186"/>
                    <a:pt x="377" y="5619"/>
                    <a:pt x="377" y="5619"/>
                  </a:cubicBezTo>
                  <a:lnTo>
                    <a:pt x="0" y="8715"/>
                  </a:lnTo>
                  <a:lnTo>
                    <a:pt x="879" y="9866"/>
                  </a:lnTo>
                  <a:lnTo>
                    <a:pt x="3076" y="8339"/>
                  </a:lnTo>
                  <a:cubicBezTo>
                    <a:pt x="3076" y="8339"/>
                    <a:pt x="5106" y="5912"/>
                    <a:pt x="5650" y="4740"/>
                  </a:cubicBezTo>
                  <a:cubicBezTo>
                    <a:pt x="6215" y="3547"/>
                    <a:pt x="6110" y="806"/>
                    <a:pt x="6152" y="283"/>
                  </a:cubicBezTo>
                  <a:cubicBezTo>
                    <a:pt x="6172" y="124"/>
                    <a:pt x="6061" y="0"/>
                    <a:pt x="5880"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0"/>
            <p:cNvSpPr/>
            <p:nvPr/>
          </p:nvSpPr>
          <p:spPr>
            <a:xfrm>
              <a:off x="2559475" y="1024225"/>
              <a:ext cx="112150" cy="114425"/>
            </a:xfrm>
            <a:custGeom>
              <a:avLst/>
              <a:gdLst/>
              <a:ahLst/>
              <a:cxnLst/>
              <a:rect l="l" t="t" r="r" b="b"/>
              <a:pathLst>
                <a:path w="4486" h="4577" extrusionOk="0">
                  <a:moveTo>
                    <a:pt x="2325" y="1"/>
                  </a:moveTo>
                  <a:cubicBezTo>
                    <a:pt x="1822" y="1"/>
                    <a:pt x="1423" y="172"/>
                    <a:pt x="1423" y="172"/>
                  </a:cubicBezTo>
                  <a:lnTo>
                    <a:pt x="1" y="4335"/>
                  </a:lnTo>
                  <a:cubicBezTo>
                    <a:pt x="401" y="4503"/>
                    <a:pt x="779" y="4576"/>
                    <a:pt x="1131" y="4576"/>
                  </a:cubicBezTo>
                  <a:cubicBezTo>
                    <a:pt x="3328" y="4576"/>
                    <a:pt x="4486" y="1687"/>
                    <a:pt x="3746" y="695"/>
                  </a:cubicBezTo>
                  <a:cubicBezTo>
                    <a:pt x="3336" y="144"/>
                    <a:pt x="2787" y="1"/>
                    <a:pt x="2325"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0"/>
            <p:cNvSpPr/>
            <p:nvPr/>
          </p:nvSpPr>
          <p:spPr>
            <a:xfrm>
              <a:off x="2559475" y="1024225"/>
              <a:ext cx="112150" cy="114425"/>
            </a:xfrm>
            <a:custGeom>
              <a:avLst/>
              <a:gdLst/>
              <a:ahLst/>
              <a:cxnLst/>
              <a:rect l="l" t="t" r="r" b="b"/>
              <a:pathLst>
                <a:path w="4486" h="4577" extrusionOk="0">
                  <a:moveTo>
                    <a:pt x="2325" y="1"/>
                  </a:moveTo>
                  <a:cubicBezTo>
                    <a:pt x="1822" y="1"/>
                    <a:pt x="1423" y="172"/>
                    <a:pt x="1423" y="172"/>
                  </a:cubicBezTo>
                  <a:lnTo>
                    <a:pt x="1" y="4335"/>
                  </a:lnTo>
                  <a:cubicBezTo>
                    <a:pt x="401" y="4503"/>
                    <a:pt x="779" y="4576"/>
                    <a:pt x="1131" y="4576"/>
                  </a:cubicBezTo>
                  <a:cubicBezTo>
                    <a:pt x="3328" y="4576"/>
                    <a:pt x="4486" y="1687"/>
                    <a:pt x="3746" y="695"/>
                  </a:cubicBezTo>
                  <a:cubicBezTo>
                    <a:pt x="3336" y="144"/>
                    <a:pt x="2787" y="1"/>
                    <a:pt x="2325"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0"/>
            <p:cNvSpPr/>
            <p:nvPr/>
          </p:nvSpPr>
          <p:spPr>
            <a:xfrm>
              <a:off x="2114750" y="1024225"/>
              <a:ext cx="104750" cy="117375"/>
            </a:xfrm>
            <a:custGeom>
              <a:avLst/>
              <a:gdLst/>
              <a:ahLst/>
              <a:cxnLst/>
              <a:rect l="l" t="t" r="r" b="b"/>
              <a:pathLst>
                <a:path w="4190" h="4695" extrusionOk="0">
                  <a:moveTo>
                    <a:pt x="2155" y="0"/>
                  </a:moveTo>
                  <a:cubicBezTo>
                    <a:pt x="1748" y="0"/>
                    <a:pt x="1292" y="126"/>
                    <a:pt x="904" y="548"/>
                  </a:cubicBezTo>
                  <a:cubicBezTo>
                    <a:pt x="1" y="1470"/>
                    <a:pt x="959" y="4694"/>
                    <a:pt x="3338" y="4694"/>
                  </a:cubicBezTo>
                  <a:cubicBezTo>
                    <a:pt x="3604" y="4694"/>
                    <a:pt x="3888" y="4654"/>
                    <a:pt x="4189" y="4566"/>
                  </a:cubicBezTo>
                  <a:lnTo>
                    <a:pt x="3248" y="276"/>
                  </a:lnTo>
                  <a:cubicBezTo>
                    <a:pt x="3248" y="276"/>
                    <a:pt x="2756" y="0"/>
                    <a:pt x="2155" y="0"/>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0"/>
            <p:cNvSpPr/>
            <p:nvPr/>
          </p:nvSpPr>
          <p:spPr>
            <a:xfrm>
              <a:off x="2114750" y="1024225"/>
              <a:ext cx="104750" cy="117375"/>
            </a:xfrm>
            <a:custGeom>
              <a:avLst/>
              <a:gdLst/>
              <a:ahLst/>
              <a:cxnLst/>
              <a:rect l="l" t="t" r="r" b="b"/>
              <a:pathLst>
                <a:path w="4190" h="4695" extrusionOk="0">
                  <a:moveTo>
                    <a:pt x="2155" y="0"/>
                  </a:moveTo>
                  <a:cubicBezTo>
                    <a:pt x="1748" y="0"/>
                    <a:pt x="1292" y="126"/>
                    <a:pt x="904" y="548"/>
                  </a:cubicBezTo>
                  <a:cubicBezTo>
                    <a:pt x="1" y="1470"/>
                    <a:pt x="959" y="4694"/>
                    <a:pt x="3338" y="4694"/>
                  </a:cubicBezTo>
                  <a:cubicBezTo>
                    <a:pt x="3604" y="4694"/>
                    <a:pt x="3888" y="4654"/>
                    <a:pt x="4189" y="4566"/>
                  </a:cubicBezTo>
                  <a:lnTo>
                    <a:pt x="3248" y="276"/>
                  </a:lnTo>
                  <a:cubicBezTo>
                    <a:pt x="3248" y="276"/>
                    <a:pt x="2756" y="0"/>
                    <a:pt x="2155"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0"/>
            <p:cNvSpPr/>
            <p:nvPr/>
          </p:nvSpPr>
          <p:spPr>
            <a:xfrm>
              <a:off x="2175000" y="759350"/>
              <a:ext cx="436275" cy="563675"/>
            </a:xfrm>
            <a:custGeom>
              <a:avLst/>
              <a:gdLst/>
              <a:ahLst/>
              <a:cxnLst/>
              <a:rect l="l" t="t" r="r" b="b"/>
              <a:pathLst>
                <a:path w="17451" h="22547" extrusionOk="0">
                  <a:moveTo>
                    <a:pt x="7744" y="0"/>
                  </a:moveTo>
                  <a:cubicBezTo>
                    <a:pt x="5807" y="0"/>
                    <a:pt x="1709" y="515"/>
                    <a:pt x="712" y="4741"/>
                  </a:cubicBezTo>
                  <a:cubicBezTo>
                    <a:pt x="712" y="4741"/>
                    <a:pt x="1" y="11185"/>
                    <a:pt x="1026" y="14637"/>
                  </a:cubicBezTo>
                  <a:cubicBezTo>
                    <a:pt x="2051" y="18090"/>
                    <a:pt x="4583" y="22547"/>
                    <a:pt x="8768" y="22547"/>
                  </a:cubicBezTo>
                  <a:cubicBezTo>
                    <a:pt x="12952" y="22547"/>
                    <a:pt x="15442" y="17860"/>
                    <a:pt x="16447" y="14386"/>
                  </a:cubicBezTo>
                  <a:cubicBezTo>
                    <a:pt x="17451" y="10913"/>
                    <a:pt x="16823" y="4741"/>
                    <a:pt x="16823" y="4741"/>
                  </a:cubicBezTo>
                  <a:cubicBezTo>
                    <a:pt x="15842" y="515"/>
                    <a:pt x="11737" y="0"/>
                    <a:pt x="9794" y="0"/>
                  </a:cubicBezTo>
                  <a:cubicBezTo>
                    <a:pt x="9169" y="0"/>
                    <a:pt x="8768" y="54"/>
                    <a:pt x="8768" y="54"/>
                  </a:cubicBezTo>
                  <a:cubicBezTo>
                    <a:pt x="8768" y="54"/>
                    <a:pt x="8368" y="0"/>
                    <a:pt x="7744"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0"/>
            <p:cNvSpPr/>
            <p:nvPr/>
          </p:nvSpPr>
          <p:spPr>
            <a:xfrm>
              <a:off x="2171350" y="1252900"/>
              <a:ext cx="461375" cy="243275"/>
            </a:xfrm>
            <a:custGeom>
              <a:avLst/>
              <a:gdLst/>
              <a:ahLst/>
              <a:cxnLst/>
              <a:rect l="l" t="t" r="r" b="b"/>
              <a:pathLst>
                <a:path w="18455" h="9731" extrusionOk="0">
                  <a:moveTo>
                    <a:pt x="4478" y="1"/>
                  </a:moveTo>
                  <a:cubicBezTo>
                    <a:pt x="4541" y="3202"/>
                    <a:pt x="4290" y="4290"/>
                    <a:pt x="4185" y="4604"/>
                  </a:cubicBezTo>
                  <a:cubicBezTo>
                    <a:pt x="4080" y="4625"/>
                    <a:pt x="0" y="6403"/>
                    <a:pt x="0" y="6403"/>
                  </a:cubicBezTo>
                  <a:lnTo>
                    <a:pt x="9018" y="9730"/>
                  </a:lnTo>
                  <a:lnTo>
                    <a:pt x="18455" y="6759"/>
                  </a:lnTo>
                  <a:cubicBezTo>
                    <a:pt x="18434" y="6759"/>
                    <a:pt x="13914" y="4667"/>
                    <a:pt x="13810" y="4604"/>
                  </a:cubicBezTo>
                  <a:cubicBezTo>
                    <a:pt x="13705" y="4269"/>
                    <a:pt x="13433" y="3160"/>
                    <a:pt x="13517"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0"/>
            <p:cNvSpPr/>
            <p:nvPr/>
          </p:nvSpPr>
          <p:spPr>
            <a:xfrm>
              <a:off x="2166125" y="785200"/>
              <a:ext cx="484950" cy="255350"/>
            </a:xfrm>
            <a:custGeom>
              <a:avLst/>
              <a:gdLst/>
              <a:ahLst/>
              <a:cxnLst/>
              <a:rect l="l" t="t" r="r" b="b"/>
              <a:pathLst>
                <a:path w="19398" h="10214" extrusionOk="0">
                  <a:moveTo>
                    <a:pt x="3386" y="1"/>
                  </a:moveTo>
                  <a:cubicBezTo>
                    <a:pt x="3273" y="1"/>
                    <a:pt x="3162" y="252"/>
                    <a:pt x="2804" y="1028"/>
                  </a:cubicBezTo>
                  <a:cubicBezTo>
                    <a:pt x="2125" y="2447"/>
                    <a:pt x="1919" y="2738"/>
                    <a:pt x="1865" y="2738"/>
                  </a:cubicBezTo>
                  <a:cubicBezTo>
                    <a:pt x="1827" y="2738"/>
                    <a:pt x="1862" y="2598"/>
                    <a:pt x="1862" y="2598"/>
                  </a:cubicBezTo>
                  <a:lnTo>
                    <a:pt x="1862" y="2598"/>
                  </a:lnTo>
                  <a:lnTo>
                    <a:pt x="1046" y="4062"/>
                  </a:lnTo>
                  <a:lnTo>
                    <a:pt x="0" y="5213"/>
                  </a:lnTo>
                  <a:lnTo>
                    <a:pt x="0" y="6448"/>
                  </a:lnTo>
                  <a:lnTo>
                    <a:pt x="837" y="10151"/>
                  </a:lnTo>
                  <a:lnTo>
                    <a:pt x="1255" y="6782"/>
                  </a:lnTo>
                  <a:cubicBezTo>
                    <a:pt x="1255" y="6782"/>
                    <a:pt x="1267" y="6783"/>
                    <a:pt x="1289" y="6783"/>
                  </a:cubicBezTo>
                  <a:cubicBezTo>
                    <a:pt x="1632" y="6783"/>
                    <a:pt x="4473" y="6690"/>
                    <a:pt x="5043" y="3644"/>
                  </a:cubicBezTo>
                  <a:cubicBezTo>
                    <a:pt x="5545" y="4585"/>
                    <a:pt x="7135" y="4857"/>
                    <a:pt x="7679" y="4962"/>
                  </a:cubicBezTo>
                  <a:cubicBezTo>
                    <a:pt x="8188" y="5629"/>
                    <a:pt x="9227" y="6105"/>
                    <a:pt x="10265" y="6105"/>
                  </a:cubicBezTo>
                  <a:cubicBezTo>
                    <a:pt x="10465" y="6105"/>
                    <a:pt x="10664" y="6087"/>
                    <a:pt x="10859" y="6050"/>
                  </a:cubicBezTo>
                  <a:cubicBezTo>
                    <a:pt x="8830" y="4774"/>
                    <a:pt x="9248" y="3310"/>
                    <a:pt x="9248" y="3309"/>
                  </a:cubicBezTo>
                  <a:lnTo>
                    <a:pt x="9248" y="3309"/>
                  </a:lnTo>
                  <a:cubicBezTo>
                    <a:pt x="9248" y="3310"/>
                    <a:pt x="9626" y="5025"/>
                    <a:pt x="13391" y="5841"/>
                  </a:cubicBezTo>
                  <a:cubicBezTo>
                    <a:pt x="12262" y="4879"/>
                    <a:pt x="12031" y="3979"/>
                    <a:pt x="12031" y="3979"/>
                  </a:cubicBezTo>
                  <a:lnTo>
                    <a:pt x="12031" y="3979"/>
                  </a:lnTo>
                  <a:cubicBezTo>
                    <a:pt x="12032" y="3979"/>
                    <a:pt x="13413" y="5736"/>
                    <a:pt x="16362" y="5862"/>
                  </a:cubicBezTo>
                  <a:cubicBezTo>
                    <a:pt x="17199" y="7849"/>
                    <a:pt x="17053" y="10214"/>
                    <a:pt x="17053" y="10214"/>
                  </a:cubicBezTo>
                  <a:lnTo>
                    <a:pt x="17618" y="6029"/>
                  </a:lnTo>
                  <a:cubicBezTo>
                    <a:pt x="17618" y="6029"/>
                    <a:pt x="18011" y="6122"/>
                    <a:pt x="18365" y="6122"/>
                  </a:cubicBezTo>
                  <a:cubicBezTo>
                    <a:pt x="18931" y="6122"/>
                    <a:pt x="19398" y="5884"/>
                    <a:pt x="17994" y="4648"/>
                  </a:cubicBezTo>
                  <a:cubicBezTo>
                    <a:pt x="16104" y="2965"/>
                    <a:pt x="15867" y="2822"/>
                    <a:pt x="15841" y="2822"/>
                  </a:cubicBezTo>
                  <a:cubicBezTo>
                    <a:pt x="15836" y="2822"/>
                    <a:pt x="15839" y="2828"/>
                    <a:pt x="15839" y="2828"/>
                  </a:cubicBezTo>
                  <a:lnTo>
                    <a:pt x="10504" y="1133"/>
                  </a:lnTo>
                  <a:cubicBezTo>
                    <a:pt x="10504" y="1133"/>
                    <a:pt x="10292" y="646"/>
                    <a:pt x="8470" y="646"/>
                  </a:cubicBezTo>
                  <a:cubicBezTo>
                    <a:pt x="7933" y="646"/>
                    <a:pt x="7256" y="689"/>
                    <a:pt x="6403" y="798"/>
                  </a:cubicBezTo>
                  <a:cubicBezTo>
                    <a:pt x="6090" y="837"/>
                    <a:pt x="5812" y="853"/>
                    <a:pt x="5565" y="853"/>
                  </a:cubicBezTo>
                  <a:cubicBezTo>
                    <a:pt x="3806" y="853"/>
                    <a:pt x="3594" y="1"/>
                    <a:pt x="3386" y="1"/>
                  </a:cubicBezTo>
                  <a:close/>
                </a:path>
              </a:pathLst>
            </a:custGeom>
            <a:solidFill>
              <a:srgbClr val="F14A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0"/>
            <p:cNvSpPr/>
            <p:nvPr/>
          </p:nvSpPr>
          <p:spPr>
            <a:xfrm>
              <a:off x="2071425" y="591200"/>
              <a:ext cx="622500" cy="449350"/>
            </a:xfrm>
            <a:custGeom>
              <a:avLst/>
              <a:gdLst/>
              <a:ahLst/>
              <a:cxnLst/>
              <a:rect l="l" t="t" r="r" b="b"/>
              <a:pathLst>
                <a:path w="24900" h="17974" extrusionOk="0">
                  <a:moveTo>
                    <a:pt x="11760" y="0"/>
                  </a:moveTo>
                  <a:lnTo>
                    <a:pt x="11760" y="0"/>
                  </a:lnTo>
                  <a:cubicBezTo>
                    <a:pt x="10463" y="628"/>
                    <a:pt x="9228" y="1047"/>
                    <a:pt x="8266" y="3641"/>
                  </a:cubicBezTo>
                  <a:cubicBezTo>
                    <a:pt x="7848" y="3432"/>
                    <a:pt x="7303" y="3290"/>
                    <a:pt x="6707" y="3290"/>
                  </a:cubicBezTo>
                  <a:cubicBezTo>
                    <a:pt x="5454" y="3290"/>
                    <a:pt x="3972" y="3917"/>
                    <a:pt x="2951" y="5859"/>
                  </a:cubicBezTo>
                  <a:cubicBezTo>
                    <a:pt x="2449" y="6863"/>
                    <a:pt x="1633" y="10671"/>
                    <a:pt x="1" y="11278"/>
                  </a:cubicBezTo>
                  <a:cubicBezTo>
                    <a:pt x="883" y="11176"/>
                    <a:pt x="2248" y="10791"/>
                    <a:pt x="2419" y="10283"/>
                  </a:cubicBezTo>
                  <a:lnTo>
                    <a:pt x="2419" y="10283"/>
                  </a:lnTo>
                  <a:cubicBezTo>
                    <a:pt x="2078" y="11455"/>
                    <a:pt x="1191" y="13204"/>
                    <a:pt x="859" y="13350"/>
                  </a:cubicBezTo>
                  <a:cubicBezTo>
                    <a:pt x="1716" y="13287"/>
                    <a:pt x="2365" y="12304"/>
                    <a:pt x="2365" y="12304"/>
                  </a:cubicBezTo>
                  <a:lnTo>
                    <a:pt x="2365" y="12304"/>
                  </a:lnTo>
                  <a:cubicBezTo>
                    <a:pt x="2365" y="12304"/>
                    <a:pt x="2010" y="15170"/>
                    <a:pt x="3139" y="17451"/>
                  </a:cubicBezTo>
                  <a:cubicBezTo>
                    <a:pt x="3309" y="17412"/>
                    <a:pt x="3461" y="17374"/>
                    <a:pt x="3620" y="17374"/>
                  </a:cubicBezTo>
                  <a:cubicBezTo>
                    <a:pt x="3894" y="17374"/>
                    <a:pt x="4188" y="17488"/>
                    <a:pt x="4625" y="17911"/>
                  </a:cubicBezTo>
                  <a:lnTo>
                    <a:pt x="4834" y="13998"/>
                  </a:lnTo>
                  <a:cubicBezTo>
                    <a:pt x="4834" y="13998"/>
                    <a:pt x="4887" y="14004"/>
                    <a:pt x="4980" y="14004"/>
                  </a:cubicBezTo>
                  <a:cubicBezTo>
                    <a:pt x="5564" y="14004"/>
                    <a:pt x="7746" y="13786"/>
                    <a:pt x="8684" y="10630"/>
                  </a:cubicBezTo>
                  <a:cubicBezTo>
                    <a:pt x="9333" y="11487"/>
                    <a:pt x="9668" y="12241"/>
                    <a:pt x="11844" y="12471"/>
                  </a:cubicBezTo>
                  <a:cubicBezTo>
                    <a:pt x="12994" y="13454"/>
                    <a:pt x="13183" y="13454"/>
                    <a:pt x="14606" y="13810"/>
                  </a:cubicBezTo>
                  <a:cubicBezTo>
                    <a:pt x="13810" y="13203"/>
                    <a:pt x="13036" y="11822"/>
                    <a:pt x="13204" y="10651"/>
                  </a:cubicBezTo>
                  <a:lnTo>
                    <a:pt x="13204" y="10651"/>
                  </a:lnTo>
                  <a:cubicBezTo>
                    <a:pt x="13664" y="11801"/>
                    <a:pt x="15526" y="13412"/>
                    <a:pt x="17158" y="13601"/>
                  </a:cubicBezTo>
                  <a:cubicBezTo>
                    <a:pt x="16112" y="12743"/>
                    <a:pt x="16028" y="11258"/>
                    <a:pt x="16028" y="11257"/>
                  </a:cubicBezTo>
                  <a:lnTo>
                    <a:pt x="16028" y="11257"/>
                  </a:lnTo>
                  <a:cubicBezTo>
                    <a:pt x="17388" y="12513"/>
                    <a:pt x="19188" y="13308"/>
                    <a:pt x="20318" y="13308"/>
                  </a:cubicBezTo>
                  <a:cubicBezTo>
                    <a:pt x="20757" y="14731"/>
                    <a:pt x="20820" y="17974"/>
                    <a:pt x="20820" y="17974"/>
                  </a:cubicBezTo>
                  <a:cubicBezTo>
                    <a:pt x="20820" y="17974"/>
                    <a:pt x="21411" y="17345"/>
                    <a:pt x="22047" y="17345"/>
                  </a:cubicBezTo>
                  <a:cubicBezTo>
                    <a:pt x="22231" y="17345"/>
                    <a:pt x="22420" y="17398"/>
                    <a:pt x="22598" y="17534"/>
                  </a:cubicBezTo>
                  <a:cubicBezTo>
                    <a:pt x="23226" y="15756"/>
                    <a:pt x="23875" y="12094"/>
                    <a:pt x="23854" y="11362"/>
                  </a:cubicBezTo>
                  <a:cubicBezTo>
                    <a:pt x="23812" y="10630"/>
                    <a:pt x="23184" y="8496"/>
                    <a:pt x="23184" y="8495"/>
                  </a:cubicBezTo>
                  <a:lnTo>
                    <a:pt x="23184" y="8495"/>
                  </a:lnTo>
                  <a:cubicBezTo>
                    <a:pt x="23185" y="8496"/>
                    <a:pt x="23753" y="8957"/>
                    <a:pt x="24508" y="8957"/>
                  </a:cubicBezTo>
                  <a:cubicBezTo>
                    <a:pt x="24634" y="8957"/>
                    <a:pt x="24765" y="8944"/>
                    <a:pt x="24900" y="8914"/>
                  </a:cubicBezTo>
                  <a:cubicBezTo>
                    <a:pt x="24168" y="8495"/>
                    <a:pt x="23142" y="7345"/>
                    <a:pt x="22766" y="6382"/>
                  </a:cubicBezTo>
                  <a:cubicBezTo>
                    <a:pt x="22437" y="5436"/>
                    <a:pt x="21096" y="1859"/>
                    <a:pt x="16794" y="1859"/>
                  </a:cubicBezTo>
                  <a:cubicBezTo>
                    <a:pt x="16721" y="1859"/>
                    <a:pt x="16647" y="1861"/>
                    <a:pt x="16572" y="1863"/>
                  </a:cubicBezTo>
                  <a:cubicBezTo>
                    <a:pt x="18058" y="1758"/>
                    <a:pt x="18372" y="1277"/>
                    <a:pt x="18372" y="1277"/>
                  </a:cubicBezTo>
                  <a:lnTo>
                    <a:pt x="18372" y="1277"/>
                  </a:lnTo>
                  <a:cubicBezTo>
                    <a:pt x="18372" y="1277"/>
                    <a:pt x="17920" y="1435"/>
                    <a:pt x="17266" y="1435"/>
                  </a:cubicBezTo>
                  <a:cubicBezTo>
                    <a:pt x="16856" y="1435"/>
                    <a:pt x="16368" y="1373"/>
                    <a:pt x="15861" y="1172"/>
                  </a:cubicBezTo>
                  <a:cubicBezTo>
                    <a:pt x="15222" y="904"/>
                    <a:pt x="14324" y="646"/>
                    <a:pt x="13364" y="646"/>
                  </a:cubicBezTo>
                  <a:cubicBezTo>
                    <a:pt x="12376" y="646"/>
                    <a:pt x="11323" y="920"/>
                    <a:pt x="10421" y="1737"/>
                  </a:cubicBezTo>
                  <a:cubicBezTo>
                    <a:pt x="10609" y="1235"/>
                    <a:pt x="11007" y="377"/>
                    <a:pt x="117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0"/>
            <p:cNvSpPr/>
            <p:nvPr/>
          </p:nvSpPr>
          <p:spPr>
            <a:xfrm>
              <a:off x="2151475" y="767900"/>
              <a:ext cx="488575" cy="493450"/>
            </a:xfrm>
            <a:custGeom>
              <a:avLst/>
              <a:gdLst/>
              <a:ahLst/>
              <a:cxnLst/>
              <a:rect l="l" t="t" r="r" b="b"/>
              <a:pathLst>
                <a:path w="19543" h="19738" extrusionOk="0">
                  <a:moveTo>
                    <a:pt x="8072" y="1"/>
                  </a:moveTo>
                  <a:cubicBezTo>
                    <a:pt x="7569" y="1"/>
                    <a:pt x="7067" y="35"/>
                    <a:pt x="6570" y="109"/>
                  </a:cubicBezTo>
                  <a:cubicBezTo>
                    <a:pt x="4499" y="381"/>
                    <a:pt x="2448" y="1532"/>
                    <a:pt x="1611" y="3457"/>
                  </a:cubicBezTo>
                  <a:cubicBezTo>
                    <a:pt x="1088" y="4608"/>
                    <a:pt x="795" y="5863"/>
                    <a:pt x="565" y="7119"/>
                  </a:cubicBezTo>
                  <a:cubicBezTo>
                    <a:pt x="356" y="8269"/>
                    <a:pt x="0" y="9525"/>
                    <a:pt x="356" y="10676"/>
                  </a:cubicBezTo>
                  <a:cubicBezTo>
                    <a:pt x="628" y="11659"/>
                    <a:pt x="942" y="12768"/>
                    <a:pt x="1402" y="13772"/>
                  </a:cubicBezTo>
                  <a:cubicBezTo>
                    <a:pt x="2883" y="17332"/>
                    <a:pt x="4749" y="19738"/>
                    <a:pt x="9863" y="19738"/>
                  </a:cubicBezTo>
                  <a:cubicBezTo>
                    <a:pt x="9950" y="19738"/>
                    <a:pt x="10038" y="19737"/>
                    <a:pt x="10127" y="19736"/>
                  </a:cubicBezTo>
                  <a:cubicBezTo>
                    <a:pt x="14165" y="19673"/>
                    <a:pt x="16195" y="17183"/>
                    <a:pt x="17430" y="14358"/>
                  </a:cubicBezTo>
                  <a:cubicBezTo>
                    <a:pt x="17827" y="13417"/>
                    <a:pt x="18413" y="12580"/>
                    <a:pt x="18769" y="11638"/>
                  </a:cubicBezTo>
                  <a:cubicBezTo>
                    <a:pt x="19396" y="9755"/>
                    <a:pt x="19543" y="7474"/>
                    <a:pt x="18287" y="5800"/>
                  </a:cubicBezTo>
                  <a:cubicBezTo>
                    <a:pt x="17785" y="5131"/>
                    <a:pt x="17220" y="4503"/>
                    <a:pt x="16718" y="3792"/>
                  </a:cubicBezTo>
                  <a:cubicBezTo>
                    <a:pt x="16216" y="3059"/>
                    <a:pt x="15693" y="2306"/>
                    <a:pt x="14961" y="1804"/>
                  </a:cubicBezTo>
                  <a:cubicBezTo>
                    <a:pt x="13977" y="1114"/>
                    <a:pt x="12764" y="800"/>
                    <a:pt x="11592" y="486"/>
                  </a:cubicBezTo>
                  <a:cubicBezTo>
                    <a:pt x="10459" y="192"/>
                    <a:pt x="9264" y="1"/>
                    <a:pt x="8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0"/>
            <p:cNvSpPr/>
            <p:nvPr/>
          </p:nvSpPr>
          <p:spPr>
            <a:xfrm>
              <a:off x="1969425" y="1389425"/>
              <a:ext cx="853725" cy="1243850"/>
            </a:xfrm>
            <a:custGeom>
              <a:avLst/>
              <a:gdLst/>
              <a:ahLst/>
              <a:cxnLst/>
              <a:rect l="l" t="t" r="r" b="b"/>
              <a:pathLst>
                <a:path w="34149" h="49754" extrusionOk="0">
                  <a:moveTo>
                    <a:pt x="10274" y="1"/>
                  </a:moveTo>
                  <a:cubicBezTo>
                    <a:pt x="10274" y="1"/>
                    <a:pt x="9563" y="147"/>
                    <a:pt x="8517" y="294"/>
                  </a:cubicBezTo>
                  <a:lnTo>
                    <a:pt x="8182" y="357"/>
                  </a:lnTo>
                  <a:cubicBezTo>
                    <a:pt x="7763" y="419"/>
                    <a:pt x="7282" y="482"/>
                    <a:pt x="6801" y="566"/>
                  </a:cubicBezTo>
                  <a:cubicBezTo>
                    <a:pt x="6654" y="566"/>
                    <a:pt x="6529" y="587"/>
                    <a:pt x="6382" y="608"/>
                  </a:cubicBezTo>
                  <a:lnTo>
                    <a:pt x="2825" y="1193"/>
                  </a:lnTo>
                  <a:cubicBezTo>
                    <a:pt x="2135" y="1361"/>
                    <a:pt x="1486" y="1654"/>
                    <a:pt x="880" y="2030"/>
                  </a:cubicBezTo>
                  <a:cubicBezTo>
                    <a:pt x="880" y="2721"/>
                    <a:pt x="628" y="4332"/>
                    <a:pt x="419" y="6236"/>
                  </a:cubicBezTo>
                  <a:cubicBezTo>
                    <a:pt x="147" y="8642"/>
                    <a:pt x="1" y="11551"/>
                    <a:pt x="545" y="13852"/>
                  </a:cubicBezTo>
                  <a:cubicBezTo>
                    <a:pt x="1528" y="17953"/>
                    <a:pt x="4123" y="23707"/>
                    <a:pt x="4332" y="26030"/>
                  </a:cubicBezTo>
                  <a:cubicBezTo>
                    <a:pt x="4395" y="26406"/>
                    <a:pt x="4395" y="26888"/>
                    <a:pt x="4395" y="27515"/>
                  </a:cubicBezTo>
                  <a:cubicBezTo>
                    <a:pt x="4395" y="31344"/>
                    <a:pt x="3809" y="39400"/>
                    <a:pt x="3809" y="39400"/>
                  </a:cubicBezTo>
                  <a:lnTo>
                    <a:pt x="3704" y="41681"/>
                  </a:lnTo>
                  <a:lnTo>
                    <a:pt x="3704" y="41827"/>
                  </a:lnTo>
                  <a:lnTo>
                    <a:pt x="3621" y="43585"/>
                  </a:lnTo>
                  <a:lnTo>
                    <a:pt x="3600" y="44003"/>
                  </a:lnTo>
                  <a:lnTo>
                    <a:pt x="3495" y="46451"/>
                  </a:lnTo>
                  <a:lnTo>
                    <a:pt x="3411" y="48167"/>
                  </a:lnTo>
                  <a:lnTo>
                    <a:pt x="3390" y="48690"/>
                  </a:lnTo>
                  <a:cubicBezTo>
                    <a:pt x="6111" y="49568"/>
                    <a:pt x="9552" y="49753"/>
                    <a:pt x="12283" y="49753"/>
                  </a:cubicBezTo>
                  <a:cubicBezTo>
                    <a:pt x="12808" y="49753"/>
                    <a:pt x="13306" y="49746"/>
                    <a:pt x="13768" y="49736"/>
                  </a:cubicBezTo>
                  <a:cubicBezTo>
                    <a:pt x="15149" y="49674"/>
                    <a:pt x="16237" y="49590"/>
                    <a:pt x="16698" y="49548"/>
                  </a:cubicBezTo>
                  <a:cubicBezTo>
                    <a:pt x="16865" y="49527"/>
                    <a:pt x="16970" y="49527"/>
                    <a:pt x="16970" y="49527"/>
                  </a:cubicBezTo>
                  <a:cubicBezTo>
                    <a:pt x="17095" y="49527"/>
                    <a:pt x="25988" y="49527"/>
                    <a:pt x="31344" y="47790"/>
                  </a:cubicBezTo>
                  <a:lnTo>
                    <a:pt x="31240" y="47058"/>
                  </a:lnTo>
                  <a:lnTo>
                    <a:pt x="31240" y="47037"/>
                  </a:lnTo>
                  <a:lnTo>
                    <a:pt x="31135" y="46284"/>
                  </a:lnTo>
                  <a:lnTo>
                    <a:pt x="30486" y="41827"/>
                  </a:lnTo>
                  <a:lnTo>
                    <a:pt x="30424" y="41471"/>
                  </a:lnTo>
                  <a:lnTo>
                    <a:pt x="30131" y="39337"/>
                  </a:lnTo>
                  <a:cubicBezTo>
                    <a:pt x="29859" y="33897"/>
                    <a:pt x="29231" y="28227"/>
                    <a:pt x="29461" y="25737"/>
                  </a:cubicBezTo>
                  <a:cubicBezTo>
                    <a:pt x="29608" y="24272"/>
                    <a:pt x="30884" y="20611"/>
                    <a:pt x="31554" y="17347"/>
                  </a:cubicBezTo>
                  <a:cubicBezTo>
                    <a:pt x="31574" y="17095"/>
                    <a:pt x="31637" y="16823"/>
                    <a:pt x="31700" y="16593"/>
                  </a:cubicBezTo>
                  <a:cubicBezTo>
                    <a:pt x="31721" y="16489"/>
                    <a:pt x="33583" y="6257"/>
                    <a:pt x="34148" y="4081"/>
                  </a:cubicBezTo>
                  <a:lnTo>
                    <a:pt x="33499" y="3432"/>
                  </a:lnTo>
                  <a:lnTo>
                    <a:pt x="33332" y="3286"/>
                  </a:lnTo>
                  <a:lnTo>
                    <a:pt x="33269" y="3202"/>
                  </a:lnTo>
                  <a:cubicBezTo>
                    <a:pt x="32704" y="2721"/>
                    <a:pt x="32056" y="2407"/>
                    <a:pt x="31344" y="2198"/>
                  </a:cubicBezTo>
                  <a:lnTo>
                    <a:pt x="24021" y="147"/>
                  </a:lnTo>
                  <a:lnTo>
                    <a:pt x="23979" y="105"/>
                  </a:lnTo>
                  <a:lnTo>
                    <a:pt x="23916" y="85"/>
                  </a:lnTo>
                  <a:lnTo>
                    <a:pt x="23896" y="105"/>
                  </a:lnTo>
                  <a:lnTo>
                    <a:pt x="23707" y="252"/>
                  </a:lnTo>
                  <a:cubicBezTo>
                    <a:pt x="21750" y="1631"/>
                    <a:pt x="19463" y="2318"/>
                    <a:pt x="17175" y="2318"/>
                  </a:cubicBezTo>
                  <a:cubicBezTo>
                    <a:pt x="14744" y="2318"/>
                    <a:pt x="12312" y="1542"/>
                    <a:pt x="10274"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0"/>
            <p:cNvSpPr/>
            <p:nvPr/>
          </p:nvSpPr>
          <p:spPr>
            <a:xfrm>
              <a:off x="2146225" y="2899600"/>
              <a:ext cx="520500" cy="46950"/>
            </a:xfrm>
            <a:custGeom>
              <a:avLst/>
              <a:gdLst/>
              <a:ahLst/>
              <a:cxnLst/>
              <a:rect l="l" t="t" r="r" b="b"/>
              <a:pathLst>
                <a:path w="20820" h="1878" extrusionOk="0">
                  <a:moveTo>
                    <a:pt x="43" y="0"/>
                  </a:moveTo>
                  <a:cubicBezTo>
                    <a:pt x="1" y="0"/>
                    <a:pt x="1" y="21"/>
                    <a:pt x="43" y="42"/>
                  </a:cubicBezTo>
                  <a:cubicBezTo>
                    <a:pt x="2491" y="1172"/>
                    <a:pt x="5232" y="1674"/>
                    <a:pt x="7931" y="1821"/>
                  </a:cubicBezTo>
                  <a:cubicBezTo>
                    <a:pt x="8565" y="1859"/>
                    <a:pt x="9199" y="1877"/>
                    <a:pt x="9831" y="1877"/>
                  </a:cubicBezTo>
                  <a:cubicBezTo>
                    <a:pt x="11972" y="1877"/>
                    <a:pt x="14101" y="1664"/>
                    <a:pt x="16217" y="1277"/>
                  </a:cubicBezTo>
                  <a:cubicBezTo>
                    <a:pt x="16991" y="1151"/>
                    <a:pt x="17765" y="984"/>
                    <a:pt x="18518" y="795"/>
                  </a:cubicBezTo>
                  <a:cubicBezTo>
                    <a:pt x="19293" y="628"/>
                    <a:pt x="20067" y="461"/>
                    <a:pt x="20799" y="210"/>
                  </a:cubicBezTo>
                  <a:cubicBezTo>
                    <a:pt x="20820" y="168"/>
                    <a:pt x="20820" y="147"/>
                    <a:pt x="20778" y="147"/>
                  </a:cubicBezTo>
                  <a:cubicBezTo>
                    <a:pt x="20088" y="272"/>
                    <a:pt x="19439" y="482"/>
                    <a:pt x="18769" y="649"/>
                  </a:cubicBezTo>
                  <a:cubicBezTo>
                    <a:pt x="18079" y="795"/>
                    <a:pt x="17409" y="963"/>
                    <a:pt x="16719" y="1067"/>
                  </a:cubicBezTo>
                  <a:cubicBezTo>
                    <a:pt x="15359" y="1319"/>
                    <a:pt x="13999" y="1507"/>
                    <a:pt x="12618" y="1632"/>
                  </a:cubicBezTo>
                  <a:cubicBezTo>
                    <a:pt x="11648" y="1714"/>
                    <a:pt x="10670" y="1759"/>
                    <a:pt x="9692" y="1759"/>
                  </a:cubicBezTo>
                  <a:cubicBezTo>
                    <a:pt x="7927" y="1759"/>
                    <a:pt x="6160" y="1613"/>
                    <a:pt x="4437" y="1277"/>
                  </a:cubicBezTo>
                  <a:cubicBezTo>
                    <a:pt x="2930" y="984"/>
                    <a:pt x="1466" y="523"/>
                    <a:pt x="43" y="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0"/>
            <p:cNvSpPr/>
            <p:nvPr/>
          </p:nvSpPr>
          <p:spPr>
            <a:xfrm>
              <a:off x="2602425" y="3713825"/>
              <a:ext cx="99875" cy="12275"/>
            </a:xfrm>
            <a:custGeom>
              <a:avLst/>
              <a:gdLst/>
              <a:ahLst/>
              <a:cxnLst/>
              <a:rect l="l" t="t" r="r" b="b"/>
              <a:pathLst>
                <a:path w="3995" h="491" extrusionOk="0">
                  <a:moveTo>
                    <a:pt x="5" y="472"/>
                  </a:moveTo>
                  <a:cubicBezTo>
                    <a:pt x="1" y="472"/>
                    <a:pt x="5" y="491"/>
                    <a:pt x="19" y="491"/>
                  </a:cubicBezTo>
                  <a:cubicBezTo>
                    <a:pt x="12" y="477"/>
                    <a:pt x="8" y="472"/>
                    <a:pt x="5" y="472"/>
                  </a:cubicBezTo>
                  <a:close/>
                  <a:moveTo>
                    <a:pt x="2675" y="1"/>
                  </a:moveTo>
                  <a:cubicBezTo>
                    <a:pt x="2437" y="1"/>
                    <a:pt x="2196" y="16"/>
                    <a:pt x="1944" y="30"/>
                  </a:cubicBezTo>
                  <a:cubicBezTo>
                    <a:pt x="1296" y="93"/>
                    <a:pt x="647" y="240"/>
                    <a:pt x="19" y="491"/>
                  </a:cubicBezTo>
                  <a:cubicBezTo>
                    <a:pt x="647" y="281"/>
                    <a:pt x="1296" y="135"/>
                    <a:pt x="1986" y="93"/>
                  </a:cubicBezTo>
                  <a:cubicBezTo>
                    <a:pt x="2300" y="72"/>
                    <a:pt x="2614" y="72"/>
                    <a:pt x="2949" y="72"/>
                  </a:cubicBezTo>
                  <a:cubicBezTo>
                    <a:pt x="3283" y="72"/>
                    <a:pt x="3597" y="135"/>
                    <a:pt x="3932" y="156"/>
                  </a:cubicBezTo>
                  <a:cubicBezTo>
                    <a:pt x="3974" y="156"/>
                    <a:pt x="3995" y="114"/>
                    <a:pt x="3932" y="114"/>
                  </a:cubicBezTo>
                  <a:cubicBezTo>
                    <a:pt x="3618" y="30"/>
                    <a:pt x="3283" y="9"/>
                    <a:pt x="2969" y="9"/>
                  </a:cubicBezTo>
                  <a:cubicBezTo>
                    <a:pt x="2871" y="3"/>
                    <a:pt x="2773" y="1"/>
                    <a:pt x="2675"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0"/>
            <p:cNvSpPr/>
            <p:nvPr/>
          </p:nvSpPr>
          <p:spPr>
            <a:xfrm>
              <a:off x="1297775" y="2503625"/>
              <a:ext cx="1079700" cy="2585375"/>
            </a:xfrm>
            <a:custGeom>
              <a:avLst/>
              <a:gdLst/>
              <a:ahLst/>
              <a:cxnLst/>
              <a:rect l="l" t="t" r="r" b="b"/>
              <a:pathLst>
                <a:path w="43188" h="103415" extrusionOk="0">
                  <a:moveTo>
                    <a:pt x="30382" y="0"/>
                  </a:moveTo>
                  <a:cubicBezTo>
                    <a:pt x="29524" y="3055"/>
                    <a:pt x="27013" y="8872"/>
                    <a:pt x="26720" y="10211"/>
                  </a:cubicBezTo>
                  <a:cubicBezTo>
                    <a:pt x="23958" y="22409"/>
                    <a:pt x="21155" y="38165"/>
                    <a:pt x="20694" y="39881"/>
                  </a:cubicBezTo>
                  <a:cubicBezTo>
                    <a:pt x="20548" y="40362"/>
                    <a:pt x="20443" y="40801"/>
                    <a:pt x="20339" y="41241"/>
                  </a:cubicBezTo>
                  <a:cubicBezTo>
                    <a:pt x="20171" y="42036"/>
                    <a:pt x="20025" y="42789"/>
                    <a:pt x="19899" y="43542"/>
                  </a:cubicBezTo>
                  <a:cubicBezTo>
                    <a:pt x="19334" y="47141"/>
                    <a:pt x="19125" y="50656"/>
                    <a:pt x="17891" y="54778"/>
                  </a:cubicBezTo>
                  <a:cubicBezTo>
                    <a:pt x="16970" y="57833"/>
                    <a:pt x="13957" y="74907"/>
                    <a:pt x="12994" y="81937"/>
                  </a:cubicBezTo>
                  <a:cubicBezTo>
                    <a:pt x="12011" y="88946"/>
                    <a:pt x="11132" y="91562"/>
                    <a:pt x="10044" y="93089"/>
                  </a:cubicBezTo>
                  <a:cubicBezTo>
                    <a:pt x="9437" y="93905"/>
                    <a:pt x="6675" y="98216"/>
                    <a:pt x="5901" y="98885"/>
                  </a:cubicBezTo>
                  <a:cubicBezTo>
                    <a:pt x="5797" y="98969"/>
                    <a:pt x="5692" y="99073"/>
                    <a:pt x="5567" y="99157"/>
                  </a:cubicBezTo>
                  <a:cubicBezTo>
                    <a:pt x="5420" y="99073"/>
                    <a:pt x="5274" y="99053"/>
                    <a:pt x="5127" y="98990"/>
                  </a:cubicBezTo>
                  <a:cubicBezTo>
                    <a:pt x="4964" y="98957"/>
                    <a:pt x="4796" y="98919"/>
                    <a:pt x="4633" y="98919"/>
                  </a:cubicBezTo>
                  <a:cubicBezTo>
                    <a:pt x="4483" y="98919"/>
                    <a:pt x="4337" y="98952"/>
                    <a:pt x="4206" y="99053"/>
                  </a:cubicBezTo>
                  <a:cubicBezTo>
                    <a:pt x="4102" y="99157"/>
                    <a:pt x="4165" y="99283"/>
                    <a:pt x="4186" y="99366"/>
                  </a:cubicBezTo>
                  <a:cubicBezTo>
                    <a:pt x="3914" y="99283"/>
                    <a:pt x="3683" y="99199"/>
                    <a:pt x="3432" y="99199"/>
                  </a:cubicBezTo>
                  <a:cubicBezTo>
                    <a:pt x="3286" y="99199"/>
                    <a:pt x="3160" y="99199"/>
                    <a:pt x="3056" y="99283"/>
                  </a:cubicBezTo>
                  <a:cubicBezTo>
                    <a:pt x="2951" y="99366"/>
                    <a:pt x="2846" y="99492"/>
                    <a:pt x="2826" y="99617"/>
                  </a:cubicBezTo>
                  <a:cubicBezTo>
                    <a:pt x="2763" y="99785"/>
                    <a:pt x="2846" y="99889"/>
                    <a:pt x="2972" y="99994"/>
                  </a:cubicBezTo>
                  <a:cubicBezTo>
                    <a:pt x="2776" y="99852"/>
                    <a:pt x="2580" y="99755"/>
                    <a:pt x="2359" y="99755"/>
                  </a:cubicBezTo>
                  <a:cubicBezTo>
                    <a:pt x="2320" y="99755"/>
                    <a:pt x="2280" y="99758"/>
                    <a:pt x="2240" y="99764"/>
                  </a:cubicBezTo>
                  <a:cubicBezTo>
                    <a:pt x="1905" y="99785"/>
                    <a:pt x="1591" y="100099"/>
                    <a:pt x="1612" y="100434"/>
                  </a:cubicBezTo>
                  <a:cubicBezTo>
                    <a:pt x="1" y="100434"/>
                    <a:pt x="670" y="101898"/>
                    <a:pt x="1382" y="102086"/>
                  </a:cubicBezTo>
                  <a:cubicBezTo>
                    <a:pt x="2033" y="102259"/>
                    <a:pt x="3194" y="103415"/>
                    <a:pt x="4510" y="103415"/>
                  </a:cubicBezTo>
                  <a:cubicBezTo>
                    <a:pt x="4631" y="103415"/>
                    <a:pt x="4753" y="103405"/>
                    <a:pt x="4876" y="103384"/>
                  </a:cubicBezTo>
                  <a:cubicBezTo>
                    <a:pt x="6341" y="103133"/>
                    <a:pt x="10484" y="101542"/>
                    <a:pt x="12471" y="100852"/>
                  </a:cubicBezTo>
                  <a:cubicBezTo>
                    <a:pt x="16070" y="100350"/>
                    <a:pt x="16551" y="98864"/>
                    <a:pt x="16593" y="97630"/>
                  </a:cubicBezTo>
                  <a:cubicBezTo>
                    <a:pt x="16656" y="96416"/>
                    <a:pt x="15087" y="94805"/>
                    <a:pt x="15275" y="93068"/>
                  </a:cubicBezTo>
                  <a:cubicBezTo>
                    <a:pt x="15463" y="91311"/>
                    <a:pt x="22494" y="75639"/>
                    <a:pt x="25716" y="69069"/>
                  </a:cubicBezTo>
                  <a:cubicBezTo>
                    <a:pt x="28917" y="62478"/>
                    <a:pt x="30152" y="50552"/>
                    <a:pt x="31575" y="47246"/>
                  </a:cubicBezTo>
                  <a:cubicBezTo>
                    <a:pt x="31909" y="46576"/>
                    <a:pt x="32244" y="45927"/>
                    <a:pt x="32558" y="45300"/>
                  </a:cubicBezTo>
                  <a:lnTo>
                    <a:pt x="33207" y="44023"/>
                  </a:lnTo>
                  <a:cubicBezTo>
                    <a:pt x="38375" y="33436"/>
                    <a:pt x="39023" y="25987"/>
                    <a:pt x="39986" y="22221"/>
                  </a:cubicBezTo>
                  <a:cubicBezTo>
                    <a:pt x="40614" y="19836"/>
                    <a:pt x="41032" y="17660"/>
                    <a:pt x="41262" y="16258"/>
                  </a:cubicBezTo>
                  <a:cubicBezTo>
                    <a:pt x="41430" y="15421"/>
                    <a:pt x="42601" y="14793"/>
                    <a:pt x="42622" y="14584"/>
                  </a:cubicBezTo>
                  <a:lnTo>
                    <a:pt x="43187" y="1988"/>
                  </a:lnTo>
                  <a:lnTo>
                    <a:pt x="30382" y="0"/>
                  </a:ln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0"/>
            <p:cNvSpPr/>
            <p:nvPr/>
          </p:nvSpPr>
          <p:spPr>
            <a:xfrm>
              <a:off x="2362800" y="2553300"/>
              <a:ext cx="467150" cy="2455325"/>
            </a:xfrm>
            <a:custGeom>
              <a:avLst/>
              <a:gdLst/>
              <a:ahLst/>
              <a:cxnLst/>
              <a:rect l="l" t="t" r="r" b="b"/>
              <a:pathLst>
                <a:path w="18686" h="98213" extrusionOk="0">
                  <a:moveTo>
                    <a:pt x="147" y="1"/>
                  </a:moveTo>
                  <a:lnTo>
                    <a:pt x="0" y="12597"/>
                  </a:lnTo>
                  <a:lnTo>
                    <a:pt x="1151" y="14229"/>
                  </a:lnTo>
                  <a:cubicBezTo>
                    <a:pt x="1151" y="14229"/>
                    <a:pt x="1883" y="23791"/>
                    <a:pt x="2365" y="28331"/>
                  </a:cubicBezTo>
                  <a:cubicBezTo>
                    <a:pt x="2699" y="31637"/>
                    <a:pt x="2804" y="37182"/>
                    <a:pt x="3767" y="43104"/>
                  </a:cubicBezTo>
                  <a:cubicBezTo>
                    <a:pt x="4457" y="47246"/>
                    <a:pt x="5817" y="51933"/>
                    <a:pt x="5315" y="56076"/>
                  </a:cubicBezTo>
                  <a:cubicBezTo>
                    <a:pt x="4415" y="63818"/>
                    <a:pt x="6654" y="69718"/>
                    <a:pt x="7700" y="74594"/>
                  </a:cubicBezTo>
                  <a:cubicBezTo>
                    <a:pt x="8705" y="79364"/>
                    <a:pt x="9939" y="88152"/>
                    <a:pt x="10044" y="91437"/>
                  </a:cubicBezTo>
                  <a:cubicBezTo>
                    <a:pt x="10065" y="92211"/>
                    <a:pt x="10085" y="92776"/>
                    <a:pt x="10127" y="93090"/>
                  </a:cubicBezTo>
                  <a:cubicBezTo>
                    <a:pt x="10169" y="94262"/>
                    <a:pt x="10232" y="95768"/>
                    <a:pt x="10127" y="96333"/>
                  </a:cubicBezTo>
                  <a:cubicBezTo>
                    <a:pt x="9980" y="97133"/>
                    <a:pt x="10902" y="98212"/>
                    <a:pt x="12268" y="98212"/>
                  </a:cubicBezTo>
                  <a:cubicBezTo>
                    <a:pt x="12654" y="98212"/>
                    <a:pt x="13075" y="98126"/>
                    <a:pt x="13517" y="97923"/>
                  </a:cubicBezTo>
                  <a:cubicBezTo>
                    <a:pt x="15567" y="97045"/>
                    <a:pt x="15819" y="95915"/>
                    <a:pt x="16111" y="95057"/>
                  </a:cubicBezTo>
                  <a:cubicBezTo>
                    <a:pt x="16384" y="94199"/>
                    <a:pt x="17346" y="93613"/>
                    <a:pt x="17681" y="93174"/>
                  </a:cubicBezTo>
                  <a:cubicBezTo>
                    <a:pt x="18078" y="92776"/>
                    <a:pt x="18288" y="91918"/>
                    <a:pt x="17702" y="91856"/>
                  </a:cubicBezTo>
                  <a:cubicBezTo>
                    <a:pt x="17137" y="91814"/>
                    <a:pt x="16928" y="91123"/>
                    <a:pt x="16697" y="91019"/>
                  </a:cubicBezTo>
                  <a:cubicBezTo>
                    <a:pt x="16488" y="90914"/>
                    <a:pt x="16384" y="90998"/>
                    <a:pt x="15965" y="90788"/>
                  </a:cubicBezTo>
                  <a:cubicBezTo>
                    <a:pt x="15692" y="90652"/>
                    <a:pt x="15473" y="90587"/>
                    <a:pt x="15295" y="90587"/>
                  </a:cubicBezTo>
                  <a:cubicBezTo>
                    <a:pt x="15200" y="90587"/>
                    <a:pt x="15117" y="90606"/>
                    <a:pt x="15044" y="90642"/>
                  </a:cubicBezTo>
                  <a:cubicBezTo>
                    <a:pt x="14961" y="90684"/>
                    <a:pt x="14731" y="90684"/>
                    <a:pt x="14459" y="90684"/>
                  </a:cubicBezTo>
                  <a:cubicBezTo>
                    <a:pt x="14877" y="85369"/>
                    <a:pt x="17074" y="66726"/>
                    <a:pt x="16656" y="59884"/>
                  </a:cubicBezTo>
                  <a:cubicBezTo>
                    <a:pt x="16593" y="58566"/>
                    <a:pt x="16509" y="57436"/>
                    <a:pt x="16425" y="56495"/>
                  </a:cubicBezTo>
                  <a:cubicBezTo>
                    <a:pt x="16091" y="52352"/>
                    <a:pt x="15484" y="47895"/>
                    <a:pt x="15965" y="43773"/>
                  </a:cubicBezTo>
                  <a:cubicBezTo>
                    <a:pt x="17074" y="34274"/>
                    <a:pt x="18685" y="17953"/>
                    <a:pt x="17639" y="9500"/>
                  </a:cubicBezTo>
                  <a:cubicBezTo>
                    <a:pt x="17262" y="6487"/>
                    <a:pt x="16593" y="3767"/>
                    <a:pt x="15798" y="1361"/>
                  </a:cubicBezTo>
                  <a:cubicBezTo>
                    <a:pt x="15756" y="1194"/>
                    <a:pt x="15505" y="670"/>
                    <a:pt x="15442" y="482"/>
                  </a:cubicBezTo>
                  <a:lnTo>
                    <a:pt x="147" y="1"/>
                  </a:ln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0"/>
            <p:cNvSpPr/>
            <p:nvPr/>
          </p:nvSpPr>
          <p:spPr>
            <a:xfrm>
              <a:off x="1769100" y="2428825"/>
              <a:ext cx="1067125" cy="1204700"/>
            </a:xfrm>
            <a:custGeom>
              <a:avLst/>
              <a:gdLst/>
              <a:ahLst/>
              <a:cxnLst/>
              <a:rect l="l" t="t" r="r" b="b"/>
              <a:pathLst>
                <a:path w="42685" h="48188" extrusionOk="0">
                  <a:moveTo>
                    <a:pt x="40592" y="47769"/>
                  </a:moveTo>
                  <a:cubicBezTo>
                    <a:pt x="40571" y="47873"/>
                    <a:pt x="40299" y="47936"/>
                    <a:pt x="39839" y="47978"/>
                  </a:cubicBezTo>
                  <a:cubicBezTo>
                    <a:pt x="37391" y="48187"/>
                    <a:pt x="29774" y="47727"/>
                    <a:pt x="27494" y="47559"/>
                  </a:cubicBezTo>
                  <a:cubicBezTo>
                    <a:pt x="27075" y="47539"/>
                    <a:pt x="26866" y="47518"/>
                    <a:pt x="26866" y="47518"/>
                  </a:cubicBezTo>
                  <a:cubicBezTo>
                    <a:pt x="25694" y="38458"/>
                    <a:pt x="24502" y="27096"/>
                    <a:pt x="23937" y="21447"/>
                  </a:cubicBezTo>
                  <a:lnTo>
                    <a:pt x="23351" y="21447"/>
                  </a:lnTo>
                  <a:cubicBezTo>
                    <a:pt x="22786" y="27096"/>
                    <a:pt x="18936" y="39378"/>
                    <a:pt x="15149" y="48041"/>
                  </a:cubicBezTo>
                  <a:cubicBezTo>
                    <a:pt x="15149" y="48041"/>
                    <a:pt x="14730" y="47957"/>
                    <a:pt x="14040" y="47811"/>
                  </a:cubicBezTo>
                  <a:cubicBezTo>
                    <a:pt x="11362" y="47246"/>
                    <a:pt x="4373" y="46241"/>
                    <a:pt x="1381" y="45153"/>
                  </a:cubicBezTo>
                  <a:cubicBezTo>
                    <a:pt x="481" y="44818"/>
                    <a:pt x="0" y="44086"/>
                    <a:pt x="63" y="43877"/>
                  </a:cubicBezTo>
                  <a:cubicBezTo>
                    <a:pt x="167" y="43479"/>
                    <a:pt x="398" y="42203"/>
                    <a:pt x="481" y="41805"/>
                  </a:cubicBezTo>
                  <a:cubicBezTo>
                    <a:pt x="1486" y="37265"/>
                    <a:pt x="2197" y="33059"/>
                    <a:pt x="3264" y="28498"/>
                  </a:cubicBezTo>
                  <a:cubicBezTo>
                    <a:pt x="4896" y="21572"/>
                    <a:pt x="6675" y="14668"/>
                    <a:pt x="8872" y="7909"/>
                  </a:cubicBezTo>
                  <a:lnTo>
                    <a:pt x="8872" y="7888"/>
                  </a:lnTo>
                  <a:cubicBezTo>
                    <a:pt x="8997" y="7533"/>
                    <a:pt x="9102" y="7156"/>
                    <a:pt x="9227" y="6800"/>
                  </a:cubicBezTo>
                  <a:cubicBezTo>
                    <a:pt x="9437" y="6131"/>
                    <a:pt x="9646" y="5503"/>
                    <a:pt x="9897" y="4854"/>
                  </a:cubicBezTo>
                  <a:lnTo>
                    <a:pt x="10211" y="3913"/>
                  </a:lnTo>
                  <a:cubicBezTo>
                    <a:pt x="10650" y="2678"/>
                    <a:pt x="11090" y="1465"/>
                    <a:pt x="11571" y="251"/>
                  </a:cubicBezTo>
                  <a:cubicBezTo>
                    <a:pt x="11571" y="230"/>
                    <a:pt x="11613" y="230"/>
                    <a:pt x="11717" y="209"/>
                  </a:cubicBezTo>
                  <a:cubicBezTo>
                    <a:pt x="11906" y="167"/>
                    <a:pt x="12240" y="147"/>
                    <a:pt x="12680" y="147"/>
                  </a:cubicBezTo>
                  <a:cubicBezTo>
                    <a:pt x="12868" y="126"/>
                    <a:pt x="13098" y="126"/>
                    <a:pt x="13328" y="126"/>
                  </a:cubicBezTo>
                  <a:cubicBezTo>
                    <a:pt x="19354" y="0"/>
                    <a:pt x="38541" y="230"/>
                    <a:pt x="38541" y="230"/>
                  </a:cubicBezTo>
                  <a:cubicBezTo>
                    <a:pt x="38541" y="230"/>
                    <a:pt x="39023" y="858"/>
                    <a:pt x="39253" y="1904"/>
                  </a:cubicBezTo>
                  <a:cubicBezTo>
                    <a:pt x="39441" y="2825"/>
                    <a:pt x="39650" y="3724"/>
                    <a:pt x="39880" y="4645"/>
                  </a:cubicBezTo>
                  <a:cubicBezTo>
                    <a:pt x="40424" y="6800"/>
                    <a:pt x="41115" y="8934"/>
                    <a:pt x="41638" y="11090"/>
                  </a:cubicBezTo>
                  <a:cubicBezTo>
                    <a:pt x="42391" y="14228"/>
                    <a:pt x="42517" y="17639"/>
                    <a:pt x="42580" y="20861"/>
                  </a:cubicBezTo>
                  <a:cubicBezTo>
                    <a:pt x="42684" y="28686"/>
                    <a:pt x="41596" y="40090"/>
                    <a:pt x="40592" y="4776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0"/>
            <p:cNvSpPr/>
            <p:nvPr/>
          </p:nvSpPr>
          <p:spPr>
            <a:xfrm>
              <a:off x="2933475" y="73850"/>
              <a:ext cx="937425" cy="4838100"/>
            </a:xfrm>
            <a:custGeom>
              <a:avLst/>
              <a:gdLst/>
              <a:ahLst/>
              <a:cxnLst/>
              <a:rect l="l" t="t" r="r" b="b"/>
              <a:pathLst>
                <a:path w="37497" h="193524" extrusionOk="0">
                  <a:moveTo>
                    <a:pt x="37412" y="119119"/>
                  </a:moveTo>
                  <a:lnTo>
                    <a:pt x="37412" y="119119"/>
                  </a:lnTo>
                  <a:cubicBezTo>
                    <a:pt x="37350" y="124245"/>
                    <a:pt x="37203" y="129183"/>
                    <a:pt x="36931" y="133954"/>
                  </a:cubicBezTo>
                  <a:lnTo>
                    <a:pt x="36931" y="133975"/>
                  </a:lnTo>
                  <a:cubicBezTo>
                    <a:pt x="35655" y="158163"/>
                    <a:pt x="32014" y="177496"/>
                    <a:pt x="28143" y="187037"/>
                  </a:cubicBezTo>
                  <a:lnTo>
                    <a:pt x="28143" y="187037"/>
                  </a:lnTo>
                  <a:cubicBezTo>
                    <a:pt x="26469" y="191138"/>
                    <a:pt x="24754" y="193440"/>
                    <a:pt x="23163" y="193503"/>
                  </a:cubicBezTo>
                  <a:cubicBezTo>
                    <a:pt x="22912" y="193523"/>
                    <a:pt x="22682" y="193482"/>
                    <a:pt x="22452" y="193398"/>
                  </a:cubicBezTo>
                  <a:cubicBezTo>
                    <a:pt x="22347" y="193377"/>
                    <a:pt x="22264" y="193335"/>
                    <a:pt x="22159" y="193272"/>
                  </a:cubicBezTo>
                  <a:cubicBezTo>
                    <a:pt x="22034" y="193210"/>
                    <a:pt x="21866" y="193126"/>
                    <a:pt x="21741" y="193063"/>
                  </a:cubicBezTo>
                  <a:cubicBezTo>
                    <a:pt x="21636" y="192979"/>
                    <a:pt x="21531" y="192917"/>
                    <a:pt x="21427" y="192854"/>
                  </a:cubicBezTo>
                  <a:cubicBezTo>
                    <a:pt x="21301" y="192749"/>
                    <a:pt x="21176" y="192645"/>
                    <a:pt x="21029" y="192498"/>
                  </a:cubicBezTo>
                  <a:cubicBezTo>
                    <a:pt x="20904" y="192394"/>
                    <a:pt x="20799" y="192289"/>
                    <a:pt x="20674" y="192163"/>
                  </a:cubicBezTo>
                  <a:cubicBezTo>
                    <a:pt x="20548" y="192038"/>
                    <a:pt x="20443" y="191912"/>
                    <a:pt x="20297" y="191745"/>
                  </a:cubicBezTo>
                  <a:cubicBezTo>
                    <a:pt x="20192" y="191619"/>
                    <a:pt x="20088" y="191515"/>
                    <a:pt x="19983" y="191389"/>
                  </a:cubicBezTo>
                  <a:cubicBezTo>
                    <a:pt x="19837" y="191201"/>
                    <a:pt x="19711" y="190992"/>
                    <a:pt x="19544" y="190782"/>
                  </a:cubicBezTo>
                  <a:lnTo>
                    <a:pt x="19146" y="190218"/>
                  </a:lnTo>
                  <a:cubicBezTo>
                    <a:pt x="18477" y="189213"/>
                    <a:pt x="17765" y="187958"/>
                    <a:pt x="17054" y="186514"/>
                  </a:cubicBezTo>
                  <a:cubicBezTo>
                    <a:pt x="16824" y="186012"/>
                    <a:pt x="16572" y="185468"/>
                    <a:pt x="16321" y="184924"/>
                  </a:cubicBezTo>
                  <a:cubicBezTo>
                    <a:pt x="14815" y="181513"/>
                    <a:pt x="13225" y="177224"/>
                    <a:pt x="11697" y="172119"/>
                  </a:cubicBezTo>
                  <a:cubicBezTo>
                    <a:pt x="11279" y="170738"/>
                    <a:pt x="10860" y="169294"/>
                    <a:pt x="10463" y="167808"/>
                  </a:cubicBezTo>
                  <a:cubicBezTo>
                    <a:pt x="8956" y="162285"/>
                    <a:pt x="7513" y="156070"/>
                    <a:pt x="6173" y="149249"/>
                  </a:cubicBezTo>
                  <a:cubicBezTo>
                    <a:pt x="5943" y="148015"/>
                    <a:pt x="5713" y="146738"/>
                    <a:pt x="5483" y="145441"/>
                  </a:cubicBezTo>
                  <a:cubicBezTo>
                    <a:pt x="5002" y="142888"/>
                    <a:pt x="4583" y="140252"/>
                    <a:pt x="4165" y="137553"/>
                  </a:cubicBezTo>
                  <a:lnTo>
                    <a:pt x="3851" y="135502"/>
                  </a:lnTo>
                  <a:cubicBezTo>
                    <a:pt x="3746" y="134833"/>
                    <a:pt x="3642" y="134163"/>
                    <a:pt x="3558" y="133473"/>
                  </a:cubicBezTo>
                  <a:cubicBezTo>
                    <a:pt x="3453" y="132782"/>
                    <a:pt x="3391" y="132092"/>
                    <a:pt x="3286" y="131380"/>
                  </a:cubicBezTo>
                  <a:cubicBezTo>
                    <a:pt x="3202" y="130753"/>
                    <a:pt x="3098" y="130125"/>
                    <a:pt x="3014" y="129497"/>
                  </a:cubicBezTo>
                  <a:cubicBezTo>
                    <a:pt x="2909" y="128702"/>
                    <a:pt x="2805" y="127928"/>
                    <a:pt x="2721" y="127133"/>
                  </a:cubicBezTo>
                  <a:cubicBezTo>
                    <a:pt x="2491" y="125187"/>
                    <a:pt x="2261" y="123199"/>
                    <a:pt x="2051" y="121211"/>
                  </a:cubicBezTo>
                  <a:cubicBezTo>
                    <a:pt x="1549" y="116608"/>
                    <a:pt x="1152" y="111880"/>
                    <a:pt x="817" y="107004"/>
                  </a:cubicBezTo>
                  <a:cubicBezTo>
                    <a:pt x="712" y="105477"/>
                    <a:pt x="629" y="103949"/>
                    <a:pt x="524" y="102401"/>
                  </a:cubicBezTo>
                  <a:lnTo>
                    <a:pt x="524" y="102317"/>
                  </a:lnTo>
                  <a:cubicBezTo>
                    <a:pt x="482" y="101543"/>
                    <a:pt x="419" y="100748"/>
                    <a:pt x="399" y="99974"/>
                  </a:cubicBezTo>
                  <a:cubicBezTo>
                    <a:pt x="147" y="94262"/>
                    <a:pt x="1" y="88696"/>
                    <a:pt x="1" y="83235"/>
                  </a:cubicBezTo>
                  <a:lnTo>
                    <a:pt x="1" y="83151"/>
                  </a:lnTo>
                  <a:lnTo>
                    <a:pt x="1" y="82984"/>
                  </a:lnTo>
                  <a:lnTo>
                    <a:pt x="1" y="81268"/>
                  </a:lnTo>
                  <a:cubicBezTo>
                    <a:pt x="1" y="80222"/>
                    <a:pt x="1" y="79176"/>
                    <a:pt x="43" y="78151"/>
                  </a:cubicBezTo>
                  <a:cubicBezTo>
                    <a:pt x="64" y="76372"/>
                    <a:pt x="85" y="74656"/>
                    <a:pt x="168" y="72899"/>
                  </a:cubicBezTo>
                  <a:cubicBezTo>
                    <a:pt x="189" y="72208"/>
                    <a:pt x="210" y="71560"/>
                    <a:pt x="210" y="70911"/>
                  </a:cubicBezTo>
                  <a:cubicBezTo>
                    <a:pt x="252" y="70158"/>
                    <a:pt x="273" y="69384"/>
                    <a:pt x="294" y="68651"/>
                  </a:cubicBezTo>
                  <a:cubicBezTo>
                    <a:pt x="315" y="68086"/>
                    <a:pt x="357" y="67501"/>
                    <a:pt x="378" y="66957"/>
                  </a:cubicBezTo>
                  <a:lnTo>
                    <a:pt x="587" y="63044"/>
                  </a:lnTo>
                  <a:lnTo>
                    <a:pt x="587" y="63044"/>
                  </a:lnTo>
                  <a:cubicBezTo>
                    <a:pt x="587" y="62939"/>
                    <a:pt x="587" y="62793"/>
                    <a:pt x="608" y="62688"/>
                  </a:cubicBezTo>
                  <a:cubicBezTo>
                    <a:pt x="608" y="62583"/>
                    <a:pt x="629" y="62458"/>
                    <a:pt x="629" y="62353"/>
                  </a:cubicBezTo>
                  <a:lnTo>
                    <a:pt x="838" y="59298"/>
                  </a:lnTo>
                  <a:cubicBezTo>
                    <a:pt x="880" y="58754"/>
                    <a:pt x="922" y="58169"/>
                    <a:pt x="984" y="57625"/>
                  </a:cubicBezTo>
                  <a:lnTo>
                    <a:pt x="1005" y="57081"/>
                  </a:lnTo>
                  <a:cubicBezTo>
                    <a:pt x="1089" y="56055"/>
                    <a:pt x="1152" y="55009"/>
                    <a:pt x="1235" y="53984"/>
                  </a:cubicBezTo>
                  <a:lnTo>
                    <a:pt x="1256" y="53544"/>
                  </a:lnTo>
                  <a:cubicBezTo>
                    <a:pt x="1319" y="53000"/>
                    <a:pt x="1361" y="52436"/>
                    <a:pt x="1424" y="51912"/>
                  </a:cubicBezTo>
                  <a:lnTo>
                    <a:pt x="2198" y="44547"/>
                  </a:lnTo>
                  <a:cubicBezTo>
                    <a:pt x="2303" y="43648"/>
                    <a:pt x="2407" y="42790"/>
                    <a:pt x="2554" y="41932"/>
                  </a:cubicBezTo>
                  <a:lnTo>
                    <a:pt x="2826" y="39881"/>
                  </a:lnTo>
                  <a:cubicBezTo>
                    <a:pt x="2909" y="39337"/>
                    <a:pt x="2993" y="38793"/>
                    <a:pt x="3077" y="38270"/>
                  </a:cubicBezTo>
                  <a:cubicBezTo>
                    <a:pt x="3140" y="37726"/>
                    <a:pt x="3223" y="37203"/>
                    <a:pt x="3307" y="36680"/>
                  </a:cubicBezTo>
                  <a:cubicBezTo>
                    <a:pt x="3328" y="36596"/>
                    <a:pt x="3328" y="36534"/>
                    <a:pt x="3328" y="36471"/>
                  </a:cubicBezTo>
                  <a:cubicBezTo>
                    <a:pt x="3412" y="35990"/>
                    <a:pt x="3495" y="35550"/>
                    <a:pt x="3537" y="35111"/>
                  </a:cubicBezTo>
                  <a:cubicBezTo>
                    <a:pt x="3621" y="34630"/>
                    <a:pt x="3704" y="34169"/>
                    <a:pt x="3767" y="33667"/>
                  </a:cubicBezTo>
                  <a:lnTo>
                    <a:pt x="8580" y="12932"/>
                  </a:lnTo>
                  <a:cubicBezTo>
                    <a:pt x="8663" y="12660"/>
                    <a:pt x="8747" y="12430"/>
                    <a:pt x="8831" y="12158"/>
                  </a:cubicBezTo>
                  <a:lnTo>
                    <a:pt x="8977" y="11739"/>
                  </a:lnTo>
                  <a:cubicBezTo>
                    <a:pt x="9166" y="11174"/>
                    <a:pt x="9375" y="10630"/>
                    <a:pt x="9584" y="10107"/>
                  </a:cubicBezTo>
                  <a:lnTo>
                    <a:pt x="13539" y="2282"/>
                  </a:lnTo>
                  <a:cubicBezTo>
                    <a:pt x="13664" y="2114"/>
                    <a:pt x="13769" y="1968"/>
                    <a:pt x="13873" y="1842"/>
                  </a:cubicBezTo>
                  <a:lnTo>
                    <a:pt x="15233" y="503"/>
                  </a:lnTo>
                  <a:cubicBezTo>
                    <a:pt x="15317" y="440"/>
                    <a:pt x="15380" y="399"/>
                    <a:pt x="15443" y="336"/>
                  </a:cubicBezTo>
                  <a:lnTo>
                    <a:pt x="15694" y="189"/>
                  </a:lnTo>
                  <a:cubicBezTo>
                    <a:pt x="15840" y="106"/>
                    <a:pt x="15945" y="64"/>
                    <a:pt x="16070" y="1"/>
                  </a:cubicBezTo>
                  <a:lnTo>
                    <a:pt x="16091" y="1"/>
                  </a:lnTo>
                  <a:cubicBezTo>
                    <a:pt x="16426" y="1"/>
                    <a:pt x="16740" y="85"/>
                    <a:pt x="17096" y="273"/>
                  </a:cubicBezTo>
                  <a:lnTo>
                    <a:pt x="17096" y="273"/>
                  </a:lnTo>
                  <a:cubicBezTo>
                    <a:pt x="17305" y="399"/>
                    <a:pt x="17535" y="545"/>
                    <a:pt x="17765" y="733"/>
                  </a:cubicBezTo>
                  <a:lnTo>
                    <a:pt x="17765" y="733"/>
                  </a:lnTo>
                  <a:cubicBezTo>
                    <a:pt x="18058" y="1005"/>
                    <a:pt x="18372" y="1319"/>
                    <a:pt x="18665" y="1696"/>
                  </a:cubicBezTo>
                  <a:lnTo>
                    <a:pt x="18665" y="1738"/>
                  </a:lnTo>
                  <a:cubicBezTo>
                    <a:pt x="24231" y="8810"/>
                    <a:pt x="31261" y="36910"/>
                    <a:pt x="34943" y="71434"/>
                  </a:cubicBezTo>
                  <a:lnTo>
                    <a:pt x="34943" y="71434"/>
                  </a:lnTo>
                  <a:cubicBezTo>
                    <a:pt x="35236" y="73966"/>
                    <a:pt x="35467" y="76540"/>
                    <a:pt x="35718" y="79113"/>
                  </a:cubicBezTo>
                  <a:cubicBezTo>
                    <a:pt x="35739" y="79490"/>
                    <a:pt x="35780" y="79845"/>
                    <a:pt x="35822" y="80222"/>
                  </a:cubicBezTo>
                  <a:cubicBezTo>
                    <a:pt x="35843" y="80410"/>
                    <a:pt x="35843" y="80578"/>
                    <a:pt x="35843" y="80766"/>
                  </a:cubicBezTo>
                  <a:lnTo>
                    <a:pt x="35843" y="80766"/>
                  </a:lnTo>
                  <a:cubicBezTo>
                    <a:pt x="35864" y="80934"/>
                    <a:pt x="35864" y="81101"/>
                    <a:pt x="35885" y="81289"/>
                  </a:cubicBezTo>
                  <a:cubicBezTo>
                    <a:pt x="35927" y="81666"/>
                    <a:pt x="35948" y="82042"/>
                    <a:pt x="35990" y="82440"/>
                  </a:cubicBezTo>
                  <a:cubicBezTo>
                    <a:pt x="36031" y="82566"/>
                    <a:pt x="36031" y="82712"/>
                    <a:pt x="36031" y="82838"/>
                  </a:cubicBezTo>
                  <a:cubicBezTo>
                    <a:pt x="36136" y="84177"/>
                    <a:pt x="36241" y="85537"/>
                    <a:pt x="36345" y="86855"/>
                  </a:cubicBezTo>
                  <a:cubicBezTo>
                    <a:pt x="36617" y="90621"/>
                    <a:pt x="36827" y="94450"/>
                    <a:pt x="37015" y="98258"/>
                  </a:cubicBezTo>
                  <a:cubicBezTo>
                    <a:pt x="37391" y="105351"/>
                    <a:pt x="37496" y="112361"/>
                    <a:pt x="37412" y="119119"/>
                  </a:cubicBezTo>
                  <a:close/>
                </a:path>
              </a:pathLst>
            </a:custGeom>
            <a:solidFill>
              <a:srgbClr val="F7AB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0"/>
            <p:cNvSpPr/>
            <p:nvPr/>
          </p:nvSpPr>
          <p:spPr>
            <a:xfrm>
              <a:off x="2933475" y="73850"/>
              <a:ext cx="937425" cy="4838100"/>
            </a:xfrm>
            <a:custGeom>
              <a:avLst/>
              <a:gdLst/>
              <a:ahLst/>
              <a:cxnLst/>
              <a:rect l="l" t="t" r="r" b="b"/>
              <a:pathLst>
                <a:path w="37497" h="193524" extrusionOk="0">
                  <a:moveTo>
                    <a:pt x="37412" y="119119"/>
                  </a:moveTo>
                  <a:lnTo>
                    <a:pt x="37412" y="119119"/>
                  </a:lnTo>
                  <a:cubicBezTo>
                    <a:pt x="37350" y="124245"/>
                    <a:pt x="37203" y="129183"/>
                    <a:pt x="36931" y="133954"/>
                  </a:cubicBezTo>
                  <a:lnTo>
                    <a:pt x="36931" y="133975"/>
                  </a:lnTo>
                  <a:cubicBezTo>
                    <a:pt x="35655" y="158163"/>
                    <a:pt x="32014" y="177496"/>
                    <a:pt x="28143" y="187037"/>
                  </a:cubicBezTo>
                  <a:lnTo>
                    <a:pt x="28143" y="187037"/>
                  </a:lnTo>
                  <a:cubicBezTo>
                    <a:pt x="26469" y="191138"/>
                    <a:pt x="24754" y="193440"/>
                    <a:pt x="23163" y="193503"/>
                  </a:cubicBezTo>
                  <a:cubicBezTo>
                    <a:pt x="22912" y="193523"/>
                    <a:pt x="22682" y="193482"/>
                    <a:pt x="22452" y="193398"/>
                  </a:cubicBezTo>
                  <a:cubicBezTo>
                    <a:pt x="22347" y="193377"/>
                    <a:pt x="22264" y="193335"/>
                    <a:pt x="22159" y="193272"/>
                  </a:cubicBezTo>
                  <a:cubicBezTo>
                    <a:pt x="22034" y="193210"/>
                    <a:pt x="21866" y="193126"/>
                    <a:pt x="21741" y="193063"/>
                  </a:cubicBezTo>
                  <a:cubicBezTo>
                    <a:pt x="21636" y="192979"/>
                    <a:pt x="21531" y="192917"/>
                    <a:pt x="21427" y="192854"/>
                  </a:cubicBezTo>
                  <a:cubicBezTo>
                    <a:pt x="21301" y="192749"/>
                    <a:pt x="21176" y="192645"/>
                    <a:pt x="21029" y="192498"/>
                  </a:cubicBezTo>
                  <a:cubicBezTo>
                    <a:pt x="20904" y="192394"/>
                    <a:pt x="20799" y="192289"/>
                    <a:pt x="20674" y="192163"/>
                  </a:cubicBezTo>
                  <a:cubicBezTo>
                    <a:pt x="20548" y="192038"/>
                    <a:pt x="20443" y="191912"/>
                    <a:pt x="20297" y="191745"/>
                  </a:cubicBezTo>
                  <a:cubicBezTo>
                    <a:pt x="20192" y="191619"/>
                    <a:pt x="20088" y="191515"/>
                    <a:pt x="19983" y="191389"/>
                  </a:cubicBezTo>
                  <a:cubicBezTo>
                    <a:pt x="19837" y="191201"/>
                    <a:pt x="19711" y="190992"/>
                    <a:pt x="19544" y="190782"/>
                  </a:cubicBezTo>
                  <a:lnTo>
                    <a:pt x="19146" y="190218"/>
                  </a:lnTo>
                  <a:cubicBezTo>
                    <a:pt x="18477" y="189213"/>
                    <a:pt x="17765" y="187958"/>
                    <a:pt x="17054" y="186514"/>
                  </a:cubicBezTo>
                  <a:cubicBezTo>
                    <a:pt x="16824" y="186012"/>
                    <a:pt x="16572" y="185468"/>
                    <a:pt x="16321" y="184924"/>
                  </a:cubicBezTo>
                  <a:cubicBezTo>
                    <a:pt x="14815" y="181513"/>
                    <a:pt x="13225" y="177224"/>
                    <a:pt x="11697" y="172119"/>
                  </a:cubicBezTo>
                  <a:cubicBezTo>
                    <a:pt x="11279" y="170738"/>
                    <a:pt x="10860" y="169294"/>
                    <a:pt x="10463" y="167808"/>
                  </a:cubicBezTo>
                  <a:cubicBezTo>
                    <a:pt x="8956" y="162285"/>
                    <a:pt x="7513" y="156070"/>
                    <a:pt x="6173" y="149249"/>
                  </a:cubicBezTo>
                  <a:cubicBezTo>
                    <a:pt x="5943" y="148015"/>
                    <a:pt x="5713" y="146738"/>
                    <a:pt x="5483" y="145441"/>
                  </a:cubicBezTo>
                  <a:cubicBezTo>
                    <a:pt x="5002" y="142888"/>
                    <a:pt x="4583" y="140252"/>
                    <a:pt x="4165" y="137553"/>
                  </a:cubicBezTo>
                  <a:lnTo>
                    <a:pt x="3851" y="135502"/>
                  </a:lnTo>
                  <a:cubicBezTo>
                    <a:pt x="3746" y="134833"/>
                    <a:pt x="3642" y="134163"/>
                    <a:pt x="3558" y="133473"/>
                  </a:cubicBezTo>
                  <a:cubicBezTo>
                    <a:pt x="3453" y="132782"/>
                    <a:pt x="3391" y="132092"/>
                    <a:pt x="3286" y="131380"/>
                  </a:cubicBezTo>
                  <a:cubicBezTo>
                    <a:pt x="3202" y="130753"/>
                    <a:pt x="3098" y="130125"/>
                    <a:pt x="3014" y="129497"/>
                  </a:cubicBezTo>
                  <a:cubicBezTo>
                    <a:pt x="2909" y="128702"/>
                    <a:pt x="2805" y="127928"/>
                    <a:pt x="2721" y="127133"/>
                  </a:cubicBezTo>
                  <a:cubicBezTo>
                    <a:pt x="2491" y="125187"/>
                    <a:pt x="2261" y="123199"/>
                    <a:pt x="2051" y="121211"/>
                  </a:cubicBezTo>
                  <a:cubicBezTo>
                    <a:pt x="1549" y="116608"/>
                    <a:pt x="1152" y="111880"/>
                    <a:pt x="817" y="107004"/>
                  </a:cubicBezTo>
                  <a:cubicBezTo>
                    <a:pt x="712" y="105477"/>
                    <a:pt x="629" y="103949"/>
                    <a:pt x="524" y="102401"/>
                  </a:cubicBezTo>
                  <a:lnTo>
                    <a:pt x="524" y="102317"/>
                  </a:lnTo>
                  <a:cubicBezTo>
                    <a:pt x="482" y="101543"/>
                    <a:pt x="419" y="100748"/>
                    <a:pt x="399" y="99974"/>
                  </a:cubicBezTo>
                  <a:cubicBezTo>
                    <a:pt x="147" y="94262"/>
                    <a:pt x="1" y="88696"/>
                    <a:pt x="1" y="83235"/>
                  </a:cubicBezTo>
                  <a:lnTo>
                    <a:pt x="1" y="83151"/>
                  </a:lnTo>
                  <a:lnTo>
                    <a:pt x="1" y="82984"/>
                  </a:lnTo>
                  <a:lnTo>
                    <a:pt x="1" y="81268"/>
                  </a:lnTo>
                  <a:cubicBezTo>
                    <a:pt x="1" y="80222"/>
                    <a:pt x="1" y="79176"/>
                    <a:pt x="43" y="78151"/>
                  </a:cubicBezTo>
                  <a:cubicBezTo>
                    <a:pt x="64" y="76372"/>
                    <a:pt x="85" y="74656"/>
                    <a:pt x="168" y="72899"/>
                  </a:cubicBezTo>
                  <a:cubicBezTo>
                    <a:pt x="189" y="72208"/>
                    <a:pt x="210" y="71560"/>
                    <a:pt x="210" y="70911"/>
                  </a:cubicBezTo>
                  <a:cubicBezTo>
                    <a:pt x="252" y="70158"/>
                    <a:pt x="273" y="69384"/>
                    <a:pt x="294" y="68651"/>
                  </a:cubicBezTo>
                  <a:cubicBezTo>
                    <a:pt x="315" y="68086"/>
                    <a:pt x="357" y="67501"/>
                    <a:pt x="378" y="66957"/>
                  </a:cubicBezTo>
                  <a:lnTo>
                    <a:pt x="587" y="63044"/>
                  </a:lnTo>
                  <a:lnTo>
                    <a:pt x="587" y="63044"/>
                  </a:lnTo>
                  <a:cubicBezTo>
                    <a:pt x="587" y="62939"/>
                    <a:pt x="587" y="62793"/>
                    <a:pt x="608" y="62688"/>
                  </a:cubicBezTo>
                  <a:cubicBezTo>
                    <a:pt x="608" y="62583"/>
                    <a:pt x="629" y="62458"/>
                    <a:pt x="629" y="62353"/>
                  </a:cubicBezTo>
                  <a:lnTo>
                    <a:pt x="838" y="59298"/>
                  </a:lnTo>
                  <a:cubicBezTo>
                    <a:pt x="880" y="58754"/>
                    <a:pt x="922" y="58169"/>
                    <a:pt x="984" y="57625"/>
                  </a:cubicBezTo>
                  <a:lnTo>
                    <a:pt x="1005" y="57081"/>
                  </a:lnTo>
                  <a:cubicBezTo>
                    <a:pt x="1089" y="56055"/>
                    <a:pt x="1152" y="55009"/>
                    <a:pt x="1235" y="53984"/>
                  </a:cubicBezTo>
                  <a:lnTo>
                    <a:pt x="1256" y="53544"/>
                  </a:lnTo>
                  <a:cubicBezTo>
                    <a:pt x="1319" y="53000"/>
                    <a:pt x="1361" y="52436"/>
                    <a:pt x="1424" y="51912"/>
                  </a:cubicBezTo>
                  <a:lnTo>
                    <a:pt x="2198" y="44547"/>
                  </a:lnTo>
                  <a:cubicBezTo>
                    <a:pt x="2303" y="43648"/>
                    <a:pt x="2407" y="42790"/>
                    <a:pt x="2554" y="41932"/>
                  </a:cubicBezTo>
                  <a:lnTo>
                    <a:pt x="2826" y="39881"/>
                  </a:lnTo>
                  <a:cubicBezTo>
                    <a:pt x="2909" y="39337"/>
                    <a:pt x="2993" y="38793"/>
                    <a:pt x="3077" y="38270"/>
                  </a:cubicBezTo>
                  <a:cubicBezTo>
                    <a:pt x="3140" y="37726"/>
                    <a:pt x="3223" y="37203"/>
                    <a:pt x="3307" y="36680"/>
                  </a:cubicBezTo>
                  <a:cubicBezTo>
                    <a:pt x="3328" y="36596"/>
                    <a:pt x="3328" y="36534"/>
                    <a:pt x="3328" y="36471"/>
                  </a:cubicBezTo>
                  <a:cubicBezTo>
                    <a:pt x="3412" y="35990"/>
                    <a:pt x="3495" y="35550"/>
                    <a:pt x="3537" y="35111"/>
                  </a:cubicBezTo>
                  <a:cubicBezTo>
                    <a:pt x="3621" y="34630"/>
                    <a:pt x="3704" y="34169"/>
                    <a:pt x="3767" y="33667"/>
                  </a:cubicBezTo>
                  <a:lnTo>
                    <a:pt x="8580" y="12932"/>
                  </a:lnTo>
                  <a:cubicBezTo>
                    <a:pt x="8663" y="12660"/>
                    <a:pt x="8747" y="12430"/>
                    <a:pt x="8831" y="12158"/>
                  </a:cubicBezTo>
                  <a:lnTo>
                    <a:pt x="8977" y="11739"/>
                  </a:lnTo>
                  <a:cubicBezTo>
                    <a:pt x="9166" y="11174"/>
                    <a:pt x="9375" y="10630"/>
                    <a:pt x="9584" y="10107"/>
                  </a:cubicBezTo>
                  <a:lnTo>
                    <a:pt x="13539" y="2282"/>
                  </a:lnTo>
                  <a:cubicBezTo>
                    <a:pt x="13664" y="2114"/>
                    <a:pt x="13769" y="1968"/>
                    <a:pt x="13873" y="1842"/>
                  </a:cubicBezTo>
                  <a:lnTo>
                    <a:pt x="15233" y="503"/>
                  </a:lnTo>
                  <a:cubicBezTo>
                    <a:pt x="15317" y="440"/>
                    <a:pt x="15380" y="399"/>
                    <a:pt x="15443" y="336"/>
                  </a:cubicBezTo>
                  <a:lnTo>
                    <a:pt x="15694" y="189"/>
                  </a:lnTo>
                  <a:cubicBezTo>
                    <a:pt x="15840" y="106"/>
                    <a:pt x="15945" y="64"/>
                    <a:pt x="16070" y="1"/>
                  </a:cubicBezTo>
                  <a:lnTo>
                    <a:pt x="16091" y="1"/>
                  </a:lnTo>
                  <a:cubicBezTo>
                    <a:pt x="16426" y="1"/>
                    <a:pt x="16740" y="85"/>
                    <a:pt x="17096" y="273"/>
                  </a:cubicBezTo>
                  <a:lnTo>
                    <a:pt x="17096" y="273"/>
                  </a:lnTo>
                  <a:cubicBezTo>
                    <a:pt x="17305" y="399"/>
                    <a:pt x="17535" y="545"/>
                    <a:pt x="17765" y="733"/>
                  </a:cubicBezTo>
                  <a:lnTo>
                    <a:pt x="17765" y="733"/>
                  </a:lnTo>
                  <a:cubicBezTo>
                    <a:pt x="18058" y="1005"/>
                    <a:pt x="18372" y="1319"/>
                    <a:pt x="18665" y="1696"/>
                  </a:cubicBezTo>
                  <a:lnTo>
                    <a:pt x="18665" y="1738"/>
                  </a:lnTo>
                  <a:cubicBezTo>
                    <a:pt x="24231" y="8810"/>
                    <a:pt x="31261" y="36910"/>
                    <a:pt x="34943" y="71434"/>
                  </a:cubicBezTo>
                  <a:lnTo>
                    <a:pt x="34943" y="71434"/>
                  </a:lnTo>
                  <a:cubicBezTo>
                    <a:pt x="35236" y="73966"/>
                    <a:pt x="35467" y="76540"/>
                    <a:pt x="35718" y="79113"/>
                  </a:cubicBezTo>
                  <a:cubicBezTo>
                    <a:pt x="35739" y="79490"/>
                    <a:pt x="35780" y="79845"/>
                    <a:pt x="35822" y="80222"/>
                  </a:cubicBezTo>
                  <a:cubicBezTo>
                    <a:pt x="35843" y="80410"/>
                    <a:pt x="35843" y="80578"/>
                    <a:pt x="35843" y="80766"/>
                  </a:cubicBezTo>
                  <a:lnTo>
                    <a:pt x="35843" y="80766"/>
                  </a:lnTo>
                  <a:cubicBezTo>
                    <a:pt x="35864" y="80934"/>
                    <a:pt x="35864" y="81101"/>
                    <a:pt x="35885" y="81289"/>
                  </a:cubicBezTo>
                  <a:cubicBezTo>
                    <a:pt x="35927" y="81666"/>
                    <a:pt x="35948" y="82042"/>
                    <a:pt x="35990" y="82440"/>
                  </a:cubicBezTo>
                  <a:cubicBezTo>
                    <a:pt x="36031" y="82566"/>
                    <a:pt x="36031" y="82712"/>
                    <a:pt x="36031" y="82838"/>
                  </a:cubicBezTo>
                  <a:cubicBezTo>
                    <a:pt x="36136" y="84177"/>
                    <a:pt x="36241" y="85537"/>
                    <a:pt x="36345" y="86855"/>
                  </a:cubicBezTo>
                  <a:cubicBezTo>
                    <a:pt x="36617" y="90621"/>
                    <a:pt x="36827" y="94450"/>
                    <a:pt x="37015" y="98258"/>
                  </a:cubicBezTo>
                  <a:cubicBezTo>
                    <a:pt x="37391" y="105351"/>
                    <a:pt x="37496" y="112361"/>
                    <a:pt x="37412" y="11911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0"/>
            <p:cNvSpPr/>
            <p:nvPr/>
          </p:nvSpPr>
          <p:spPr>
            <a:xfrm>
              <a:off x="2951275" y="54500"/>
              <a:ext cx="1038350" cy="4739225"/>
            </a:xfrm>
            <a:custGeom>
              <a:avLst/>
              <a:gdLst/>
              <a:ahLst/>
              <a:cxnLst/>
              <a:rect l="l" t="t" r="r" b="b"/>
              <a:pathLst>
                <a:path w="41534" h="189569" extrusionOk="0">
                  <a:moveTo>
                    <a:pt x="39107" y="93927"/>
                  </a:moveTo>
                  <a:cubicBezTo>
                    <a:pt x="41534" y="146069"/>
                    <a:pt x="32223" y="188878"/>
                    <a:pt x="25192" y="189234"/>
                  </a:cubicBezTo>
                  <a:cubicBezTo>
                    <a:pt x="18162" y="189569"/>
                    <a:pt x="4897" y="147805"/>
                    <a:pt x="2428" y="95643"/>
                  </a:cubicBezTo>
                  <a:cubicBezTo>
                    <a:pt x="0" y="43501"/>
                    <a:pt x="9311" y="670"/>
                    <a:pt x="16342" y="336"/>
                  </a:cubicBezTo>
                  <a:cubicBezTo>
                    <a:pt x="23393" y="1"/>
                    <a:pt x="36638" y="41764"/>
                    <a:pt x="39107" y="939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0"/>
            <p:cNvSpPr/>
            <p:nvPr/>
          </p:nvSpPr>
          <p:spPr>
            <a:xfrm>
              <a:off x="3364086" y="50214"/>
              <a:ext cx="629825" cy="4798974"/>
            </a:xfrm>
            <a:custGeom>
              <a:avLst/>
              <a:gdLst/>
              <a:ahLst/>
              <a:cxnLst/>
              <a:rect l="l" t="t" r="r" b="b"/>
              <a:pathLst>
                <a:path w="25193" h="189234" extrusionOk="0">
                  <a:moveTo>
                    <a:pt x="22766" y="93927"/>
                  </a:moveTo>
                  <a:cubicBezTo>
                    <a:pt x="25193" y="146069"/>
                    <a:pt x="15882" y="188878"/>
                    <a:pt x="8851" y="189234"/>
                  </a:cubicBezTo>
                  <a:lnTo>
                    <a:pt x="1" y="336"/>
                  </a:lnTo>
                  <a:cubicBezTo>
                    <a:pt x="7052" y="1"/>
                    <a:pt x="20297" y="41764"/>
                    <a:pt x="22766" y="9392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0"/>
            <p:cNvSpPr/>
            <p:nvPr/>
          </p:nvSpPr>
          <p:spPr>
            <a:xfrm>
              <a:off x="3060600" y="577600"/>
              <a:ext cx="868875" cy="3735400"/>
            </a:xfrm>
            <a:custGeom>
              <a:avLst/>
              <a:gdLst/>
              <a:ahLst/>
              <a:cxnLst/>
              <a:rect l="l" t="t" r="r" b="b"/>
              <a:pathLst>
                <a:path w="34755" h="149416" extrusionOk="0">
                  <a:moveTo>
                    <a:pt x="23163" y="9625"/>
                  </a:moveTo>
                  <a:cubicBezTo>
                    <a:pt x="19899" y="6508"/>
                    <a:pt x="16007" y="4018"/>
                    <a:pt x="11801" y="2386"/>
                  </a:cubicBezTo>
                  <a:cubicBezTo>
                    <a:pt x="10295" y="1800"/>
                    <a:pt x="8495" y="1340"/>
                    <a:pt x="7156" y="2239"/>
                  </a:cubicBezTo>
                  <a:cubicBezTo>
                    <a:pt x="5252" y="3557"/>
                    <a:pt x="5775" y="6487"/>
                    <a:pt x="6633" y="8621"/>
                  </a:cubicBezTo>
                  <a:cubicBezTo>
                    <a:pt x="12743" y="23874"/>
                    <a:pt x="24586" y="36387"/>
                    <a:pt x="30130" y="51828"/>
                  </a:cubicBezTo>
                  <a:cubicBezTo>
                    <a:pt x="31386" y="55343"/>
                    <a:pt x="32327" y="60553"/>
                    <a:pt x="29105" y="62436"/>
                  </a:cubicBezTo>
                  <a:cubicBezTo>
                    <a:pt x="26260" y="64069"/>
                    <a:pt x="23330" y="62436"/>
                    <a:pt x="19501" y="60888"/>
                  </a:cubicBezTo>
                  <a:cubicBezTo>
                    <a:pt x="15693" y="59340"/>
                    <a:pt x="11718" y="56954"/>
                    <a:pt x="7240" y="56536"/>
                  </a:cubicBezTo>
                  <a:cubicBezTo>
                    <a:pt x="4520" y="56285"/>
                    <a:pt x="5524" y="59465"/>
                    <a:pt x="6194" y="60721"/>
                  </a:cubicBezTo>
                  <a:cubicBezTo>
                    <a:pt x="13161" y="73547"/>
                    <a:pt x="24188" y="82439"/>
                    <a:pt x="30674" y="95391"/>
                  </a:cubicBezTo>
                  <a:cubicBezTo>
                    <a:pt x="31888" y="97756"/>
                    <a:pt x="32871" y="100225"/>
                    <a:pt x="33604" y="102777"/>
                  </a:cubicBezTo>
                  <a:cubicBezTo>
                    <a:pt x="34755" y="106795"/>
                    <a:pt x="34336" y="112862"/>
                    <a:pt x="30988" y="114264"/>
                  </a:cubicBezTo>
                  <a:cubicBezTo>
                    <a:pt x="28164" y="115436"/>
                    <a:pt x="24837" y="113406"/>
                    <a:pt x="22200" y="111837"/>
                  </a:cubicBezTo>
                  <a:cubicBezTo>
                    <a:pt x="17095" y="108803"/>
                    <a:pt x="8893" y="101815"/>
                    <a:pt x="7010" y="103363"/>
                  </a:cubicBezTo>
                  <a:cubicBezTo>
                    <a:pt x="5692" y="104430"/>
                    <a:pt x="7721" y="108845"/>
                    <a:pt x="9311" y="111544"/>
                  </a:cubicBezTo>
                  <a:cubicBezTo>
                    <a:pt x="14563" y="120395"/>
                    <a:pt x="21866" y="127948"/>
                    <a:pt x="26657" y="137050"/>
                  </a:cubicBezTo>
                  <a:cubicBezTo>
                    <a:pt x="28164" y="139917"/>
                    <a:pt x="29398" y="143515"/>
                    <a:pt x="27724" y="146298"/>
                  </a:cubicBezTo>
                  <a:cubicBezTo>
                    <a:pt x="26448" y="148474"/>
                    <a:pt x="23686" y="149416"/>
                    <a:pt x="21175" y="149290"/>
                  </a:cubicBezTo>
                  <a:cubicBezTo>
                    <a:pt x="18664" y="149144"/>
                    <a:pt x="16300" y="148140"/>
                    <a:pt x="13998" y="147114"/>
                  </a:cubicBezTo>
                  <a:cubicBezTo>
                    <a:pt x="16425" y="147993"/>
                    <a:pt x="18936" y="148893"/>
                    <a:pt x="21489" y="148684"/>
                  </a:cubicBezTo>
                  <a:cubicBezTo>
                    <a:pt x="24063" y="148474"/>
                    <a:pt x="25444" y="147198"/>
                    <a:pt x="26678" y="144938"/>
                  </a:cubicBezTo>
                  <a:cubicBezTo>
                    <a:pt x="27201" y="143997"/>
                    <a:pt x="26594" y="141402"/>
                    <a:pt x="25736" y="139812"/>
                  </a:cubicBezTo>
                  <a:cubicBezTo>
                    <a:pt x="19669" y="128806"/>
                    <a:pt x="9081" y="119914"/>
                    <a:pt x="4101" y="108343"/>
                  </a:cubicBezTo>
                  <a:cubicBezTo>
                    <a:pt x="2846" y="105455"/>
                    <a:pt x="2428" y="101229"/>
                    <a:pt x="5273" y="99869"/>
                  </a:cubicBezTo>
                  <a:cubicBezTo>
                    <a:pt x="6738" y="99178"/>
                    <a:pt x="8516" y="99597"/>
                    <a:pt x="10044" y="100183"/>
                  </a:cubicBezTo>
                  <a:cubicBezTo>
                    <a:pt x="16237" y="102631"/>
                    <a:pt x="20234" y="107255"/>
                    <a:pt x="26552" y="109347"/>
                  </a:cubicBezTo>
                  <a:cubicBezTo>
                    <a:pt x="28185" y="109891"/>
                    <a:pt x="29503" y="108092"/>
                    <a:pt x="29440" y="106439"/>
                  </a:cubicBezTo>
                  <a:cubicBezTo>
                    <a:pt x="29314" y="102652"/>
                    <a:pt x="28164" y="100162"/>
                    <a:pt x="26301" y="96835"/>
                  </a:cubicBezTo>
                  <a:cubicBezTo>
                    <a:pt x="19355" y="84490"/>
                    <a:pt x="8474" y="74614"/>
                    <a:pt x="2323" y="61830"/>
                  </a:cubicBezTo>
                  <a:cubicBezTo>
                    <a:pt x="921" y="58900"/>
                    <a:pt x="0" y="54883"/>
                    <a:pt x="2511" y="52853"/>
                  </a:cubicBezTo>
                  <a:cubicBezTo>
                    <a:pt x="3976" y="51640"/>
                    <a:pt x="6089" y="51682"/>
                    <a:pt x="7951" y="52037"/>
                  </a:cubicBezTo>
                  <a:cubicBezTo>
                    <a:pt x="13894" y="53209"/>
                    <a:pt x="22263" y="57854"/>
                    <a:pt x="24983" y="58210"/>
                  </a:cubicBezTo>
                  <a:cubicBezTo>
                    <a:pt x="27348" y="58524"/>
                    <a:pt x="27348" y="55490"/>
                    <a:pt x="26615" y="53000"/>
                  </a:cubicBezTo>
                  <a:cubicBezTo>
                    <a:pt x="22577" y="39169"/>
                    <a:pt x="9395" y="24083"/>
                    <a:pt x="4206" y="8621"/>
                  </a:cubicBezTo>
                  <a:cubicBezTo>
                    <a:pt x="3285" y="5922"/>
                    <a:pt x="3578" y="2679"/>
                    <a:pt x="5943" y="1109"/>
                  </a:cubicBezTo>
                  <a:cubicBezTo>
                    <a:pt x="7638" y="0"/>
                    <a:pt x="9939" y="544"/>
                    <a:pt x="11822" y="1319"/>
                  </a:cubicBezTo>
                  <a:cubicBezTo>
                    <a:pt x="16237" y="3139"/>
                    <a:pt x="20129" y="6005"/>
                    <a:pt x="23163" y="962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0"/>
            <p:cNvSpPr/>
            <p:nvPr/>
          </p:nvSpPr>
          <p:spPr>
            <a:xfrm>
              <a:off x="2950750" y="62350"/>
              <a:ext cx="938975" cy="2676675"/>
            </a:xfrm>
            <a:custGeom>
              <a:avLst/>
              <a:gdLst/>
              <a:ahLst/>
              <a:cxnLst/>
              <a:rect l="l" t="t" r="r" b="b"/>
              <a:pathLst>
                <a:path w="37559" h="107067" extrusionOk="0">
                  <a:moveTo>
                    <a:pt x="2930" y="97023"/>
                  </a:moveTo>
                  <a:cubicBezTo>
                    <a:pt x="1507" y="45007"/>
                    <a:pt x="9625" y="1905"/>
                    <a:pt x="16572" y="1591"/>
                  </a:cubicBezTo>
                  <a:cubicBezTo>
                    <a:pt x="22514" y="1298"/>
                    <a:pt x="33081" y="32097"/>
                    <a:pt x="37558" y="72899"/>
                  </a:cubicBezTo>
                  <a:lnTo>
                    <a:pt x="37558" y="72899"/>
                  </a:lnTo>
                  <a:cubicBezTo>
                    <a:pt x="37433" y="71601"/>
                    <a:pt x="37265" y="70304"/>
                    <a:pt x="37140" y="69049"/>
                  </a:cubicBezTo>
                  <a:cubicBezTo>
                    <a:pt x="37140" y="68986"/>
                    <a:pt x="37140" y="68965"/>
                    <a:pt x="37119" y="68923"/>
                  </a:cubicBezTo>
                  <a:cubicBezTo>
                    <a:pt x="36659" y="65073"/>
                    <a:pt x="36177" y="61328"/>
                    <a:pt x="35612" y="57687"/>
                  </a:cubicBezTo>
                  <a:lnTo>
                    <a:pt x="35612" y="57666"/>
                  </a:lnTo>
                  <a:cubicBezTo>
                    <a:pt x="35445" y="56473"/>
                    <a:pt x="35257" y="55260"/>
                    <a:pt x="35068" y="54088"/>
                  </a:cubicBezTo>
                  <a:lnTo>
                    <a:pt x="35068" y="54025"/>
                  </a:lnTo>
                  <a:cubicBezTo>
                    <a:pt x="34503" y="50468"/>
                    <a:pt x="33897" y="47058"/>
                    <a:pt x="33269" y="43773"/>
                  </a:cubicBezTo>
                  <a:cubicBezTo>
                    <a:pt x="33269" y="43752"/>
                    <a:pt x="33269" y="43731"/>
                    <a:pt x="33248" y="43668"/>
                  </a:cubicBezTo>
                  <a:cubicBezTo>
                    <a:pt x="32620" y="40383"/>
                    <a:pt x="31930" y="37245"/>
                    <a:pt x="31218" y="34232"/>
                  </a:cubicBezTo>
                  <a:lnTo>
                    <a:pt x="31218" y="34211"/>
                  </a:lnTo>
                  <a:cubicBezTo>
                    <a:pt x="30988" y="33248"/>
                    <a:pt x="30779" y="32265"/>
                    <a:pt x="30549" y="31323"/>
                  </a:cubicBezTo>
                  <a:cubicBezTo>
                    <a:pt x="30549" y="31281"/>
                    <a:pt x="30528" y="31219"/>
                    <a:pt x="30528" y="31177"/>
                  </a:cubicBezTo>
                  <a:cubicBezTo>
                    <a:pt x="29817" y="28331"/>
                    <a:pt x="29105" y="25653"/>
                    <a:pt x="28373" y="23142"/>
                  </a:cubicBezTo>
                  <a:cubicBezTo>
                    <a:pt x="28352" y="23100"/>
                    <a:pt x="28352" y="23038"/>
                    <a:pt x="28331" y="22996"/>
                  </a:cubicBezTo>
                  <a:cubicBezTo>
                    <a:pt x="28080" y="22180"/>
                    <a:pt x="27850" y="21385"/>
                    <a:pt x="27620" y="20631"/>
                  </a:cubicBezTo>
                  <a:cubicBezTo>
                    <a:pt x="27599" y="20589"/>
                    <a:pt x="27599" y="20527"/>
                    <a:pt x="27557" y="20443"/>
                  </a:cubicBezTo>
                  <a:cubicBezTo>
                    <a:pt x="27097" y="18874"/>
                    <a:pt x="26594" y="17388"/>
                    <a:pt x="26092" y="15986"/>
                  </a:cubicBezTo>
                  <a:cubicBezTo>
                    <a:pt x="26092" y="15944"/>
                    <a:pt x="26071" y="15924"/>
                    <a:pt x="26071" y="15903"/>
                  </a:cubicBezTo>
                  <a:cubicBezTo>
                    <a:pt x="25841" y="15212"/>
                    <a:pt x="25611" y="14563"/>
                    <a:pt x="25360" y="13936"/>
                  </a:cubicBezTo>
                  <a:cubicBezTo>
                    <a:pt x="25339" y="13852"/>
                    <a:pt x="25318" y="13789"/>
                    <a:pt x="25297" y="13727"/>
                  </a:cubicBezTo>
                  <a:cubicBezTo>
                    <a:pt x="25046" y="13099"/>
                    <a:pt x="24816" y="12492"/>
                    <a:pt x="24607" y="11927"/>
                  </a:cubicBezTo>
                  <a:lnTo>
                    <a:pt x="24523" y="11760"/>
                  </a:lnTo>
                  <a:cubicBezTo>
                    <a:pt x="24063" y="10567"/>
                    <a:pt x="23581" y="9458"/>
                    <a:pt x="23121" y="8454"/>
                  </a:cubicBezTo>
                  <a:cubicBezTo>
                    <a:pt x="23100" y="8391"/>
                    <a:pt x="23058" y="8349"/>
                    <a:pt x="23037" y="8265"/>
                  </a:cubicBezTo>
                  <a:cubicBezTo>
                    <a:pt x="22828" y="7784"/>
                    <a:pt x="22598" y="7324"/>
                    <a:pt x="22389" y="6885"/>
                  </a:cubicBezTo>
                  <a:cubicBezTo>
                    <a:pt x="22368" y="6801"/>
                    <a:pt x="22305" y="6738"/>
                    <a:pt x="22284" y="6675"/>
                  </a:cubicBezTo>
                  <a:cubicBezTo>
                    <a:pt x="22075" y="6215"/>
                    <a:pt x="21845" y="5796"/>
                    <a:pt x="21635" y="5420"/>
                  </a:cubicBezTo>
                  <a:cubicBezTo>
                    <a:pt x="21594" y="5357"/>
                    <a:pt x="21573" y="5336"/>
                    <a:pt x="21552" y="5273"/>
                  </a:cubicBezTo>
                  <a:cubicBezTo>
                    <a:pt x="21343" y="4897"/>
                    <a:pt x="21133" y="4520"/>
                    <a:pt x="20903" y="4144"/>
                  </a:cubicBezTo>
                  <a:cubicBezTo>
                    <a:pt x="20903" y="4123"/>
                    <a:pt x="20861" y="4102"/>
                    <a:pt x="20861" y="4102"/>
                  </a:cubicBezTo>
                  <a:cubicBezTo>
                    <a:pt x="20652" y="3767"/>
                    <a:pt x="20443" y="3411"/>
                    <a:pt x="20234" y="3139"/>
                  </a:cubicBezTo>
                  <a:cubicBezTo>
                    <a:pt x="20213" y="3076"/>
                    <a:pt x="20171" y="3035"/>
                    <a:pt x="20129" y="2972"/>
                  </a:cubicBezTo>
                  <a:cubicBezTo>
                    <a:pt x="19920" y="2679"/>
                    <a:pt x="19752" y="2428"/>
                    <a:pt x="19543" y="2156"/>
                  </a:cubicBezTo>
                  <a:cubicBezTo>
                    <a:pt x="19501" y="2114"/>
                    <a:pt x="19459" y="2093"/>
                    <a:pt x="19438" y="2030"/>
                  </a:cubicBezTo>
                  <a:cubicBezTo>
                    <a:pt x="19229" y="1800"/>
                    <a:pt x="19041" y="1570"/>
                    <a:pt x="18832" y="1361"/>
                  </a:cubicBezTo>
                  <a:lnTo>
                    <a:pt x="18769" y="1298"/>
                  </a:lnTo>
                  <a:cubicBezTo>
                    <a:pt x="18602" y="1110"/>
                    <a:pt x="18392" y="942"/>
                    <a:pt x="18204" y="775"/>
                  </a:cubicBezTo>
                  <a:cubicBezTo>
                    <a:pt x="18183" y="754"/>
                    <a:pt x="18141" y="733"/>
                    <a:pt x="18120" y="733"/>
                  </a:cubicBezTo>
                  <a:cubicBezTo>
                    <a:pt x="17932" y="566"/>
                    <a:pt x="17765" y="461"/>
                    <a:pt x="17576" y="356"/>
                  </a:cubicBezTo>
                  <a:cubicBezTo>
                    <a:pt x="17555" y="335"/>
                    <a:pt x="17493" y="335"/>
                    <a:pt x="17472" y="314"/>
                  </a:cubicBezTo>
                  <a:cubicBezTo>
                    <a:pt x="17283" y="210"/>
                    <a:pt x="17095" y="147"/>
                    <a:pt x="16949" y="105"/>
                  </a:cubicBezTo>
                  <a:cubicBezTo>
                    <a:pt x="16928" y="105"/>
                    <a:pt x="16886" y="105"/>
                    <a:pt x="16865" y="63"/>
                  </a:cubicBezTo>
                  <a:cubicBezTo>
                    <a:pt x="16677" y="22"/>
                    <a:pt x="16509" y="1"/>
                    <a:pt x="16342" y="22"/>
                  </a:cubicBezTo>
                  <a:cubicBezTo>
                    <a:pt x="9311" y="356"/>
                    <a:pt x="0" y="43166"/>
                    <a:pt x="2428" y="95329"/>
                  </a:cubicBezTo>
                  <a:cubicBezTo>
                    <a:pt x="2616" y="99304"/>
                    <a:pt x="2867" y="103217"/>
                    <a:pt x="3160" y="107067"/>
                  </a:cubicBezTo>
                  <a:cubicBezTo>
                    <a:pt x="3118" y="104221"/>
                    <a:pt x="3034" y="100894"/>
                    <a:pt x="2930" y="9702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0"/>
            <p:cNvSpPr/>
            <p:nvPr/>
          </p:nvSpPr>
          <p:spPr>
            <a:xfrm>
              <a:off x="1494475" y="1388400"/>
              <a:ext cx="2427150" cy="742125"/>
            </a:xfrm>
            <a:custGeom>
              <a:avLst/>
              <a:gdLst/>
              <a:ahLst/>
              <a:cxnLst/>
              <a:rect l="l" t="t" r="r" b="b"/>
              <a:pathLst>
                <a:path w="97086" h="29685" extrusionOk="0">
                  <a:moveTo>
                    <a:pt x="29272" y="0"/>
                  </a:moveTo>
                  <a:cubicBezTo>
                    <a:pt x="29272" y="0"/>
                    <a:pt x="28561" y="126"/>
                    <a:pt x="27515" y="272"/>
                  </a:cubicBezTo>
                  <a:lnTo>
                    <a:pt x="27180" y="335"/>
                  </a:lnTo>
                  <a:cubicBezTo>
                    <a:pt x="26761" y="418"/>
                    <a:pt x="26280" y="460"/>
                    <a:pt x="25778" y="544"/>
                  </a:cubicBezTo>
                  <a:cubicBezTo>
                    <a:pt x="25652" y="544"/>
                    <a:pt x="25527" y="565"/>
                    <a:pt x="25360" y="586"/>
                  </a:cubicBezTo>
                  <a:cubicBezTo>
                    <a:pt x="24376" y="753"/>
                    <a:pt x="23330" y="900"/>
                    <a:pt x="22451" y="1046"/>
                  </a:cubicBezTo>
                  <a:cubicBezTo>
                    <a:pt x="22221" y="1067"/>
                    <a:pt x="22033" y="1109"/>
                    <a:pt x="21803" y="1172"/>
                  </a:cubicBezTo>
                  <a:cubicBezTo>
                    <a:pt x="21133" y="1360"/>
                    <a:pt x="20484" y="1632"/>
                    <a:pt x="19878" y="2009"/>
                  </a:cubicBezTo>
                  <a:cubicBezTo>
                    <a:pt x="19375" y="2323"/>
                    <a:pt x="18936" y="2720"/>
                    <a:pt x="18538" y="3139"/>
                  </a:cubicBezTo>
                  <a:cubicBezTo>
                    <a:pt x="17409" y="4352"/>
                    <a:pt x="16111" y="5754"/>
                    <a:pt x="15693" y="5859"/>
                  </a:cubicBezTo>
                  <a:cubicBezTo>
                    <a:pt x="12010" y="6758"/>
                    <a:pt x="10943" y="7679"/>
                    <a:pt x="9123" y="10106"/>
                  </a:cubicBezTo>
                  <a:cubicBezTo>
                    <a:pt x="9123" y="10106"/>
                    <a:pt x="9123" y="10085"/>
                    <a:pt x="9102" y="10085"/>
                  </a:cubicBezTo>
                  <a:cubicBezTo>
                    <a:pt x="8997" y="10001"/>
                    <a:pt x="8516" y="9855"/>
                    <a:pt x="7846" y="9688"/>
                  </a:cubicBezTo>
                  <a:cubicBezTo>
                    <a:pt x="6914" y="9468"/>
                    <a:pt x="5518" y="9233"/>
                    <a:pt x="4063" y="9233"/>
                  </a:cubicBezTo>
                  <a:cubicBezTo>
                    <a:pt x="3854" y="9233"/>
                    <a:pt x="3643" y="9238"/>
                    <a:pt x="3432" y="9248"/>
                  </a:cubicBezTo>
                  <a:cubicBezTo>
                    <a:pt x="3348" y="9248"/>
                    <a:pt x="3243" y="9269"/>
                    <a:pt x="3160" y="9269"/>
                  </a:cubicBezTo>
                  <a:lnTo>
                    <a:pt x="3139" y="9269"/>
                  </a:lnTo>
                  <a:cubicBezTo>
                    <a:pt x="2532" y="9332"/>
                    <a:pt x="2218" y="9332"/>
                    <a:pt x="1779" y="9374"/>
                  </a:cubicBezTo>
                  <a:cubicBezTo>
                    <a:pt x="1590" y="9416"/>
                    <a:pt x="1381" y="9437"/>
                    <a:pt x="1151" y="9457"/>
                  </a:cubicBezTo>
                  <a:cubicBezTo>
                    <a:pt x="1067" y="9855"/>
                    <a:pt x="984" y="10253"/>
                    <a:pt x="942" y="10671"/>
                  </a:cubicBezTo>
                  <a:lnTo>
                    <a:pt x="942" y="10692"/>
                  </a:lnTo>
                  <a:cubicBezTo>
                    <a:pt x="335" y="14291"/>
                    <a:pt x="0" y="19836"/>
                    <a:pt x="1172" y="20945"/>
                  </a:cubicBezTo>
                  <a:cubicBezTo>
                    <a:pt x="1297" y="21070"/>
                    <a:pt x="1465" y="21133"/>
                    <a:pt x="1653" y="21133"/>
                  </a:cubicBezTo>
                  <a:cubicBezTo>
                    <a:pt x="3683" y="21070"/>
                    <a:pt x="10650" y="20108"/>
                    <a:pt x="15944" y="16844"/>
                  </a:cubicBezTo>
                  <a:cubicBezTo>
                    <a:pt x="16321" y="16634"/>
                    <a:pt x="17492" y="16153"/>
                    <a:pt x="17827" y="15944"/>
                  </a:cubicBezTo>
                  <a:cubicBezTo>
                    <a:pt x="18978" y="15232"/>
                    <a:pt x="20547" y="14542"/>
                    <a:pt x="21133" y="13851"/>
                  </a:cubicBezTo>
                  <a:cubicBezTo>
                    <a:pt x="21384" y="13538"/>
                    <a:pt x="22284" y="12470"/>
                    <a:pt x="22577" y="12198"/>
                  </a:cubicBezTo>
                  <a:cubicBezTo>
                    <a:pt x="23225" y="13935"/>
                    <a:pt x="23895" y="17848"/>
                    <a:pt x="23853" y="21802"/>
                  </a:cubicBezTo>
                  <a:lnTo>
                    <a:pt x="45802" y="21802"/>
                  </a:lnTo>
                  <a:cubicBezTo>
                    <a:pt x="45948" y="20463"/>
                    <a:pt x="46116" y="19292"/>
                    <a:pt x="46283" y="18413"/>
                  </a:cubicBezTo>
                  <a:cubicBezTo>
                    <a:pt x="46555" y="17095"/>
                    <a:pt x="46785" y="16111"/>
                    <a:pt x="46953" y="15693"/>
                  </a:cubicBezTo>
                  <a:lnTo>
                    <a:pt x="47036" y="15442"/>
                  </a:lnTo>
                  <a:cubicBezTo>
                    <a:pt x="47336" y="14513"/>
                    <a:pt x="47707" y="14260"/>
                    <a:pt x="48024" y="14260"/>
                  </a:cubicBezTo>
                  <a:cubicBezTo>
                    <a:pt x="48393" y="14260"/>
                    <a:pt x="48688" y="14603"/>
                    <a:pt x="48710" y="14626"/>
                  </a:cubicBezTo>
                  <a:cubicBezTo>
                    <a:pt x="49129" y="15170"/>
                    <a:pt x="49610" y="15965"/>
                    <a:pt x="50049" y="16655"/>
                  </a:cubicBezTo>
                  <a:cubicBezTo>
                    <a:pt x="50196" y="16885"/>
                    <a:pt x="50384" y="17157"/>
                    <a:pt x="50531" y="17388"/>
                  </a:cubicBezTo>
                  <a:cubicBezTo>
                    <a:pt x="55322" y="24564"/>
                    <a:pt x="62666" y="29000"/>
                    <a:pt x="65721" y="29293"/>
                  </a:cubicBezTo>
                  <a:cubicBezTo>
                    <a:pt x="67293" y="29443"/>
                    <a:pt x="70563" y="29684"/>
                    <a:pt x="74464" y="29684"/>
                  </a:cubicBezTo>
                  <a:cubicBezTo>
                    <a:pt x="78719" y="29684"/>
                    <a:pt x="83722" y="29398"/>
                    <a:pt x="88089" y="28393"/>
                  </a:cubicBezTo>
                  <a:lnTo>
                    <a:pt x="88109" y="28393"/>
                  </a:lnTo>
                  <a:cubicBezTo>
                    <a:pt x="88145" y="28388"/>
                    <a:pt x="88245" y="28387"/>
                    <a:pt x="88397" y="28387"/>
                  </a:cubicBezTo>
                  <a:cubicBezTo>
                    <a:pt x="88591" y="28387"/>
                    <a:pt x="88871" y="28389"/>
                    <a:pt x="89205" y="28389"/>
                  </a:cubicBezTo>
                  <a:cubicBezTo>
                    <a:pt x="90787" y="28389"/>
                    <a:pt x="93608" y="28337"/>
                    <a:pt x="94596" y="27745"/>
                  </a:cubicBezTo>
                  <a:cubicBezTo>
                    <a:pt x="97065" y="26280"/>
                    <a:pt x="97086" y="23267"/>
                    <a:pt x="96981" y="21237"/>
                  </a:cubicBezTo>
                  <a:cubicBezTo>
                    <a:pt x="96884" y="18587"/>
                    <a:pt x="95806" y="18496"/>
                    <a:pt x="95659" y="18496"/>
                  </a:cubicBezTo>
                  <a:cubicBezTo>
                    <a:pt x="95648" y="18496"/>
                    <a:pt x="95642" y="18496"/>
                    <a:pt x="95642" y="18496"/>
                  </a:cubicBezTo>
                  <a:cubicBezTo>
                    <a:pt x="95642" y="18496"/>
                    <a:pt x="95809" y="20589"/>
                    <a:pt x="95642" y="21049"/>
                  </a:cubicBezTo>
                  <a:cubicBezTo>
                    <a:pt x="95516" y="21530"/>
                    <a:pt x="93947" y="22953"/>
                    <a:pt x="92503" y="23999"/>
                  </a:cubicBezTo>
                  <a:cubicBezTo>
                    <a:pt x="92503" y="23999"/>
                    <a:pt x="93215" y="22158"/>
                    <a:pt x="93403" y="21112"/>
                  </a:cubicBezTo>
                  <a:cubicBezTo>
                    <a:pt x="93505" y="20523"/>
                    <a:pt x="93350" y="20124"/>
                    <a:pt x="93030" y="20124"/>
                  </a:cubicBezTo>
                  <a:cubicBezTo>
                    <a:pt x="92758" y="20124"/>
                    <a:pt x="92369" y="20411"/>
                    <a:pt x="91918" y="21112"/>
                  </a:cubicBezTo>
                  <a:cubicBezTo>
                    <a:pt x="90913" y="22618"/>
                    <a:pt x="89051" y="23916"/>
                    <a:pt x="88423" y="24083"/>
                  </a:cubicBezTo>
                  <a:cubicBezTo>
                    <a:pt x="88390" y="24093"/>
                    <a:pt x="88336" y="24098"/>
                    <a:pt x="88263" y="24098"/>
                  </a:cubicBezTo>
                  <a:cubicBezTo>
                    <a:pt x="86945" y="24098"/>
                    <a:pt x="79435" y="22563"/>
                    <a:pt x="76581" y="21949"/>
                  </a:cubicBezTo>
                  <a:cubicBezTo>
                    <a:pt x="74285" y="21439"/>
                    <a:pt x="69196" y="21378"/>
                    <a:pt x="66902" y="21378"/>
                  </a:cubicBezTo>
                  <a:cubicBezTo>
                    <a:pt x="66186" y="21378"/>
                    <a:pt x="65742" y="21384"/>
                    <a:pt x="65742" y="21384"/>
                  </a:cubicBezTo>
                  <a:cubicBezTo>
                    <a:pt x="65742" y="21384"/>
                    <a:pt x="64529" y="18413"/>
                    <a:pt x="62499" y="15797"/>
                  </a:cubicBezTo>
                  <a:cubicBezTo>
                    <a:pt x="60741" y="13517"/>
                    <a:pt x="57749" y="11926"/>
                    <a:pt x="56452" y="8955"/>
                  </a:cubicBezTo>
                  <a:cubicBezTo>
                    <a:pt x="55636" y="7030"/>
                    <a:pt x="54402" y="5398"/>
                    <a:pt x="53146" y="4101"/>
                  </a:cubicBezTo>
                  <a:cubicBezTo>
                    <a:pt x="52937" y="3871"/>
                    <a:pt x="52728" y="3662"/>
                    <a:pt x="52497" y="3452"/>
                  </a:cubicBezTo>
                  <a:lnTo>
                    <a:pt x="52497" y="3411"/>
                  </a:lnTo>
                  <a:cubicBezTo>
                    <a:pt x="52435" y="3369"/>
                    <a:pt x="52393" y="3348"/>
                    <a:pt x="52330" y="3285"/>
                  </a:cubicBezTo>
                  <a:lnTo>
                    <a:pt x="52267" y="3201"/>
                  </a:lnTo>
                  <a:cubicBezTo>
                    <a:pt x="51702" y="2741"/>
                    <a:pt x="51054" y="2427"/>
                    <a:pt x="50342" y="2218"/>
                  </a:cubicBezTo>
                  <a:lnTo>
                    <a:pt x="42977" y="126"/>
                  </a:lnTo>
                  <a:lnTo>
                    <a:pt x="42894" y="126"/>
                  </a:lnTo>
                  <a:lnTo>
                    <a:pt x="42705" y="251"/>
                  </a:lnTo>
                  <a:cubicBezTo>
                    <a:pt x="40748" y="1631"/>
                    <a:pt x="38456" y="2317"/>
                    <a:pt x="36165" y="2317"/>
                  </a:cubicBezTo>
                  <a:cubicBezTo>
                    <a:pt x="33731" y="2317"/>
                    <a:pt x="31299" y="1542"/>
                    <a:pt x="29272"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0"/>
            <p:cNvSpPr/>
            <p:nvPr/>
          </p:nvSpPr>
          <p:spPr>
            <a:xfrm>
              <a:off x="2080850" y="1388900"/>
              <a:ext cx="153300" cy="22525"/>
            </a:xfrm>
            <a:custGeom>
              <a:avLst/>
              <a:gdLst/>
              <a:ahLst/>
              <a:cxnLst/>
              <a:rect l="l" t="t" r="r" b="b"/>
              <a:pathLst>
                <a:path w="6132" h="901" extrusionOk="0">
                  <a:moveTo>
                    <a:pt x="5796" y="1"/>
                  </a:moveTo>
                  <a:cubicBezTo>
                    <a:pt x="5796" y="1"/>
                    <a:pt x="5085" y="126"/>
                    <a:pt x="4039" y="294"/>
                  </a:cubicBezTo>
                  <a:lnTo>
                    <a:pt x="3704" y="336"/>
                  </a:lnTo>
                  <a:cubicBezTo>
                    <a:pt x="3285" y="419"/>
                    <a:pt x="2783" y="503"/>
                    <a:pt x="2302" y="545"/>
                  </a:cubicBezTo>
                  <a:cubicBezTo>
                    <a:pt x="2156" y="587"/>
                    <a:pt x="2030" y="608"/>
                    <a:pt x="1884" y="608"/>
                  </a:cubicBezTo>
                  <a:cubicBezTo>
                    <a:pt x="1256" y="712"/>
                    <a:pt x="628" y="775"/>
                    <a:pt x="0" y="901"/>
                  </a:cubicBezTo>
                  <a:cubicBezTo>
                    <a:pt x="817" y="817"/>
                    <a:pt x="1716" y="712"/>
                    <a:pt x="2574" y="629"/>
                  </a:cubicBezTo>
                  <a:cubicBezTo>
                    <a:pt x="2721" y="608"/>
                    <a:pt x="2867" y="608"/>
                    <a:pt x="2993" y="587"/>
                  </a:cubicBezTo>
                  <a:cubicBezTo>
                    <a:pt x="3495" y="524"/>
                    <a:pt x="3955" y="482"/>
                    <a:pt x="4374" y="419"/>
                  </a:cubicBezTo>
                  <a:lnTo>
                    <a:pt x="4708" y="398"/>
                  </a:lnTo>
                  <a:cubicBezTo>
                    <a:pt x="5315" y="315"/>
                    <a:pt x="5817" y="252"/>
                    <a:pt x="6131" y="231"/>
                  </a:cubicBezTo>
                  <a:cubicBezTo>
                    <a:pt x="6026" y="147"/>
                    <a:pt x="5901" y="85"/>
                    <a:pt x="5796"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0"/>
            <p:cNvSpPr/>
            <p:nvPr/>
          </p:nvSpPr>
          <p:spPr>
            <a:xfrm>
              <a:off x="1908225" y="1415600"/>
              <a:ext cx="142825" cy="103050"/>
            </a:xfrm>
            <a:custGeom>
              <a:avLst/>
              <a:gdLst/>
              <a:ahLst/>
              <a:cxnLst/>
              <a:rect l="l" t="t" r="r" b="b"/>
              <a:pathLst>
                <a:path w="5713" h="4122" extrusionOk="0">
                  <a:moveTo>
                    <a:pt x="5713" y="0"/>
                  </a:moveTo>
                  <a:cubicBezTo>
                    <a:pt x="5545" y="42"/>
                    <a:pt x="5399" y="63"/>
                    <a:pt x="5232" y="105"/>
                  </a:cubicBezTo>
                  <a:cubicBezTo>
                    <a:pt x="4541" y="293"/>
                    <a:pt x="3872" y="565"/>
                    <a:pt x="3307" y="942"/>
                  </a:cubicBezTo>
                  <a:cubicBezTo>
                    <a:pt x="2804" y="1255"/>
                    <a:pt x="2365" y="1632"/>
                    <a:pt x="1968" y="2071"/>
                  </a:cubicBezTo>
                  <a:cubicBezTo>
                    <a:pt x="1319" y="2783"/>
                    <a:pt x="587" y="3557"/>
                    <a:pt x="1" y="4122"/>
                  </a:cubicBezTo>
                  <a:cubicBezTo>
                    <a:pt x="607" y="3641"/>
                    <a:pt x="1633" y="2657"/>
                    <a:pt x="2512" y="1758"/>
                  </a:cubicBezTo>
                  <a:cubicBezTo>
                    <a:pt x="2930" y="1339"/>
                    <a:pt x="3411" y="1004"/>
                    <a:pt x="3913" y="711"/>
                  </a:cubicBezTo>
                  <a:cubicBezTo>
                    <a:pt x="4457" y="398"/>
                    <a:pt x="5085" y="167"/>
                    <a:pt x="5713" y="0"/>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0"/>
            <p:cNvSpPr/>
            <p:nvPr/>
          </p:nvSpPr>
          <p:spPr>
            <a:xfrm>
              <a:off x="2091300" y="1932400"/>
              <a:ext cx="32475" cy="1075"/>
            </a:xfrm>
            <a:custGeom>
              <a:avLst/>
              <a:gdLst/>
              <a:ahLst/>
              <a:cxnLst/>
              <a:rect l="l" t="t" r="r" b="b"/>
              <a:pathLst>
                <a:path w="1299" h="43" extrusionOk="0">
                  <a:moveTo>
                    <a:pt x="1" y="1"/>
                  </a:moveTo>
                  <a:lnTo>
                    <a:pt x="1" y="42"/>
                  </a:lnTo>
                  <a:lnTo>
                    <a:pt x="1298" y="42"/>
                  </a:lnTo>
                  <a:lnTo>
                    <a:pt x="1" y="1"/>
                  </a:ln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0"/>
            <p:cNvSpPr/>
            <p:nvPr/>
          </p:nvSpPr>
          <p:spPr>
            <a:xfrm>
              <a:off x="2059925" y="2894900"/>
              <a:ext cx="607725" cy="56950"/>
            </a:xfrm>
            <a:custGeom>
              <a:avLst/>
              <a:gdLst/>
              <a:ahLst/>
              <a:cxnLst/>
              <a:rect l="l" t="t" r="r" b="b"/>
              <a:pathLst>
                <a:path w="24309" h="2278" extrusionOk="0">
                  <a:moveTo>
                    <a:pt x="168" y="0"/>
                  </a:moveTo>
                  <a:cubicBezTo>
                    <a:pt x="63" y="0"/>
                    <a:pt x="1" y="84"/>
                    <a:pt x="63" y="105"/>
                  </a:cubicBezTo>
                  <a:cubicBezTo>
                    <a:pt x="1465" y="816"/>
                    <a:pt x="3034" y="1255"/>
                    <a:pt x="4583" y="1590"/>
                  </a:cubicBezTo>
                  <a:cubicBezTo>
                    <a:pt x="6152" y="1925"/>
                    <a:pt x="7721" y="2134"/>
                    <a:pt x="9312" y="2218"/>
                  </a:cubicBezTo>
                  <a:cubicBezTo>
                    <a:pt x="10001" y="2258"/>
                    <a:pt x="10691" y="2277"/>
                    <a:pt x="11381" y="2277"/>
                  </a:cubicBezTo>
                  <a:cubicBezTo>
                    <a:pt x="13917" y="2277"/>
                    <a:pt x="16453" y="2018"/>
                    <a:pt x="18936" y="1590"/>
                  </a:cubicBezTo>
                  <a:cubicBezTo>
                    <a:pt x="19857" y="1444"/>
                    <a:pt x="20757" y="1255"/>
                    <a:pt x="21636" y="1046"/>
                  </a:cubicBezTo>
                  <a:cubicBezTo>
                    <a:pt x="22075" y="942"/>
                    <a:pt x="22493" y="837"/>
                    <a:pt x="22954" y="732"/>
                  </a:cubicBezTo>
                  <a:cubicBezTo>
                    <a:pt x="23393" y="628"/>
                    <a:pt x="23833" y="523"/>
                    <a:pt x="24251" y="314"/>
                  </a:cubicBezTo>
                  <a:cubicBezTo>
                    <a:pt x="24309" y="275"/>
                    <a:pt x="24278" y="165"/>
                    <a:pt x="24240" y="165"/>
                  </a:cubicBezTo>
                  <a:cubicBezTo>
                    <a:pt x="24236" y="165"/>
                    <a:pt x="24233" y="166"/>
                    <a:pt x="24230" y="167"/>
                  </a:cubicBezTo>
                  <a:cubicBezTo>
                    <a:pt x="23833" y="230"/>
                    <a:pt x="23435" y="335"/>
                    <a:pt x="23079" y="418"/>
                  </a:cubicBezTo>
                  <a:cubicBezTo>
                    <a:pt x="22682" y="523"/>
                    <a:pt x="22284" y="586"/>
                    <a:pt x="21928" y="690"/>
                  </a:cubicBezTo>
                  <a:cubicBezTo>
                    <a:pt x="21133" y="879"/>
                    <a:pt x="20359" y="1046"/>
                    <a:pt x="19564" y="1193"/>
                  </a:cubicBezTo>
                  <a:cubicBezTo>
                    <a:pt x="17974" y="1507"/>
                    <a:pt x="16384" y="1716"/>
                    <a:pt x="14752" y="1883"/>
                  </a:cubicBezTo>
                  <a:cubicBezTo>
                    <a:pt x="13661" y="1970"/>
                    <a:pt x="12568" y="2017"/>
                    <a:pt x="11476" y="2017"/>
                  </a:cubicBezTo>
                  <a:cubicBezTo>
                    <a:pt x="9404" y="2017"/>
                    <a:pt x="7336" y="1848"/>
                    <a:pt x="5294" y="1465"/>
                  </a:cubicBezTo>
                  <a:cubicBezTo>
                    <a:pt x="4436" y="1297"/>
                    <a:pt x="3537" y="1067"/>
                    <a:pt x="2700" y="837"/>
                  </a:cubicBezTo>
                  <a:cubicBezTo>
                    <a:pt x="1842" y="565"/>
                    <a:pt x="1005" y="272"/>
                    <a:pt x="1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0"/>
            <p:cNvSpPr/>
            <p:nvPr/>
          </p:nvSpPr>
          <p:spPr>
            <a:xfrm>
              <a:off x="2030100" y="2431550"/>
              <a:ext cx="724525" cy="74175"/>
            </a:xfrm>
            <a:custGeom>
              <a:avLst/>
              <a:gdLst/>
              <a:ahLst/>
              <a:cxnLst/>
              <a:rect l="l" t="t" r="r" b="b"/>
              <a:pathLst>
                <a:path w="28981" h="2967" extrusionOk="0">
                  <a:moveTo>
                    <a:pt x="8202" y="0"/>
                  </a:moveTo>
                  <a:cubicBezTo>
                    <a:pt x="6020" y="0"/>
                    <a:pt x="4121" y="11"/>
                    <a:pt x="2826" y="38"/>
                  </a:cubicBezTo>
                  <a:cubicBezTo>
                    <a:pt x="2595" y="38"/>
                    <a:pt x="2386" y="38"/>
                    <a:pt x="2177" y="58"/>
                  </a:cubicBezTo>
                  <a:cubicBezTo>
                    <a:pt x="1717" y="58"/>
                    <a:pt x="1382" y="100"/>
                    <a:pt x="1194" y="121"/>
                  </a:cubicBezTo>
                  <a:cubicBezTo>
                    <a:pt x="1089" y="142"/>
                    <a:pt x="1047" y="142"/>
                    <a:pt x="1047" y="163"/>
                  </a:cubicBezTo>
                  <a:cubicBezTo>
                    <a:pt x="670" y="1084"/>
                    <a:pt x="336" y="2025"/>
                    <a:pt x="1" y="2967"/>
                  </a:cubicBezTo>
                  <a:lnTo>
                    <a:pt x="28980" y="2967"/>
                  </a:lnTo>
                  <a:lnTo>
                    <a:pt x="28980" y="2946"/>
                  </a:lnTo>
                  <a:cubicBezTo>
                    <a:pt x="28896" y="2569"/>
                    <a:pt x="28813" y="2193"/>
                    <a:pt x="28750" y="1816"/>
                  </a:cubicBezTo>
                  <a:cubicBezTo>
                    <a:pt x="28520" y="770"/>
                    <a:pt x="28039" y="142"/>
                    <a:pt x="28039" y="142"/>
                  </a:cubicBezTo>
                  <a:cubicBezTo>
                    <a:pt x="28039" y="142"/>
                    <a:pt x="16206" y="0"/>
                    <a:pt x="82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050" name="Picture 2" descr="Museo Presidentes on Twitter: &quot;23 agosto 1973.Gobernador de #Coahuila  Eulalio Gutiérrez Treviño establece la Escuela Normal de Educación  Preescolar… &quot;">
            <a:extLst>
              <a:ext uri="{FF2B5EF4-FFF2-40B4-BE49-F238E27FC236}">
                <a16:creationId xmlns:a16="http://schemas.microsoft.com/office/drawing/2014/main" id="{EF2DB374-2A75-4860-A4D6-8E763E2D3C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0529" y="-49344"/>
            <a:ext cx="1828800" cy="1581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1"/>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508757473"/>
              </p:ext>
            </p:extLst>
          </p:nvPr>
        </p:nvGraphicFramePr>
        <p:xfrm>
          <a:off x="1" y="113016"/>
          <a:ext cx="9143998" cy="5153547"/>
        </p:xfrm>
        <a:graphic>
          <a:graphicData uri="http://schemas.openxmlformats.org/drawingml/2006/table">
            <a:tbl>
              <a:tblPr firstRow="1" firstCol="1" bandRow="1">
                <a:tableStyleId>{D804BB9A-8259-45AC-8020-5FEAC6B909D3}</a:tableStyleId>
              </a:tblPr>
              <a:tblGrid>
                <a:gridCol w="1768307">
                  <a:extLst>
                    <a:ext uri="{9D8B030D-6E8A-4147-A177-3AD203B41FA5}">
                      <a16:colId xmlns:a16="http://schemas.microsoft.com/office/drawing/2014/main" val="20000"/>
                    </a:ext>
                  </a:extLst>
                </a:gridCol>
                <a:gridCol w="1965492">
                  <a:extLst>
                    <a:ext uri="{9D8B030D-6E8A-4147-A177-3AD203B41FA5}">
                      <a16:colId xmlns:a16="http://schemas.microsoft.com/office/drawing/2014/main" val="20001"/>
                    </a:ext>
                  </a:extLst>
                </a:gridCol>
                <a:gridCol w="1686343">
                  <a:extLst>
                    <a:ext uri="{9D8B030D-6E8A-4147-A177-3AD203B41FA5}">
                      <a16:colId xmlns:a16="http://schemas.microsoft.com/office/drawing/2014/main" val="20002"/>
                    </a:ext>
                  </a:extLst>
                </a:gridCol>
                <a:gridCol w="2041971">
                  <a:extLst>
                    <a:ext uri="{9D8B030D-6E8A-4147-A177-3AD203B41FA5}">
                      <a16:colId xmlns:a16="http://schemas.microsoft.com/office/drawing/2014/main" val="20003"/>
                    </a:ext>
                  </a:extLst>
                </a:gridCol>
                <a:gridCol w="1681885">
                  <a:extLst>
                    <a:ext uri="{9D8B030D-6E8A-4147-A177-3AD203B41FA5}">
                      <a16:colId xmlns:a16="http://schemas.microsoft.com/office/drawing/2014/main" val="20004"/>
                    </a:ext>
                  </a:extLst>
                </a:gridCol>
              </a:tblGrid>
              <a:tr h="229904">
                <a:tc>
                  <a:txBody>
                    <a:bodyPr/>
                    <a:lstStyle/>
                    <a:p>
                      <a:pPr marL="152400" indent="-152400">
                        <a:lnSpc>
                          <a:spcPts val="1300"/>
                        </a:lnSpc>
                        <a:spcAft>
                          <a:spcPts val="0"/>
                        </a:spcAft>
                      </a:pPr>
                      <a:r>
                        <a:rPr lang="en-US" sz="400">
                          <a:effectLst/>
                        </a:rPr>
                        <a:t>Category</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Score 5</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Score 4</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Score 3</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Score 2</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0"/>
                  </a:ext>
                </a:extLst>
              </a:tr>
              <a:tr h="559675">
                <a:tc>
                  <a:txBody>
                    <a:bodyPr/>
                    <a:lstStyle/>
                    <a:p>
                      <a:pPr marL="152400" indent="-152400">
                        <a:lnSpc>
                          <a:spcPts val="1300"/>
                        </a:lnSpc>
                        <a:spcAft>
                          <a:spcPts val="0"/>
                        </a:spcAft>
                      </a:pPr>
                      <a:r>
                        <a:rPr lang="en-US" sz="1100" dirty="0">
                          <a:effectLst/>
                        </a:rPr>
                        <a:t>Required elements</a:t>
                      </a:r>
                      <a:endParaRPr lang="es-MX" sz="1100" dirty="0">
                        <a:effectLst/>
                      </a:endParaRPr>
                    </a:p>
                    <a:p>
                      <a:pPr marL="152400" indent="-152400">
                        <a:lnSpc>
                          <a:spcPts val="1300"/>
                        </a:lnSpc>
                        <a:spcAft>
                          <a:spcPts val="0"/>
                        </a:spcAft>
                      </a:pPr>
                      <a:r>
                        <a:rPr lang="en-US" sz="1100" dirty="0">
                          <a:effectLst/>
                        </a:rPr>
                        <a:t>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Goes over and above all required elements stated in the instructions</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Includes all of the required elements stated in the instructions</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Missing one or more of the required elements</a:t>
                      </a:r>
                      <a:r>
                        <a:rPr lang="en-US" sz="1100" dirty="0">
                          <a:effectLst/>
                        </a:rPr>
                        <a:t>.</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Several required elements are missing from the project</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1"/>
                  </a:ext>
                </a:extLst>
              </a:tr>
              <a:tr h="652954">
                <a:tc>
                  <a:txBody>
                    <a:bodyPr/>
                    <a:lstStyle/>
                    <a:p>
                      <a:pPr marL="152400" indent="-152400">
                        <a:lnSpc>
                          <a:spcPts val="1300"/>
                        </a:lnSpc>
                        <a:spcAft>
                          <a:spcPts val="0"/>
                        </a:spcAft>
                      </a:pPr>
                      <a:r>
                        <a:rPr lang="en-US" sz="1100" dirty="0">
                          <a:effectLst/>
                        </a:rPr>
                        <a:t>Overall effectiveness and completion of task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Project is organized and presents material captivating for viewer</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Project is somewhat organized and complete and holds attention of viewer</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Project is disorganized and incomplete at times and is somewhat able to hold attention of viewer</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Project is incomplete and not easy to follow</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2"/>
                  </a:ext>
                </a:extLst>
              </a:tr>
              <a:tr h="746232">
                <a:tc>
                  <a:txBody>
                    <a:bodyPr/>
                    <a:lstStyle/>
                    <a:p>
                      <a:pPr marL="152400" indent="-152400">
                        <a:lnSpc>
                          <a:spcPts val="1300"/>
                        </a:lnSpc>
                        <a:spcAft>
                          <a:spcPts val="0"/>
                        </a:spcAft>
                      </a:pPr>
                      <a:r>
                        <a:rPr lang="en-US" sz="1100" dirty="0">
                          <a:effectLst/>
                        </a:rPr>
                        <a:t>Creativity</a:t>
                      </a:r>
                      <a:endParaRPr lang="es-MX" sz="1100" dirty="0">
                        <a:effectLst/>
                      </a:endParaRPr>
                    </a:p>
                    <a:p>
                      <a:pPr marL="152400" indent="-152400">
                        <a:lnSpc>
                          <a:spcPts val="1300"/>
                        </a:lnSpc>
                        <a:spcAft>
                          <a:spcPts val="0"/>
                        </a:spcAft>
                      </a:pPr>
                      <a:r>
                        <a:rPr lang="en-US" sz="1100" dirty="0">
                          <a:effectLst/>
                        </a:rPr>
                        <a:t>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Exceptionally unique and clever in showing deep understanding</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Thoughtfully and uniquely presented; showing understanding</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A few original touches enhance the project to show some understanding of the material</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Shows little originality and creativity and/or effort in understanding the material</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3"/>
                  </a:ext>
                </a:extLst>
              </a:tr>
              <a:tr h="559675">
                <a:tc>
                  <a:txBody>
                    <a:bodyPr/>
                    <a:lstStyle/>
                    <a:p>
                      <a:pPr marL="152400" indent="-152400">
                        <a:lnSpc>
                          <a:spcPts val="1300"/>
                        </a:lnSpc>
                        <a:spcAft>
                          <a:spcPts val="0"/>
                        </a:spcAft>
                      </a:pPr>
                      <a:r>
                        <a:rPr lang="en-US" sz="1100" dirty="0">
                          <a:effectLst/>
                        </a:rPr>
                        <a:t>Neatness and attractiveness</a:t>
                      </a:r>
                      <a:endParaRPr lang="es-MX" sz="1100" dirty="0">
                        <a:effectLst/>
                      </a:endParaRPr>
                    </a:p>
                    <a:p>
                      <a:pPr marL="152400" indent="-152400">
                        <a:lnSpc>
                          <a:spcPts val="1300"/>
                        </a:lnSpc>
                        <a:spcAft>
                          <a:spcPts val="0"/>
                        </a:spcAft>
                      </a:pPr>
                      <a:r>
                        <a:rPr lang="en-US" sz="1100" dirty="0">
                          <a:effectLst/>
                        </a:rPr>
                        <a:t>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a:effectLst/>
                        </a:rPr>
                        <a:t>Exceptionally attractive and neat in design and layout</a:t>
                      </a:r>
                      <a:endParaRPr lang="es-MX" sz="11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Attractive and neat in design and layout</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Acceptably attractive but may be messy at times and/or show lack of organization</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Distractingly messy or very poorly designed</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4"/>
                  </a:ext>
                </a:extLst>
              </a:tr>
              <a:tr h="652954">
                <a:tc>
                  <a:txBody>
                    <a:bodyPr/>
                    <a:lstStyle/>
                    <a:p>
                      <a:pPr marL="152400" indent="-152400">
                        <a:lnSpc>
                          <a:spcPts val="1300"/>
                        </a:lnSpc>
                        <a:spcAft>
                          <a:spcPts val="0"/>
                        </a:spcAft>
                      </a:pPr>
                      <a:r>
                        <a:rPr lang="en-US" sz="1100" dirty="0">
                          <a:effectLst/>
                        </a:rPr>
                        <a:t>Grammar</a:t>
                      </a:r>
                      <a:endParaRPr lang="es-MX" sz="1100" dirty="0">
                        <a:effectLst/>
                      </a:endParaRPr>
                    </a:p>
                    <a:p>
                      <a:pPr marL="152400" indent="-152400">
                        <a:lnSpc>
                          <a:spcPts val="1300"/>
                        </a:lnSpc>
                        <a:spcAft>
                          <a:spcPts val="0"/>
                        </a:spcAft>
                      </a:pPr>
                      <a:r>
                        <a:rPr lang="en-US" sz="1100" dirty="0">
                          <a:effectLst/>
                        </a:rPr>
                        <a:t>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No grammatical or mechanical mistakes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2 or 3 grammatical mistakes which are not distracting</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4 to 6 grammatical mistakes which are distracting</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More than 6 grammar or mechanical mistakes which are very distracting</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5"/>
                  </a:ext>
                </a:extLst>
              </a:tr>
              <a:tr h="746232">
                <a:tc>
                  <a:txBody>
                    <a:bodyPr/>
                    <a:lstStyle/>
                    <a:p>
                      <a:pPr marL="152400" indent="-152400">
                        <a:lnSpc>
                          <a:spcPts val="1300"/>
                        </a:lnSpc>
                        <a:spcAft>
                          <a:spcPts val="0"/>
                        </a:spcAft>
                      </a:pPr>
                      <a:r>
                        <a:rPr lang="en-US" sz="1100" dirty="0">
                          <a:effectLst/>
                        </a:rPr>
                        <a:t>Understanding of content</a:t>
                      </a:r>
                      <a:endParaRPr lang="es-MX" sz="1100" dirty="0">
                        <a:effectLst/>
                      </a:endParaRPr>
                    </a:p>
                    <a:p>
                      <a:pPr marL="152400" indent="-152400">
                        <a:lnSpc>
                          <a:spcPts val="1300"/>
                        </a:lnSpc>
                        <a:spcAft>
                          <a:spcPts val="0"/>
                        </a:spcAft>
                      </a:pPr>
                      <a:r>
                        <a:rPr lang="en-US" sz="1100" dirty="0">
                          <a:effectLst/>
                        </a:rPr>
                        <a:t>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Shows a sophisticated understanding of the themes</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Shows an understanding of the themes</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Displays a somewhat limited understanding of the themes and may have few misinterpretations</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Does not show an understanding of the themes. Has quite a few misinterpretations.</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6"/>
                  </a:ext>
                </a:extLst>
              </a:tr>
              <a:tr h="652954">
                <a:tc>
                  <a:txBody>
                    <a:bodyPr/>
                    <a:lstStyle/>
                    <a:p>
                      <a:pPr marL="152400" indent="-152400">
                        <a:lnSpc>
                          <a:spcPts val="1300"/>
                        </a:lnSpc>
                        <a:spcAft>
                          <a:spcPts val="0"/>
                        </a:spcAft>
                      </a:pPr>
                      <a:r>
                        <a:rPr lang="en-US" sz="1100" dirty="0">
                          <a:effectLst/>
                        </a:rPr>
                        <a:t>Oral presentation </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Exceeds expectations in fluency, pronunciation and comprehensibility</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Meets expectations in fluency, pronunciation and comprehensibility</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highlight>
                            <a:srgbClr val="FFFF00"/>
                          </a:highlight>
                        </a:rPr>
                        <a:t>Approaches expectations in fluency, pronunciation and comprehensibility</a:t>
                      </a:r>
                      <a:endParaRPr lang="es-MX" sz="1100" i="1" dirty="0">
                        <a:solidFill>
                          <a:srgbClr val="000000"/>
                        </a:solidFill>
                        <a:effectLst/>
                        <a:highlight>
                          <a:srgbClr val="FFFF00"/>
                        </a:highligh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1100" dirty="0">
                          <a:effectLst/>
                        </a:rPr>
                        <a:t>Does not meet expectations in fluency, pronunciation and comprehensibility.</a:t>
                      </a:r>
                      <a:endParaRPr lang="es-MX" sz="11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7"/>
                  </a:ext>
                </a:extLst>
              </a:tr>
              <a:tr h="229904">
                <a:tc>
                  <a:txBody>
                    <a:bodyPr/>
                    <a:lstStyle/>
                    <a:p>
                      <a:pPr marL="152400" indent="-152400">
                        <a:lnSpc>
                          <a:spcPts val="1300"/>
                        </a:lnSpc>
                        <a:spcAft>
                          <a:spcPts val="0"/>
                        </a:spcAft>
                      </a:pPr>
                      <a:r>
                        <a:rPr lang="en-US" sz="400">
                          <a:effectLst/>
                        </a:rPr>
                        <a:t>Total 35 pts</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 </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 </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a:effectLst/>
                        </a:rPr>
                        <a:t> </a:t>
                      </a:r>
                      <a:endParaRPr lang="es-MX" sz="400" i="1">
                        <a:solidFill>
                          <a:srgbClr val="000000"/>
                        </a:solidFill>
                        <a:effectLst/>
                        <a:latin typeface="Arial" panose="020B0604020202020204" pitchFamily="34" charset="0"/>
                        <a:ea typeface="SimSun" panose="02010600030101010101" pitchFamily="2" charset="-122"/>
                      </a:endParaRPr>
                    </a:p>
                  </a:txBody>
                  <a:tcPr marL="27825" marR="27825" marT="0" marB="0"/>
                </a:tc>
                <a:tc>
                  <a:txBody>
                    <a:bodyPr/>
                    <a:lstStyle/>
                    <a:p>
                      <a:pPr marL="152400" indent="-152400">
                        <a:lnSpc>
                          <a:spcPts val="1300"/>
                        </a:lnSpc>
                        <a:spcAft>
                          <a:spcPts val="0"/>
                        </a:spcAft>
                      </a:pPr>
                      <a:r>
                        <a:rPr lang="en-US" sz="400" dirty="0">
                          <a:effectLst/>
                        </a:rPr>
                        <a:t> </a:t>
                      </a:r>
                      <a:endParaRPr lang="es-MX" sz="400" i="1" dirty="0">
                        <a:solidFill>
                          <a:srgbClr val="000000"/>
                        </a:solidFill>
                        <a:effectLst/>
                        <a:latin typeface="Arial" panose="020B0604020202020204" pitchFamily="34" charset="0"/>
                        <a:ea typeface="SimSun" panose="02010600030101010101" pitchFamily="2" charset="-122"/>
                      </a:endParaRPr>
                    </a:p>
                  </a:txBody>
                  <a:tcPr marL="27825" marR="27825" marT="0" marB="0"/>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3" name="Google Shape;443;p31"/>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Where </a:t>
            </a:r>
            <a:r>
              <a:rPr lang="en" dirty="0">
                <a:highlight>
                  <a:srgbClr val="FFFF00"/>
                </a:highlight>
              </a:rPr>
              <a:t>you gonna </a:t>
            </a:r>
            <a:r>
              <a:rPr lang="en" dirty="0"/>
              <a:t>go? Where can you stay?</a:t>
            </a:r>
            <a:endParaRPr dirty="0"/>
          </a:p>
        </p:txBody>
      </p:sp>
      <p:grpSp>
        <p:nvGrpSpPr>
          <p:cNvPr id="444" name="Google Shape;444;p31"/>
          <p:cNvGrpSpPr/>
          <p:nvPr/>
        </p:nvGrpSpPr>
        <p:grpSpPr>
          <a:xfrm>
            <a:off x="8001451" y="3493950"/>
            <a:ext cx="866089" cy="1538093"/>
            <a:chOff x="8001451" y="3819250"/>
            <a:chExt cx="866089" cy="1538093"/>
          </a:xfrm>
        </p:grpSpPr>
        <p:sp>
          <p:nvSpPr>
            <p:cNvPr id="445" name="Google Shape;445;p31"/>
            <p:cNvSpPr/>
            <p:nvPr/>
          </p:nvSpPr>
          <p:spPr>
            <a:xfrm>
              <a:off x="8001451" y="4967754"/>
              <a:ext cx="866089" cy="173425"/>
            </a:xfrm>
            <a:custGeom>
              <a:avLst/>
              <a:gdLst/>
              <a:ahLst/>
              <a:cxnLst/>
              <a:rect l="l" t="t" r="r" b="b"/>
              <a:pathLst>
                <a:path w="67584" h="13533" extrusionOk="0">
                  <a:moveTo>
                    <a:pt x="53170" y="0"/>
                  </a:moveTo>
                  <a:cubicBezTo>
                    <a:pt x="50513" y="0"/>
                    <a:pt x="47843" y="225"/>
                    <a:pt x="45196" y="444"/>
                  </a:cubicBezTo>
                  <a:cubicBezTo>
                    <a:pt x="39860" y="925"/>
                    <a:pt x="34483" y="1385"/>
                    <a:pt x="29147" y="1866"/>
                  </a:cubicBezTo>
                  <a:cubicBezTo>
                    <a:pt x="27053" y="2043"/>
                    <a:pt x="24939" y="2231"/>
                    <a:pt x="22818" y="2231"/>
                  </a:cubicBezTo>
                  <a:cubicBezTo>
                    <a:pt x="21929" y="2231"/>
                    <a:pt x="21040" y="2198"/>
                    <a:pt x="20150" y="2117"/>
                  </a:cubicBezTo>
                  <a:cubicBezTo>
                    <a:pt x="16886" y="1825"/>
                    <a:pt x="13643" y="632"/>
                    <a:pt x="10421" y="444"/>
                  </a:cubicBezTo>
                  <a:cubicBezTo>
                    <a:pt x="10334" y="438"/>
                    <a:pt x="10242" y="435"/>
                    <a:pt x="10145" y="435"/>
                  </a:cubicBezTo>
                  <a:cubicBezTo>
                    <a:pt x="7775" y="435"/>
                    <a:pt x="2641" y="2148"/>
                    <a:pt x="2742" y="4942"/>
                  </a:cubicBezTo>
                  <a:cubicBezTo>
                    <a:pt x="2762" y="5863"/>
                    <a:pt x="3558" y="6637"/>
                    <a:pt x="3453" y="7558"/>
                  </a:cubicBezTo>
                  <a:cubicBezTo>
                    <a:pt x="3244" y="9211"/>
                    <a:pt x="419" y="9420"/>
                    <a:pt x="126" y="11073"/>
                  </a:cubicBezTo>
                  <a:cubicBezTo>
                    <a:pt x="1" y="11826"/>
                    <a:pt x="524" y="12558"/>
                    <a:pt x="1193" y="12914"/>
                  </a:cubicBezTo>
                  <a:cubicBezTo>
                    <a:pt x="1884" y="13270"/>
                    <a:pt x="2658" y="13312"/>
                    <a:pt x="3453" y="13312"/>
                  </a:cubicBezTo>
                  <a:cubicBezTo>
                    <a:pt x="6926" y="13312"/>
                    <a:pt x="10379" y="12684"/>
                    <a:pt x="13831" y="12328"/>
                  </a:cubicBezTo>
                  <a:cubicBezTo>
                    <a:pt x="15991" y="12100"/>
                    <a:pt x="18166" y="11988"/>
                    <a:pt x="20341" y="11988"/>
                  </a:cubicBezTo>
                  <a:cubicBezTo>
                    <a:pt x="23960" y="11988"/>
                    <a:pt x="27580" y="12300"/>
                    <a:pt x="31135" y="12914"/>
                  </a:cubicBezTo>
                  <a:cubicBezTo>
                    <a:pt x="32731" y="13180"/>
                    <a:pt x="34326" y="13532"/>
                    <a:pt x="35922" y="13532"/>
                  </a:cubicBezTo>
                  <a:cubicBezTo>
                    <a:pt x="36084" y="13532"/>
                    <a:pt x="36246" y="13529"/>
                    <a:pt x="36408" y="13521"/>
                  </a:cubicBezTo>
                  <a:cubicBezTo>
                    <a:pt x="38186" y="13437"/>
                    <a:pt x="39986" y="12872"/>
                    <a:pt x="41178" y="11554"/>
                  </a:cubicBezTo>
                  <a:cubicBezTo>
                    <a:pt x="41890" y="10780"/>
                    <a:pt x="42392" y="9713"/>
                    <a:pt x="43354" y="9231"/>
                  </a:cubicBezTo>
                  <a:cubicBezTo>
                    <a:pt x="43858" y="8988"/>
                    <a:pt x="44448" y="8933"/>
                    <a:pt x="45016" y="8933"/>
                  </a:cubicBezTo>
                  <a:cubicBezTo>
                    <a:pt x="45133" y="8933"/>
                    <a:pt x="45249" y="8935"/>
                    <a:pt x="45363" y="8939"/>
                  </a:cubicBezTo>
                  <a:cubicBezTo>
                    <a:pt x="48254" y="8974"/>
                    <a:pt x="51170" y="9120"/>
                    <a:pt x="54064" y="9120"/>
                  </a:cubicBezTo>
                  <a:cubicBezTo>
                    <a:pt x="58041" y="9120"/>
                    <a:pt x="61976" y="8844"/>
                    <a:pt x="65743" y="7620"/>
                  </a:cubicBezTo>
                  <a:cubicBezTo>
                    <a:pt x="66266" y="7453"/>
                    <a:pt x="66831" y="7223"/>
                    <a:pt x="67061" y="6742"/>
                  </a:cubicBezTo>
                  <a:cubicBezTo>
                    <a:pt x="67584" y="5758"/>
                    <a:pt x="66370" y="4712"/>
                    <a:pt x="65282" y="4419"/>
                  </a:cubicBezTo>
                  <a:cubicBezTo>
                    <a:pt x="64194" y="4126"/>
                    <a:pt x="62876" y="3917"/>
                    <a:pt x="62416" y="2871"/>
                  </a:cubicBezTo>
                  <a:cubicBezTo>
                    <a:pt x="62269" y="2515"/>
                    <a:pt x="62269" y="2076"/>
                    <a:pt x="62060" y="1699"/>
                  </a:cubicBezTo>
                  <a:cubicBezTo>
                    <a:pt x="61746" y="1134"/>
                    <a:pt x="61035" y="883"/>
                    <a:pt x="60386" y="736"/>
                  </a:cubicBezTo>
                  <a:cubicBezTo>
                    <a:pt x="58010" y="187"/>
                    <a:pt x="55595" y="0"/>
                    <a:pt x="531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1"/>
            <p:cNvSpPr/>
            <p:nvPr/>
          </p:nvSpPr>
          <p:spPr>
            <a:xfrm>
              <a:off x="8089679" y="3819250"/>
              <a:ext cx="647824" cy="1230240"/>
            </a:xfrm>
            <a:custGeom>
              <a:avLst/>
              <a:gdLst/>
              <a:ahLst/>
              <a:cxnLst/>
              <a:rect l="l" t="t" r="r" b="b"/>
              <a:pathLst>
                <a:path w="50552" h="96000" extrusionOk="0">
                  <a:moveTo>
                    <a:pt x="23404" y="1"/>
                  </a:moveTo>
                  <a:cubicBezTo>
                    <a:pt x="23359" y="1"/>
                    <a:pt x="23313" y="1"/>
                    <a:pt x="23267" y="2"/>
                  </a:cubicBezTo>
                  <a:cubicBezTo>
                    <a:pt x="23037" y="2"/>
                    <a:pt x="22786" y="44"/>
                    <a:pt x="22556" y="65"/>
                  </a:cubicBezTo>
                  <a:cubicBezTo>
                    <a:pt x="9563" y="1865"/>
                    <a:pt x="0" y="43733"/>
                    <a:pt x="419" y="96000"/>
                  </a:cubicBezTo>
                  <a:lnTo>
                    <a:pt x="50552" y="96000"/>
                  </a:lnTo>
                  <a:cubicBezTo>
                    <a:pt x="48857" y="46223"/>
                    <a:pt x="38458" y="6070"/>
                    <a:pt x="26260" y="630"/>
                  </a:cubicBezTo>
                  <a:cubicBezTo>
                    <a:pt x="25301" y="211"/>
                    <a:pt x="24361" y="1"/>
                    <a:pt x="234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1"/>
            <p:cNvSpPr/>
            <p:nvPr/>
          </p:nvSpPr>
          <p:spPr>
            <a:xfrm>
              <a:off x="8012178" y="5258206"/>
              <a:ext cx="520199" cy="99137"/>
            </a:xfrm>
            <a:custGeom>
              <a:avLst/>
              <a:gdLst/>
              <a:ahLst/>
              <a:cxnLst/>
              <a:rect l="l" t="t" r="r" b="b"/>
              <a:pathLst>
                <a:path w="40593" h="7736" extrusionOk="0">
                  <a:moveTo>
                    <a:pt x="35502" y="1"/>
                  </a:moveTo>
                  <a:cubicBezTo>
                    <a:pt x="33125" y="1"/>
                    <a:pt x="30629" y="847"/>
                    <a:pt x="28226" y="1215"/>
                  </a:cubicBezTo>
                  <a:cubicBezTo>
                    <a:pt x="26998" y="1408"/>
                    <a:pt x="25763" y="1475"/>
                    <a:pt x="24523" y="1475"/>
                  </a:cubicBezTo>
                  <a:cubicBezTo>
                    <a:pt x="21770" y="1475"/>
                    <a:pt x="18996" y="1146"/>
                    <a:pt x="16234" y="1146"/>
                  </a:cubicBezTo>
                  <a:cubicBezTo>
                    <a:pt x="15390" y="1146"/>
                    <a:pt x="14547" y="1177"/>
                    <a:pt x="13705" y="1257"/>
                  </a:cubicBezTo>
                  <a:cubicBezTo>
                    <a:pt x="11174" y="1508"/>
                    <a:pt x="8412" y="1361"/>
                    <a:pt x="5943" y="1675"/>
                  </a:cubicBezTo>
                  <a:cubicBezTo>
                    <a:pt x="5169" y="1759"/>
                    <a:pt x="1" y="4688"/>
                    <a:pt x="1235" y="5881"/>
                  </a:cubicBezTo>
                  <a:cubicBezTo>
                    <a:pt x="2648" y="7240"/>
                    <a:pt x="4704" y="7736"/>
                    <a:pt x="6711" y="7736"/>
                  </a:cubicBezTo>
                  <a:cubicBezTo>
                    <a:pt x="7022" y="7736"/>
                    <a:pt x="7332" y="7724"/>
                    <a:pt x="7638" y="7701"/>
                  </a:cubicBezTo>
                  <a:cubicBezTo>
                    <a:pt x="9918" y="7555"/>
                    <a:pt x="12136" y="6885"/>
                    <a:pt x="14417" y="6655"/>
                  </a:cubicBezTo>
                  <a:cubicBezTo>
                    <a:pt x="15165" y="6577"/>
                    <a:pt x="15914" y="6545"/>
                    <a:pt x="16664" y="6545"/>
                  </a:cubicBezTo>
                  <a:cubicBezTo>
                    <a:pt x="20091" y="6545"/>
                    <a:pt x="23526" y="7216"/>
                    <a:pt x="26953" y="7216"/>
                  </a:cubicBezTo>
                  <a:cubicBezTo>
                    <a:pt x="27594" y="7216"/>
                    <a:pt x="28235" y="7192"/>
                    <a:pt x="28875" y="7136"/>
                  </a:cubicBezTo>
                  <a:cubicBezTo>
                    <a:pt x="32097" y="6843"/>
                    <a:pt x="35173" y="5735"/>
                    <a:pt x="38228" y="4646"/>
                  </a:cubicBezTo>
                  <a:cubicBezTo>
                    <a:pt x="39023" y="4354"/>
                    <a:pt x="39881" y="4019"/>
                    <a:pt x="40174" y="3224"/>
                  </a:cubicBezTo>
                  <a:cubicBezTo>
                    <a:pt x="40592" y="2136"/>
                    <a:pt x="39525" y="1006"/>
                    <a:pt x="38416" y="545"/>
                  </a:cubicBezTo>
                  <a:cubicBezTo>
                    <a:pt x="37476" y="150"/>
                    <a:pt x="36499" y="1"/>
                    <a:pt x="355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CuadroTexto 2">
            <a:extLst>
              <a:ext uri="{FF2B5EF4-FFF2-40B4-BE49-F238E27FC236}">
                <a16:creationId xmlns:a16="http://schemas.microsoft.com/office/drawing/2014/main" id="{91AC1149-C610-42C6-8023-A778F734DA00}"/>
              </a:ext>
            </a:extLst>
          </p:cNvPr>
          <p:cNvSpPr txBox="1"/>
          <p:nvPr/>
        </p:nvSpPr>
        <p:spPr>
          <a:xfrm>
            <a:off x="2705285" y="1274602"/>
            <a:ext cx="6162255" cy="2062103"/>
          </a:xfrm>
          <a:prstGeom prst="rect">
            <a:avLst/>
          </a:prstGeom>
          <a:noFill/>
        </p:spPr>
        <p:txBody>
          <a:bodyPr wrap="square" rtlCol="0">
            <a:spAutoFit/>
          </a:bodyPr>
          <a:lstStyle/>
          <a:p>
            <a:r>
              <a:rPr lang="es-ES" sz="1600" dirty="0">
                <a:solidFill>
                  <a:schemeClr val="tx1"/>
                </a:solidFill>
                <a:latin typeface="Andika" panose="020B0604020202020204" charset="0"/>
                <a:ea typeface="Andika" panose="020B0604020202020204" charset="0"/>
                <a:cs typeface="Andika" panose="020B0604020202020204" charset="0"/>
              </a:rPr>
              <a:t>Hi </a:t>
            </a:r>
            <a:r>
              <a:rPr lang="es-ES" sz="1600" dirty="0" err="1">
                <a:solidFill>
                  <a:schemeClr val="tx1"/>
                </a:solidFill>
                <a:latin typeface="Andika" panose="020B0604020202020204" charset="0"/>
                <a:ea typeface="Andika" panose="020B0604020202020204" charset="0"/>
                <a:cs typeface="Andika" panose="020B0604020202020204" charset="0"/>
              </a:rPr>
              <a:t>everyone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we</a:t>
            </a:r>
            <a:r>
              <a:rPr lang="es-ES" sz="1600" dirty="0">
                <a:solidFill>
                  <a:schemeClr val="tx1"/>
                </a:solidFill>
                <a:latin typeface="Andika" panose="020B0604020202020204" charset="0"/>
                <a:ea typeface="Andika" panose="020B0604020202020204" charset="0"/>
                <a:cs typeface="Andika" panose="020B0604020202020204" charset="0"/>
              </a:rPr>
              <a:t> are </a:t>
            </a:r>
            <a:r>
              <a:rPr lang="es-ES" sz="1600" dirty="0" err="1">
                <a:solidFill>
                  <a:schemeClr val="tx1"/>
                </a:solidFill>
                <a:latin typeface="Andika" panose="020B0604020202020204" charset="0"/>
                <a:ea typeface="Andika" panose="020B0604020202020204" charset="0"/>
                <a:cs typeface="Andika" panose="020B0604020202020204" charset="0"/>
              </a:rPr>
              <a:t>finally</a:t>
            </a:r>
            <a:r>
              <a:rPr lang="es-ES" sz="1600" dirty="0">
                <a:solidFill>
                  <a:schemeClr val="tx1"/>
                </a:solidFill>
                <a:latin typeface="Andika" panose="020B0604020202020204" charset="0"/>
                <a:ea typeface="Andika" panose="020B0604020202020204" charset="0"/>
                <a:cs typeface="Andika" panose="020B0604020202020204" charset="0"/>
              </a:rPr>
              <a:t> in Cancún, I hope </a:t>
            </a:r>
            <a:r>
              <a:rPr lang="es-ES" sz="1600" dirty="0" err="1">
                <a:solidFill>
                  <a:schemeClr val="tx1"/>
                </a:solidFill>
                <a:latin typeface="Andika" panose="020B0604020202020204" charset="0"/>
                <a:ea typeface="Andika" panose="020B0604020202020204" charset="0"/>
                <a:cs typeface="Andika" panose="020B0604020202020204" charset="0"/>
              </a:rPr>
              <a:t>you’re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here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with</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us</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By</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the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way</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if</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you</a:t>
            </a:r>
            <a:r>
              <a:rPr lang="es-ES" sz="1600" dirty="0">
                <a:solidFill>
                  <a:schemeClr val="tx1"/>
                </a:solidFill>
                <a:latin typeface="Andika" panose="020B0604020202020204" charset="0"/>
                <a:ea typeface="Andika" panose="020B0604020202020204" charset="0"/>
                <a:cs typeface="Andika" panose="020B0604020202020204" charset="0"/>
              </a:rPr>
              <a:t> decide </a:t>
            </a:r>
            <a:r>
              <a:rPr lang="es-ES" sz="1600" dirty="0" err="1">
                <a:solidFill>
                  <a:schemeClr val="tx1"/>
                </a:solidFill>
                <a:latin typeface="Andika" panose="020B0604020202020204" charset="0"/>
                <a:ea typeface="Andika" panose="020B0604020202020204" charset="0"/>
                <a:cs typeface="Andika" panose="020B0604020202020204" charset="0"/>
              </a:rPr>
              <a:t>to</a:t>
            </a:r>
            <a:r>
              <a:rPr lang="es-ES" sz="1600" dirty="0">
                <a:solidFill>
                  <a:schemeClr val="tx1"/>
                </a:solidFill>
                <a:latin typeface="Andika" panose="020B0604020202020204" charset="0"/>
                <a:ea typeface="Andika" panose="020B0604020202020204" charset="0"/>
                <a:cs typeface="Andika" panose="020B0604020202020204" charset="0"/>
              </a:rPr>
              <a:t> come, I </a:t>
            </a:r>
            <a:r>
              <a:rPr lang="es-ES" sz="1600" dirty="0" err="1">
                <a:solidFill>
                  <a:schemeClr val="tx1"/>
                </a:solidFill>
                <a:latin typeface="Andika" panose="020B0604020202020204" charset="0"/>
                <a:ea typeface="Andika" panose="020B0604020202020204" charset="0"/>
                <a:cs typeface="Andika" panose="020B0604020202020204" charset="0"/>
              </a:rPr>
              <a:t>recomend</a:t>
            </a:r>
            <a:r>
              <a:rPr lang="es-ES" sz="1600" dirty="0" err="1">
                <a:solidFill>
                  <a:schemeClr val="tx1"/>
                </a:solidFill>
                <a:highlight>
                  <a:srgbClr val="FFFF00"/>
                </a:highlight>
                <a:latin typeface="Andika" panose="020B0604020202020204" charset="0"/>
                <a:ea typeface="Andika" panose="020B0604020202020204" charset="0"/>
                <a:cs typeface="Andika" panose="020B0604020202020204" charset="0"/>
              </a:rPr>
              <a:t>ed</a:t>
            </a:r>
            <a:r>
              <a:rPr lang="es-ES" sz="1600" dirty="0">
                <a:solidFill>
                  <a:schemeClr val="tx1"/>
                </a:solidFill>
                <a:highlight>
                  <a:srgbClr val="FFFF00"/>
                </a:highlight>
                <a:latin typeface="Andika" panose="020B0604020202020204" charset="0"/>
                <a:ea typeface="Andika" panose="020B0604020202020204" charset="0"/>
                <a:cs typeface="Andika" panose="020B0604020202020204" charset="0"/>
              </a:rPr>
              <a:t> </a:t>
            </a:r>
            <a:r>
              <a:rPr lang="es-ES" sz="1600" strike="sngStrike" dirty="0" err="1">
                <a:solidFill>
                  <a:schemeClr val="tx1"/>
                </a:solidFill>
                <a:highlight>
                  <a:srgbClr val="FFFF00"/>
                </a:highlight>
                <a:latin typeface="Andika" panose="020B0604020202020204" charset="0"/>
                <a:ea typeface="Andika" panose="020B0604020202020204" charset="0"/>
                <a:cs typeface="Andika" panose="020B0604020202020204" charset="0"/>
              </a:rPr>
              <a:t>to</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you</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some</a:t>
            </a:r>
            <a:r>
              <a:rPr lang="es-ES" sz="1600" dirty="0">
                <a:solidFill>
                  <a:schemeClr val="tx1"/>
                </a:solidFill>
                <a:latin typeface="Andika" panose="020B0604020202020204" charset="0"/>
                <a:ea typeface="Andika" panose="020B0604020202020204" charset="0"/>
                <a:cs typeface="Andika" panose="020B0604020202020204" charset="0"/>
              </a:rPr>
              <a:t> places </a:t>
            </a:r>
            <a:r>
              <a:rPr lang="es-ES" sz="1600" dirty="0" err="1">
                <a:solidFill>
                  <a:schemeClr val="tx1"/>
                </a:solidFill>
                <a:latin typeface="Andika" panose="020B0604020202020204" charset="0"/>
                <a:ea typeface="Andika" panose="020B0604020202020204" charset="0"/>
                <a:cs typeface="Andika" panose="020B0604020202020204" charset="0"/>
              </a:rPr>
              <a:t>to</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stay</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The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Kriystal</a:t>
            </a:r>
            <a:r>
              <a:rPr lang="es-ES" sz="1600" dirty="0">
                <a:solidFill>
                  <a:schemeClr val="tx1"/>
                </a:solidFill>
                <a:latin typeface="Andika" panose="020B0604020202020204" charset="0"/>
                <a:ea typeface="Andika" panose="020B0604020202020204" charset="0"/>
                <a:cs typeface="Andika" panose="020B0604020202020204" charset="0"/>
              </a:rPr>
              <a:t> Hotel </a:t>
            </a:r>
            <a:r>
              <a:rPr lang="es-ES" sz="1600" dirty="0" err="1">
                <a:solidFill>
                  <a:schemeClr val="tx1"/>
                </a:solidFill>
                <a:latin typeface="Andika" panose="020B0604020202020204" charset="0"/>
                <a:ea typeface="Andika" panose="020B0604020202020204" charset="0"/>
                <a:cs typeface="Andika" panose="020B0604020202020204" charset="0"/>
              </a:rPr>
              <a:t>is</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the</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best</a:t>
            </a:r>
            <a:r>
              <a:rPr lang="es-ES" sz="1600" dirty="0">
                <a:solidFill>
                  <a:schemeClr val="tx1"/>
                </a:solidFill>
                <a:latin typeface="Andika" panose="020B0604020202020204" charset="0"/>
                <a:ea typeface="Andika" panose="020B0604020202020204" charset="0"/>
                <a:cs typeface="Andika" panose="020B0604020202020204" charset="0"/>
              </a:rPr>
              <a:t> hotel </a:t>
            </a:r>
            <a:r>
              <a:rPr lang="es-ES" sz="1600" dirty="0" err="1">
                <a:solidFill>
                  <a:schemeClr val="tx1"/>
                </a:solidFill>
                <a:latin typeface="Andika" panose="020B0604020202020204" charset="0"/>
                <a:ea typeface="Andika" panose="020B0604020202020204" charset="0"/>
                <a:cs typeface="Andika" panose="020B0604020202020204" charset="0"/>
              </a:rPr>
              <a:t>to</a:t>
            </a:r>
            <a:r>
              <a:rPr lang="es-ES" sz="1600" dirty="0">
                <a:solidFill>
                  <a:schemeClr val="tx1"/>
                </a:solidFill>
                <a:latin typeface="Andika" panose="020B0604020202020204" charset="0"/>
                <a:ea typeface="Andika" panose="020B0604020202020204" charset="0"/>
                <a:cs typeface="Andika" panose="020B0604020202020204" charset="0"/>
              </a:rPr>
              <a:t> </a:t>
            </a:r>
            <a:r>
              <a:rPr lang="es-ES" sz="1600" dirty="0" err="1">
                <a:solidFill>
                  <a:schemeClr val="tx1"/>
                </a:solidFill>
                <a:latin typeface="Andika" panose="020B0604020202020204" charset="0"/>
                <a:ea typeface="Andika" panose="020B0604020202020204" charset="0"/>
                <a:cs typeface="Andika" panose="020B0604020202020204" charset="0"/>
              </a:rPr>
              <a:t>stay</a:t>
            </a:r>
            <a:r>
              <a:rPr lang="es-ES" sz="1600" dirty="0">
                <a:solidFill>
                  <a:schemeClr val="tx1"/>
                </a:solidFill>
                <a:latin typeface="Andika" panose="020B0604020202020204" charset="0"/>
                <a:ea typeface="Andika" panose="020B0604020202020204" charset="0"/>
                <a:cs typeface="Andika" panose="020B0604020202020204" charset="0"/>
              </a:rPr>
              <a:t>.</a:t>
            </a:r>
          </a:p>
          <a:p>
            <a:endParaRPr lang="es-ES" sz="1600" dirty="0">
              <a:solidFill>
                <a:schemeClr val="tx1"/>
              </a:solidFill>
              <a:latin typeface="Andika" panose="020B0604020202020204" charset="0"/>
              <a:ea typeface="Andika" panose="020B0604020202020204" charset="0"/>
              <a:cs typeface="Andika" panose="020B0604020202020204" charset="0"/>
            </a:endParaRPr>
          </a:p>
          <a:p>
            <a:endParaRPr lang="es-ES" sz="1600" dirty="0">
              <a:solidFill>
                <a:schemeClr val="tx1"/>
              </a:solidFill>
              <a:latin typeface="Andika" panose="020B0604020202020204" charset="0"/>
              <a:ea typeface="Andika" panose="020B0604020202020204" charset="0"/>
              <a:cs typeface="Andika" panose="020B0604020202020204" charset="0"/>
            </a:endParaRPr>
          </a:p>
          <a:p>
            <a:r>
              <a:rPr lang="en-US" sz="1600" dirty="0">
                <a:solidFill>
                  <a:schemeClr val="tx1"/>
                </a:solidFill>
                <a:latin typeface="Andika" panose="020B0604020202020204" charset="0"/>
                <a:ea typeface="Andika" panose="020B0604020202020204" charset="0"/>
                <a:cs typeface="Andika" panose="020B0604020202020204" charset="0"/>
              </a:rPr>
              <a:t>This luxurious hotel, overlooking the Caribbean Sea, is right on the beach, in front of the Cancun convention center and 23 km from Cancun International Airport.</a:t>
            </a:r>
            <a:endParaRPr lang="es-MX" sz="1600" dirty="0">
              <a:solidFill>
                <a:schemeClr val="tx1"/>
              </a:solidFill>
              <a:latin typeface="Andika" panose="020B0604020202020204" charset="0"/>
              <a:ea typeface="Andika" panose="020B0604020202020204" charset="0"/>
              <a:cs typeface="Andika" panose="020B0604020202020204" charset="0"/>
            </a:endParaRPr>
          </a:p>
        </p:txBody>
      </p:sp>
      <p:pic>
        <p:nvPicPr>
          <p:cNvPr id="1026" name="Picture 2" descr="Hotel Krystal | Sitio Web Oficial - krystal-hotels.com.mx">
            <a:extLst>
              <a:ext uri="{FF2B5EF4-FFF2-40B4-BE49-F238E27FC236}">
                <a16:creationId xmlns:a16="http://schemas.microsoft.com/office/drawing/2014/main" id="{560D96AA-CB5F-48F2-A312-9862B619CC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71" y="1635281"/>
            <a:ext cx="2244401" cy="26404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Google Shape;452;p32"/>
          <p:cNvSpPr/>
          <p:nvPr/>
        </p:nvSpPr>
        <p:spPr>
          <a:xfrm rot="-5400000">
            <a:off x="911012" y="2209087"/>
            <a:ext cx="1398174" cy="621847"/>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rot="-5400000">
            <a:off x="2904062" y="2209087"/>
            <a:ext cx="1398174" cy="621847"/>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rot="-5400000">
            <a:off x="4860199" y="2209087"/>
            <a:ext cx="1398174" cy="621847"/>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rot="-5400000">
            <a:off x="6834812" y="2209087"/>
            <a:ext cx="1398174" cy="621847"/>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txBox="1">
            <a:spLocks noGrp="1"/>
          </p:cNvSpPr>
          <p:nvPr>
            <p:ph type="title" idx="15"/>
          </p:nvPr>
        </p:nvSpPr>
        <p:spPr>
          <a:xfrm>
            <a:off x="709500" y="709975"/>
            <a:ext cx="77250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Where can you eat and what?</a:t>
            </a:r>
            <a:endParaRPr dirty="0"/>
          </a:p>
        </p:txBody>
      </p:sp>
      <p:sp>
        <p:nvSpPr>
          <p:cNvPr id="457" name="Google Shape;457;p32"/>
          <p:cNvSpPr txBox="1">
            <a:spLocks noGrp="1"/>
          </p:cNvSpPr>
          <p:nvPr>
            <p:ph type="title"/>
          </p:nvPr>
        </p:nvSpPr>
        <p:spPr>
          <a:xfrm>
            <a:off x="546600" y="3430555"/>
            <a:ext cx="2127000" cy="44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Hotel</a:t>
            </a:r>
            <a:endParaRPr dirty="0"/>
          </a:p>
        </p:txBody>
      </p:sp>
      <p:sp>
        <p:nvSpPr>
          <p:cNvPr id="458" name="Google Shape;458;p32"/>
          <p:cNvSpPr txBox="1">
            <a:spLocks noGrp="1"/>
          </p:cNvSpPr>
          <p:nvPr>
            <p:ph type="subTitle" idx="1"/>
          </p:nvPr>
        </p:nvSpPr>
        <p:spPr>
          <a:xfrm>
            <a:off x="546600" y="3755010"/>
            <a:ext cx="2127000" cy="802200"/>
          </a:xfrm>
          <a:prstGeom prst="rect">
            <a:avLst/>
          </a:prstGeom>
        </p:spPr>
        <p:txBody>
          <a:bodyPr spcFirstLastPara="1" wrap="square" lIns="228600" tIns="91425" rIns="228600" bIns="91425" anchor="t" anchorCtr="0">
            <a:noAutofit/>
          </a:bodyPr>
          <a:lstStyle/>
          <a:p>
            <a:pPr marL="0" lvl="0" indent="0" algn="ctr" rtl="0">
              <a:spcBef>
                <a:spcPts val="0"/>
              </a:spcBef>
              <a:spcAft>
                <a:spcPts val="0"/>
              </a:spcAft>
              <a:buNone/>
            </a:pPr>
            <a:r>
              <a:rPr lang="en" dirty="0"/>
              <a:t> Hotel Buffet</a:t>
            </a:r>
            <a:endParaRPr dirty="0"/>
          </a:p>
        </p:txBody>
      </p:sp>
      <p:sp>
        <p:nvSpPr>
          <p:cNvPr id="459" name="Google Shape;459;p32"/>
          <p:cNvSpPr txBox="1">
            <a:spLocks noGrp="1"/>
          </p:cNvSpPr>
          <p:nvPr>
            <p:ph type="title" idx="2"/>
          </p:nvPr>
        </p:nvSpPr>
        <p:spPr>
          <a:xfrm>
            <a:off x="1336075" y="2483972"/>
            <a:ext cx="548100" cy="464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01</a:t>
            </a:r>
            <a:endParaRPr dirty="0"/>
          </a:p>
        </p:txBody>
      </p:sp>
      <p:sp>
        <p:nvSpPr>
          <p:cNvPr id="460" name="Google Shape;460;p32"/>
          <p:cNvSpPr txBox="1">
            <a:spLocks noGrp="1"/>
          </p:cNvSpPr>
          <p:nvPr>
            <p:ph type="title" idx="3"/>
          </p:nvPr>
        </p:nvSpPr>
        <p:spPr>
          <a:xfrm>
            <a:off x="2521189" y="3430555"/>
            <a:ext cx="2127000" cy="44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Planet Hollywood</a:t>
            </a:r>
            <a:endParaRPr dirty="0"/>
          </a:p>
        </p:txBody>
      </p:sp>
      <p:sp>
        <p:nvSpPr>
          <p:cNvPr id="461" name="Google Shape;461;p32"/>
          <p:cNvSpPr txBox="1">
            <a:spLocks noGrp="1"/>
          </p:cNvSpPr>
          <p:nvPr>
            <p:ph type="subTitle" idx="4"/>
          </p:nvPr>
        </p:nvSpPr>
        <p:spPr>
          <a:xfrm>
            <a:off x="2521187" y="3755010"/>
            <a:ext cx="2127000" cy="802200"/>
          </a:xfrm>
          <a:prstGeom prst="rect">
            <a:avLst/>
          </a:prstGeom>
        </p:spPr>
        <p:txBody>
          <a:bodyPr spcFirstLastPara="1" wrap="square" lIns="228600" tIns="91425" rIns="228600" bIns="91425" anchor="t" anchorCtr="0">
            <a:noAutofit/>
          </a:bodyPr>
          <a:lstStyle/>
          <a:p>
            <a:pPr marL="0" lvl="0" indent="0" algn="ctr" rtl="0">
              <a:spcBef>
                <a:spcPts val="0"/>
              </a:spcBef>
              <a:spcAft>
                <a:spcPts val="0"/>
              </a:spcAft>
              <a:buNone/>
            </a:pPr>
            <a:r>
              <a:rPr lang="es-ES" dirty="0" err="1"/>
              <a:t>If</a:t>
            </a:r>
            <a:r>
              <a:rPr lang="es-ES" dirty="0"/>
              <a:t> </a:t>
            </a:r>
            <a:r>
              <a:rPr lang="es-ES" dirty="0" err="1"/>
              <a:t>you</a:t>
            </a:r>
            <a:r>
              <a:rPr lang="es-ES" dirty="0"/>
              <a:t> </a:t>
            </a:r>
            <a:r>
              <a:rPr lang="es-ES" dirty="0" err="1"/>
              <a:t>want</a:t>
            </a:r>
            <a:r>
              <a:rPr lang="es-ES" dirty="0"/>
              <a:t> </a:t>
            </a:r>
            <a:r>
              <a:rPr lang="es-ES" dirty="0" err="1"/>
              <a:t>to</a:t>
            </a:r>
            <a:r>
              <a:rPr lang="es-ES" dirty="0"/>
              <a:t> </a:t>
            </a:r>
            <a:r>
              <a:rPr lang="es-ES" dirty="0" err="1"/>
              <a:t>feel</a:t>
            </a:r>
            <a:r>
              <a:rPr lang="es-ES" dirty="0"/>
              <a:t> </a:t>
            </a:r>
            <a:r>
              <a:rPr lang="es-ES" dirty="0" err="1"/>
              <a:t>like</a:t>
            </a:r>
            <a:r>
              <a:rPr lang="es-ES" dirty="0"/>
              <a:t> a </a:t>
            </a:r>
            <a:r>
              <a:rPr lang="es-ES" dirty="0" err="1"/>
              <a:t>famous</a:t>
            </a:r>
            <a:r>
              <a:rPr lang="es-ES" dirty="0"/>
              <a:t>, </a:t>
            </a:r>
            <a:r>
              <a:rPr lang="es-ES" dirty="0" err="1"/>
              <a:t>this</a:t>
            </a:r>
            <a:r>
              <a:rPr lang="es-ES" dirty="0"/>
              <a:t> </a:t>
            </a:r>
            <a:r>
              <a:rPr lang="es-ES" dirty="0" err="1"/>
              <a:t>is</a:t>
            </a:r>
            <a:r>
              <a:rPr lang="es-ES" dirty="0"/>
              <a:t> </a:t>
            </a:r>
            <a:r>
              <a:rPr lang="es-ES" dirty="0" err="1"/>
              <a:t>the</a:t>
            </a:r>
            <a:r>
              <a:rPr lang="es-ES" dirty="0"/>
              <a:t> place </a:t>
            </a:r>
            <a:r>
              <a:rPr lang="es-ES" dirty="0" err="1"/>
              <a:t>to</a:t>
            </a:r>
            <a:r>
              <a:rPr lang="es-ES" dirty="0"/>
              <a:t> </a:t>
            </a:r>
            <a:r>
              <a:rPr lang="es-ES" dirty="0" err="1"/>
              <a:t>feel</a:t>
            </a:r>
            <a:r>
              <a:rPr lang="es-ES" dirty="0"/>
              <a:t> </a:t>
            </a:r>
            <a:r>
              <a:rPr lang="es-ES" dirty="0" err="1"/>
              <a:t>it</a:t>
            </a:r>
            <a:r>
              <a:rPr lang="es-ES" dirty="0"/>
              <a:t>.</a:t>
            </a:r>
            <a:endParaRPr dirty="0"/>
          </a:p>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Clr>
                <a:schemeClr val="dk1"/>
              </a:buClr>
              <a:buSzPts val="1100"/>
              <a:buFont typeface="Arial"/>
              <a:buNone/>
            </a:pPr>
            <a:endParaRPr dirty="0"/>
          </a:p>
        </p:txBody>
      </p:sp>
      <p:sp>
        <p:nvSpPr>
          <p:cNvPr id="462" name="Google Shape;462;p32"/>
          <p:cNvSpPr txBox="1">
            <a:spLocks noGrp="1"/>
          </p:cNvSpPr>
          <p:nvPr>
            <p:ph type="title" idx="5"/>
          </p:nvPr>
        </p:nvSpPr>
        <p:spPr>
          <a:xfrm>
            <a:off x="3310623" y="2483972"/>
            <a:ext cx="548100" cy="464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02</a:t>
            </a:r>
            <a:endParaRPr/>
          </a:p>
        </p:txBody>
      </p:sp>
      <p:sp>
        <p:nvSpPr>
          <p:cNvPr id="463" name="Google Shape;463;p32"/>
          <p:cNvSpPr txBox="1">
            <a:spLocks noGrp="1"/>
          </p:cNvSpPr>
          <p:nvPr>
            <p:ph type="title" idx="6"/>
          </p:nvPr>
        </p:nvSpPr>
        <p:spPr>
          <a:xfrm>
            <a:off x="4495793" y="3436227"/>
            <a:ext cx="2127000" cy="44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Johnny Rockets</a:t>
            </a:r>
            <a:endParaRPr dirty="0"/>
          </a:p>
        </p:txBody>
      </p:sp>
      <p:sp>
        <p:nvSpPr>
          <p:cNvPr id="464" name="Google Shape;464;p32"/>
          <p:cNvSpPr txBox="1">
            <a:spLocks noGrp="1"/>
          </p:cNvSpPr>
          <p:nvPr>
            <p:ph type="subTitle" idx="7"/>
          </p:nvPr>
        </p:nvSpPr>
        <p:spPr>
          <a:xfrm>
            <a:off x="4495790" y="3767061"/>
            <a:ext cx="2127000" cy="1108931"/>
          </a:xfrm>
          <a:prstGeom prst="rect">
            <a:avLst/>
          </a:prstGeom>
        </p:spPr>
        <p:txBody>
          <a:bodyPr spcFirstLastPara="1" wrap="square" lIns="228600" tIns="91425" rIns="228600" bIns="91425" anchor="t" anchorCtr="0">
            <a:noAutofit/>
          </a:bodyPr>
          <a:lstStyle/>
          <a:p>
            <a:pPr marL="0" lvl="0" indent="0" algn="ctr" rtl="0">
              <a:spcBef>
                <a:spcPts val="0"/>
              </a:spcBef>
              <a:spcAft>
                <a:spcPts val="0"/>
              </a:spcAft>
              <a:buNone/>
            </a:pPr>
            <a:r>
              <a:rPr lang="es-ES" dirty="0" err="1"/>
              <a:t>Hamburguers</a:t>
            </a:r>
            <a:r>
              <a:rPr lang="es-ES" dirty="0"/>
              <a:t> </a:t>
            </a:r>
            <a:r>
              <a:rPr lang="es-ES" dirty="0" err="1"/>
              <a:t>with</a:t>
            </a:r>
            <a:r>
              <a:rPr lang="es-ES" dirty="0"/>
              <a:t> </a:t>
            </a:r>
            <a:r>
              <a:rPr lang="es-ES" dirty="0" err="1"/>
              <a:t>milks</a:t>
            </a:r>
            <a:r>
              <a:rPr lang="es-ES" dirty="0"/>
              <a:t> </a:t>
            </a:r>
            <a:r>
              <a:rPr lang="es-ES" dirty="0" err="1"/>
              <a:t>shake</a:t>
            </a:r>
            <a:r>
              <a:rPr lang="es-ES" dirty="0"/>
              <a:t>, </a:t>
            </a:r>
            <a:r>
              <a:rPr lang="es-ES" dirty="0" err="1"/>
              <a:t>here</a:t>
            </a:r>
            <a:r>
              <a:rPr lang="es-ES" dirty="0"/>
              <a:t>, </a:t>
            </a:r>
            <a:r>
              <a:rPr lang="en-US" dirty="0"/>
              <a:t>it’s the best combination</a:t>
            </a:r>
            <a:endParaRPr dirty="0"/>
          </a:p>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Clr>
                <a:schemeClr val="dk1"/>
              </a:buClr>
              <a:buSzPts val="1100"/>
              <a:buFont typeface="Arial"/>
              <a:buNone/>
            </a:pPr>
            <a:endParaRPr dirty="0"/>
          </a:p>
        </p:txBody>
      </p:sp>
      <p:sp>
        <p:nvSpPr>
          <p:cNvPr id="465" name="Google Shape;465;p32"/>
          <p:cNvSpPr txBox="1">
            <a:spLocks noGrp="1"/>
          </p:cNvSpPr>
          <p:nvPr>
            <p:ph type="title" idx="8"/>
          </p:nvPr>
        </p:nvSpPr>
        <p:spPr>
          <a:xfrm>
            <a:off x="5285276" y="2490929"/>
            <a:ext cx="548100" cy="464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03</a:t>
            </a:r>
            <a:endParaRPr/>
          </a:p>
        </p:txBody>
      </p:sp>
      <p:sp>
        <p:nvSpPr>
          <p:cNvPr id="466" name="Google Shape;466;p32"/>
          <p:cNvSpPr txBox="1">
            <a:spLocks noGrp="1"/>
          </p:cNvSpPr>
          <p:nvPr>
            <p:ph type="title" idx="9"/>
          </p:nvPr>
        </p:nvSpPr>
        <p:spPr>
          <a:xfrm>
            <a:off x="6470407" y="3436227"/>
            <a:ext cx="2127000" cy="44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Plaza la isla</a:t>
            </a:r>
            <a:endParaRPr dirty="0"/>
          </a:p>
        </p:txBody>
      </p:sp>
      <p:sp>
        <p:nvSpPr>
          <p:cNvPr id="467" name="Google Shape;467;p32"/>
          <p:cNvSpPr txBox="1">
            <a:spLocks noGrp="1"/>
          </p:cNvSpPr>
          <p:nvPr>
            <p:ph type="subTitle" idx="13"/>
          </p:nvPr>
        </p:nvSpPr>
        <p:spPr>
          <a:xfrm>
            <a:off x="6470402" y="3767062"/>
            <a:ext cx="2127000" cy="802200"/>
          </a:xfrm>
          <a:prstGeom prst="rect">
            <a:avLst/>
          </a:prstGeom>
        </p:spPr>
        <p:txBody>
          <a:bodyPr spcFirstLastPara="1" wrap="square" lIns="228600" tIns="91425" rIns="228600" bIns="91425" anchor="t" anchorCtr="0">
            <a:noAutofit/>
          </a:bodyPr>
          <a:lstStyle/>
          <a:p>
            <a:pPr marL="0" lvl="0" indent="0" algn="ctr" rtl="0">
              <a:spcBef>
                <a:spcPts val="0"/>
              </a:spcBef>
              <a:spcAft>
                <a:spcPts val="0"/>
              </a:spcAft>
              <a:buNone/>
            </a:pPr>
            <a:r>
              <a:rPr lang="es-ES" dirty="0" err="1"/>
              <a:t>You</a:t>
            </a:r>
            <a:r>
              <a:rPr lang="es-ES" dirty="0"/>
              <a:t> can </a:t>
            </a:r>
            <a:r>
              <a:rPr lang="es-ES" dirty="0" err="1"/>
              <a:t>eat</a:t>
            </a:r>
            <a:r>
              <a:rPr lang="es-ES" dirty="0"/>
              <a:t> </a:t>
            </a:r>
            <a:r>
              <a:rPr lang="es-ES" dirty="0" err="1"/>
              <a:t>anything</a:t>
            </a:r>
            <a:r>
              <a:rPr lang="es-ES" dirty="0"/>
              <a:t> </a:t>
            </a:r>
            <a:r>
              <a:rPr lang="es-ES" dirty="0" err="1"/>
              <a:t>you</a:t>
            </a:r>
            <a:r>
              <a:rPr lang="es-ES" dirty="0"/>
              <a:t> can imagine.</a:t>
            </a:r>
            <a:endParaRPr dirty="0"/>
          </a:p>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Clr>
                <a:schemeClr val="dk1"/>
              </a:buClr>
              <a:buSzPts val="1100"/>
              <a:buFont typeface="Arial"/>
              <a:buNone/>
            </a:pPr>
            <a:endParaRPr dirty="0"/>
          </a:p>
        </p:txBody>
      </p:sp>
      <p:sp>
        <p:nvSpPr>
          <p:cNvPr id="468" name="Google Shape;468;p32"/>
          <p:cNvSpPr txBox="1">
            <a:spLocks noGrp="1"/>
          </p:cNvSpPr>
          <p:nvPr>
            <p:ph type="title" idx="14"/>
          </p:nvPr>
        </p:nvSpPr>
        <p:spPr>
          <a:xfrm>
            <a:off x="7259849" y="2490929"/>
            <a:ext cx="548100" cy="464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04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33"/>
          <p:cNvSpPr txBox="1">
            <a:spLocks noGrp="1"/>
          </p:cNvSpPr>
          <p:nvPr>
            <p:ph type="title"/>
          </p:nvPr>
        </p:nvSpPr>
        <p:spPr>
          <a:xfrm>
            <a:off x="709501" y="706071"/>
            <a:ext cx="3470710" cy="58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accent1"/>
                </a:solidFill>
              </a:rPr>
              <a:t>What is the weather like?</a:t>
            </a:r>
            <a:endParaRPr dirty="0">
              <a:solidFill>
                <a:schemeClr val="accent1"/>
              </a:solidFill>
            </a:endParaRPr>
          </a:p>
        </p:txBody>
      </p:sp>
      <p:sp>
        <p:nvSpPr>
          <p:cNvPr id="474" name="Google Shape;474;p33"/>
          <p:cNvSpPr txBox="1">
            <a:spLocks noGrp="1"/>
          </p:cNvSpPr>
          <p:nvPr>
            <p:ph type="subTitle" idx="1"/>
          </p:nvPr>
        </p:nvSpPr>
        <p:spPr>
          <a:xfrm>
            <a:off x="709500" y="2308818"/>
            <a:ext cx="3470710" cy="1617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US" dirty="0"/>
              <a:t>The weather on the Yucatan isn't nearly as predictable but rest assured it will get hot and it will be sunny for some part of your stay, this weather man predicts with a 30% accuracy +- 20% 19 times out of 20.</a:t>
            </a:r>
          </a:p>
        </p:txBody>
      </p:sp>
      <p:pic>
        <p:nvPicPr>
          <p:cNvPr id="475" name="Google Shape;475;p33"/>
          <p:cNvPicPr preferRelativeResize="0"/>
          <p:nvPr/>
        </p:nvPicPr>
        <p:blipFill rotWithShape="1">
          <a:blip r:embed="rId3">
            <a:alphaModFix/>
          </a:blip>
          <a:srcRect l="21065" r="28944"/>
          <a:stretch/>
        </p:blipFill>
        <p:spPr>
          <a:xfrm>
            <a:off x="4572000" y="709500"/>
            <a:ext cx="3862500" cy="4346100"/>
          </a:xfrm>
          <a:prstGeom prst="ellipse">
            <a:avLst/>
          </a:prstGeom>
          <a:noFill/>
          <a:ln>
            <a:noFill/>
          </a:ln>
        </p:spPr>
      </p:pic>
      <p:sp>
        <p:nvSpPr>
          <p:cNvPr id="476" name="Google Shape;476;p33"/>
          <p:cNvSpPr/>
          <p:nvPr/>
        </p:nvSpPr>
        <p:spPr>
          <a:xfrm flipH="1">
            <a:off x="6091071" y="906327"/>
            <a:ext cx="1186256" cy="253216"/>
          </a:xfrm>
          <a:custGeom>
            <a:avLst/>
            <a:gdLst/>
            <a:ahLst/>
            <a:cxnLst/>
            <a:rect l="l" t="t" r="r" b="b"/>
            <a:pathLst>
              <a:path w="134687" h="28750" extrusionOk="0">
                <a:moveTo>
                  <a:pt x="16112" y="28582"/>
                </a:moveTo>
                <a:cubicBezTo>
                  <a:pt x="54360" y="27641"/>
                  <a:pt x="93425" y="28750"/>
                  <a:pt x="131673" y="27808"/>
                </a:cubicBezTo>
                <a:cubicBezTo>
                  <a:pt x="132845" y="27787"/>
                  <a:pt x="134268" y="27578"/>
                  <a:pt x="134686" y="26469"/>
                </a:cubicBezTo>
                <a:cubicBezTo>
                  <a:pt x="132426" y="25277"/>
                  <a:pt x="129706" y="26323"/>
                  <a:pt x="127175" y="26448"/>
                </a:cubicBezTo>
                <a:cubicBezTo>
                  <a:pt x="122655" y="26678"/>
                  <a:pt x="118617" y="23917"/>
                  <a:pt x="114620" y="21761"/>
                </a:cubicBezTo>
                <a:cubicBezTo>
                  <a:pt x="110624" y="19627"/>
                  <a:pt x="105519" y="18100"/>
                  <a:pt x="101752" y="20611"/>
                </a:cubicBezTo>
                <a:cubicBezTo>
                  <a:pt x="101041" y="21092"/>
                  <a:pt x="100330" y="21720"/>
                  <a:pt x="99472" y="21678"/>
                </a:cubicBezTo>
                <a:cubicBezTo>
                  <a:pt x="98949" y="21657"/>
                  <a:pt x="98488" y="21364"/>
                  <a:pt x="98028" y="21113"/>
                </a:cubicBezTo>
                <a:cubicBezTo>
                  <a:pt x="94513" y="18895"/>
                  <a:pt x="91332" y="16091"/>
                  <a:pt x="88675" y="12869"/>
                </a:cubicBezTo>
                <a:cubicBezTo>
                  <a:pt x="86604" y="10379"/>
                  <a:pt x="84804" y="7596"/>
                  <a:pt x="82210" y="5650"/>
                </a:cubicBezTo>
                <a:cubicBezTo>
                  <a:pt x="76560" y="1424"/>
                  <a:pt x="67584" y="2700"/>
                  <a:pt x="63316" y="8287"/>
                </a:cubicBezTo>
                <a:cubicBezTo>
                  <a:pt x="62876" y="8893"/>
                  <a:pt x="62416" y="9584"/>
                  <a:pt x="61705" y="9814"/>
                </a:cubicBezTo>
                <a:cubicBezTo>
                  <a:pt x="60533" y="10232"/>
                  <a:pt x="59340" y="9270"/>
                  <a:pt x="58399" y="8454"/>
                </a:cubicBezTo>
                <a:cubicBezTo>
                  <a:pt x="49694" y="921"/>
                  <a:pt x="35655" y="1"/>
                  <a:pt x="26532" y="7031"/>
                </a:cubicBezTo>
                <a:cubicBezTo>
                  <a:pt x="23917" y="9061"/>
                  <a:pt x="21761" y="11592"/>
                  <a:pt x="19648" y="14124"/>
                </a:cubicBezTo>
                <a:cubicBezTo>
                  <a:pt x="16112" y="18372"/>
                  <a:pt x="5253" y="26888"/>
                  <a:pt x="1" y="28562"/>
                </a:cubicBezTo>
                <a:lnTo>
                  <a:pt x="16112" y="285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7" name="Google Shape;477;p33"/>
          <p:cNvGrpSpPr/>
          <p:nvPr/>
        </p:nvGrpSpPr>
        <p:grpSpPr>
          <a:xfrm rot="-1642517">
            <a:off x="7529682" y="29058"/>
            <a:ext cx="2693969" cy="1363141"/>
            <a:chOff x="19279125" y="28273675"/>
            <a:chExt cx="2565725" cy="1298250"/>
          </a:xfrm>
        </p:grpSpPr>
        <p:sp>
          <p:nvSpPr>
            <p:cNvPr id="478" name="Google Shape;478;p33"/>
            <p:cNvSpPr/>
            <p:nvPr/>
          </p:nvSpPr>
          <p:spPr>
            <a:xfrm>
              <a:off x="19715375" y="28798125"/>
              <a:ext cx="506850" cy="665075"/>
            </a:xfrm>
            <a:custGeom>
              <a:avLst/>
              <a:gdLst/>
              <a:ahLst/>
              <a:cxnLst/>
              <a:rect l="l" t="t" r="r" b="b"/>
              <a:pathLst>
                <a:path w="20274" h="26603" extrusionOk="0">
                  <a:moveTo>
                    <a:pt x="20102" y="0"/>
                  </a:moveTo>
                  <a:cubicBezTo>
                    <a:pt x="20089" y="0"/>
                    <a:pt x="20076" y="3"/>
                    <a:pt x="20065" y="8"/>
                  </a:cubicBezTo>
                  <a:cubicBezTo>
                    <a:pt x="20002" y="8"/>
                    <a:pt x="19981" y="29"/>
                    <a:pt x="19918" y="50"/>
                  </a:cubicBezTo>
                  <a:cubicBezTo>
                    <a:pt x="18014" y="1975"/>
                    <a:pt x="16194" y="4026"/>
                    <a:pt x="14415" y="6181"/>
                  </a:cubicBezTo>
                  <a:cubicBezTo>
                    <a:pt x="14060" y="6537"/>
                    <a:pt x="13746" y="6934"/>
                    <a:pt x="13474" y="7332"/>
                  </a:cubicBezTo>
                  <a:cubicBezTo>
                    <a:pt x="13264" y="7583"/>
                    <a:pt x="13055" y="7876"/>
                    <a:pt x="12846" y="8148"/>
                  </a:cubicBezTo>
                  <a:lnTo>
                    <a:pt x="12804" y="8169"/>
                  </a:lnTo>
                  <a:cubicBezTo>
                    <a:pt x="9561" y="12270"/>
                    <a:pt x="6506" y="16643"/>
                    <a:pt x="3577" y="20911"/>
                  </a:cubicBezTo>
                  <a:cubicBezTo>
                    <a:pt x="3577" y="20911"/>
                    <a:pt x="3577" y="20932"/>
                    <a:pt x="3556" y="20932"/>
                  </a:cubicBezTo>
                  <a:cubicBezTo>
                    <a:pt x="3556" y="20953"/>
                    <a:pt x="3535" y="20953"/>
                    <a:pt x="3535" y="20974"/>
                  </a:cubicBezTo>
                  <a:cubicBezTo>
                    <a:pt x="2447" y="22522"/>
                    <a:pt x="1401" y="24050"/>
                    <a:pt x="355" y="25535"/>
                  </a:cubicBezTo>
                  <a:cubicBezTo>
                    <a:pt x="0" y="26042"/>
                    <a:pt x="531" y="26603"/>
                    <a:pt x="1046" y="26603"/>
                  </a:cubicBezTo>
                  <a:cubicBezTo>
                    <a:pt x="1169" y="26603"/>
                    <a:pt x="1292" y="26571"/>
                    <a:pt x="1401" y="26498"/>
                  </a:cubicBezTo>
                  <a:cubicBezTo>
                    <a:pt x="1987" y="26142"/>
                    <a:pt x="2593" y="25745"/>
                    <a:pt x="3137" y="25347"/>
                  </a:cubicBezTo>
                  <a:cubicBezTo>
                    <a:pt x="3158" y="25347"/>
                    <a:pt x="3158" y="25326"/>
                    <a:pt x="3158" y="25326"/>
                  </a:cubicBezTo>
                  <a:cubicBezTo>
                    <a:pt x="11423" y="19593"/>
                    <a:pt x="18746" y="10177"/>
                    <a:pt x="20274" y="239"/>
                  </a:cubicBezTo>
                  <a:cubicBezTo>
                    <a:pt x="20274" y="155"/>
                    <a:pt x="20232" y="113"/>
                    <a:pt x="20211" y="50"/>
                  </a:cubicBezTo>
                  <a:cubicBezTo>
                    <a:pt x="20180" y="20"/>
                    <a:pt x="20139" y="0"/>
                    <a:pt x="201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3"/>
            <p:cNvSpPr/>
            <p:nvPr/>
          </p:nvSpPr>
          <p:spPr>
            <a:xfrm>
              <a:off x="20308800" y="28749150"/>
              <a:ext cx="511325" cy="822775"/>
            </a:xfrm>
            <a:custGeom>
              <a:avLst/>
              <a:gdLst/>
              <a:ahLst/>
              <a:cxnLst/>
              <a:rect l="l" t="t" r="r" b="b"/>
              <a:pathLst>
                <a:path w="20453" h="32911" extrusionOk="0">
                  <a:moveTo>
                    <a:pt x="20227" y="1"/>
                  </a:moveTo>
                  <a:cubicBezTo>
                    <a:pt x="20190" y="1"/>
                    <a:pt x="20153" y="8"/>
                    <a:pt x="20118" y="22"/>
                  </a:cubicBezTo>
                  <a:cubicBezTo>
                    <a:pt x="20097" y="22"/>
                    <a:pt x="20097" y="63"/>
                    <a:pt x="20076" y="84"/>
                  </a:cubicBezTo>
                  <a:cubicBezTo>
                    <a:pt x="19804" y="335"/>
                    <a:pt x="19574" y="607"/>
                    <a:pt x="19302" y="900"/>
                  </a:cubicBezTo>
                  <a:cubicBezTo>
                    <a:pt x="19302" y="900"/>
                    <a:pt x="19302" y="921"/>
                    <a:pt x="19281" y="921"/>
                  </a:cubicBezTo>
                  <a:cubicBezTo>
                    <a:pt x="19051" y="1172"/>
                    <a:pt x="18841" y="1444"/>
                    <a:pt x="18632" y="1695"/>
                  </a:cubicBezTo>
                  <a:cubicBezTo>
                    <a:pt x="18569" y="1758"/>
                    <a:pt x="18528" y="1842"/>
                    <a:pt x="18465" y="1884"/>
                  </a:cubicBezTo>
                  <a:cubicBezTo>
                    <a:pt x="18318" y="2093"/>
                    <a:pt x="18130" y="2302"/>
                    <a:pt x="17984" y="2512"/>
                  </a:cubicBezTo>
                  <a:cubicBezTo>
                    <a:pt x="17921" y="2595"/>
                    <a:pt x="17837" y="2679"/>
                    <a:pt x="17795" y="2784"/>
                  </a:cubicBezTo>
                  <a:cubicBezTo>
                    <a:pt x="17628" y="2993"/>
                    <a:pt x="17502" y="3160"/>
                    <a:pt x="17356" y="3369"/>
                  </a:cubicBezTo>
                  <a:cubicBezTo>
                    <a:pt x="17293" y="3453"/>
                    <a:pt x="17209" y="3558"/>
                    <a:pt x="17168" y="3641"/>
                  </a:cubicBezTo>
                  <a:cubicBezTo>
                    <a:pt x="17000" y="3851"/>
                    <a:pt x="16875" y="4060"/>
                    <a:pt x="16749" y="4269"/>
                  </a:cubicBezTo>
                  <a:cubicBezTo>
                    <a:pt x="16686" y="4353"/>
                    <a:pt x="16644" y="4436"/>
                    <a:pt x="16561" y="4520"/>
                  </a:cubicBezTo>
                  <a:lnTo>
                    <a:pt x="16100" y="5232"/>
                  </a:lnTo>
                  <a:cubicBezTo>
                    <a:pt x="16059" y="5273"/>
                    <a:pt x="16017" y="5336"/>
                    <a:pt x="15996" y="5420"/>
                  </a:cubicBezTo>
                  <a:cubicBezTo>
                    <a:pt x="15598" y="6006"/>
                    <a:pt x="15222" y="6633"/>
                    <a:pt x="14866" y="7282"/>
                  </a:cubicBezTo>
                  <a:cubicBezTo>
                    <a:pt x="14803" y="7345"/>
                    <a:pt x="14782" y="7429"/>
                    <a:pt x="14740" y="7512"/>
                  </a:cubicBezTo>
                  <a:cubicBezTo>
                    <a:pt x="14594" y="7742"/>
                    <a:pt x="14468" y="7973"/>
                    <a:pt x="14322" y="8203"/>
                  </a:cubicBezTo>
                  <a:cubicBezTo>
                    <a:pt x="14259" y="8286"/>
                    <a:pt x="14217" y="8391"/>
                    <a:pt x="14155" y="8475"/>
                  </a:cubicBezTo>
                  <a:lnTo>
                    <a:pt x="13757" y="9186"/>
                  </a:lnTo>
                  <a:cubicBezTo>
                    <a:pt x="13715" y="9249"/>
                    <a:pt x="13652" y="9333"/>
                    <a:pt x="13631" y="9416"/>
                  </a:cubicBezTo>
                  <a:cubicBezTo>
                    <a:pt x="13485" y="9709"/>
                    <a:pt x="13318" y="9960"/>
                    <a:pt x="13171" y="10253"/>
                  </a:cubicBezTo>
                  <a:cubicBezTo>
                    <a:pt x="12962" y="10609"/>
                    <a:pt x="12753" y="10986"/>
                    <a:pt x="12564" y="11341"/>
                  </a:cubicBezTo>
                  <a:cubicBezTo>
                    <a:pt x="12502" y="11488"/>
                    <a:pt x="12439" y="11592"/>
                    <a:pt x="12376" y="11718"/>
                  </a:cubicBezTo>
                  <a:lnTo>
                    <a:pt x="12062" y="12262"/>
                  </a:lnTo>
                  <a:cubicBezTo>
                    <a:pt x="11539" y="13224"/>
                    <a:pt x="10995" y="14166"/>
                    <a:pt x="10409" y="15108"/>
                  </a:cubicBezTo>
                  <a:cubicBezTo>
                    <a:pt x="8568" y="18183"/>
                    <a:pt x="6622" y="21217"/>
                    <a:pt x="4718" y="24251"/>
                  </a:cubicBezTo>
                  <a:lnTo>
                    <a:pt x="4718" y="24272"/>
                  </a:lnTo>
                  <a:lnTo>
                    <a:pt x="4718" y="24293"/>
                  </a:lnTo>
                  <a:lnTo>
                    <a:pt x="4718" y="24314"/>
                  </a:lnTo>
                  <a:lnTo>
                    <a:pt x="4718" y="24356"/>
                  </a:lnTo>
                  <a:lnTo>
                    <a:pt x="4718" y="24377"/>
                  </a:lnTo>
                  <a:cubicBezTo>
                    <a:pt x="3693" y="26030"/>
                    <a:pt x="2668" y="27641"/>
                    <a:pt x="1684" y="29315"/>
                  </a:cubicBezTo>
                  <a:lnTo>
                    <a:pt x="1684" y="29336"/>
                  </a:lnTo>
                  <a:lnTo>
                    <a:pt x="1684" y="29377"/>
                  </a:lnTo>
                  <a:lnTo>
                    <a:pt x="1684" y="29398"/>
                  </a:lnTo>
                  <a:lnTo>
                    <a:pt x="1684" y="29419"/>
                  </a:lnTo>
                  <a:lnTo>
                    <a:pt x="1684" y="29461"/>
                  </a:lnTo>
                  <a:cubicBezTo>
                    <a:pt x="1621" y="29503"/>
                    <a:pt x="1600" y="29587"/>
                    <a:pt x="1559" y="29670"/>
                  </a:cubicBezTo>
                  <a:lnTo>
                    <a:pt x="1559" y="29691"/>
                  </a:lnTo>
                  <a:cubicBezTo>
                    <a:pt x="1140" y="30361"/>
                    <a:pt x="743" y="31072"/>
                    <a:pt x="345" y="31763"/>
                  </a:cubicBezTo>
                  <a:cubicBezTo>
                    <a:pt x="1" y="32365"/>
                    <a:pt x="520" y="32911"/>
                    <a:pt x="1088" y="32911"/>
                  </a:cubicBezTo>
                  <a:cubicBezTo>
                    <a:pt x="1210" y="32911"/>
                    <a:pt x="1335" y="32886"/>
                    <a:pt x="1454" y="32830"/>
                  </a:cubicBezTo>
                  <a:cubicBezTo>
                    <a:pt x="1517" y="32809"/>
                    <a:pt x="1600" y="32746"/>
                    <a:pt x="1684" y="32662"/>
                  </a:cubicBezTo>
                  <a:cubicBezTo>
                    <a:pt x="6476" y="28038"/>
                    <a:pt x="10388" y="22556"/>
                    <a:pt x="13757" y="16844"/>
                  </a:cubicBezTo>
                  <a:cubicBezTo>
                    <a:pt x="16247" y="12408"/>
                    <a:pt x="19051" y="7721"/>
                    <a:pt x="20097" y="2700"/>
                  </a:cubicBezTo>
                  <a:cubicBezTo>
                    <a:pt x="20097" y="2658"/>
                    <a:pt x="20118" y="2616"/>
                    <a:pt x="20118" y="2595"/>
                  </a:cubicBezTo>
                  <a:cubicBezTo>
                    <a:pt x="20160" y="2365"/>
                    <a:pt x="20222" y="2093"/>
                    <a:pt x="20243" y="1863"/>
                  </a:cubicBezTo>
                  <a:cubicBezTo>
                    <a:pt x="20243" y="1800"/>
                    <a:pt x="20264" y="1779"/>
                    <a:pt x="20264" y="1737"/>
                  </a:cubicBezTo>
                  <a:lnTo>
                    <a:pt x="20348" y="1172"/>
                  </a:lnTo>
                  <a:cubicBezTo>
                    <a:pt x="20390" y="1068"/>
                    <a:pt x="20390" y="1005"/>
                    <a:pt x="20390" y="879"/>
                  </a:cubicBezTo>
                  <a:cubicBezTo>
                    <a:pt x="20411" y="733"/>
                    <a:pt x="20411" y="607"/>
                    <a:pt x="20432" y="440"/>
                  </a:cubicBezTo>
                  <a:cubicBezTo>
                    <a:pt x="20432" y="356"/>
                    <a:pt x="20453" y="294"/>
                    <a:pt x="20453" y="210"/>
                  </a:cubicBezTo>
                  <a:lnTo>
                    <a:pt x="20453" y="126"/>
                  </a:lnTo>
                  <a:cubicBezTo>
                    <a:pt x="20453" y="105"/>
                    <a:pt x="20432" y="105"/>
                    <a:pt x="20432" y="84"/>
                  </a:cubicBezTo>
                  <a:cubicBezTo>
                    <a:pt x="20376" y="29"/>
                    <a:pt x="20301" y="1"/>
                    <a:pt x="202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3"/>
            <p:cNvSpPr/>
            <p:nvPr/>
          </p:nvSpPr>
          <p:spPr>
            <a:xfrm>
              <a:off x="20182700" y="28375125"/>
              <a:ext cx="603425" cy="350075"/>
            </a:xfrm>
            <a:custGeom>
              <a:avLst/>
              <a:gdLst/>
              <a:ahLst/>
              <a:cxnLst/>
              <a:rect l="l" t="t" r="r" b="b"/>
              <a:pathLst>
                <a:path w="24137" h="14003" extrusionOk="0">
                  <a:moveTo>
                    <a:pt x="808" y="1"/>
                  </a:moveTo>
                  <a:cubicBezTo>
                    <a:pt x="364" y="1"/>
                    <a:pt x="1" y="496"/>
                    <a:pt x="137" y="922"/>
                  </a:cubicBezTo>
                  <a:cubicBezTo>
                    <a:pt x="179" y="1027"/>
                    <a:pt x="263" y="1131"/>
                    <a:pt x="367" y="1215"/>
                  </a:cubicBezTo>
                  <a:cubicBezTo>
                    <a:pt x="6623" y="6404"/>
                    <a:pt x="13131" y="11070"/>
                    <a:pt x="20935" y="13288"/>
                  </a:cubicBezTo>
                  <a:cubicBezTo>
                    <a:pt x="20977" y="13309"/>
                    <a:pt x="21040" y="13309"/>
                    <a:pt x="21103" y="13351"/>
                  </a:cubicBezTo>
                  <a:cubicBezTo>
                    <a:pt x="21500" y="13434"/>
                    <a:pt x="21919" y="13560"/>
                    <a:pt x="22316" y="13643"/>
                  </a:cubicBezTo>
                  <a:cubicBezTo>
                    <a:pt x="22421" y="13685"/>
                    <a:pt x="22484" y="13706"/>
                    <a:pt x="22588" y="13727"/>
                  </a:cubicBezTo>
                  <a:cubicBezTo>
                    <a:pt x="22965" y="13811"/>
                    <a:pt x="23362" y="13895"/>
                    <a:pt x="23718" y="13957"/>
                  </a:cubicBezTo>
                  <a:cubicBezTo>
                    <a:pt x="23781" y="13957"/>
                    <a:pt x="23802" y="13999"/>
                    <a:pt x="23823" y="13999"/>
                  </a:cubicBezTo>
                  <a:cubicBezTo>
                    <a:pt x="23838" y="14001"/>
                    <a:pt x="23852" y="14002"/>
                    <a:pt x="23867" y="14002"/>
                  </a:cubicBezTo>
                  <a:cubicBezTo>
                    <a:pt x="23990" y="14002"/>
                    <a:pt x="24078" y="13923"/>
                    <a:pt x="24116" y="13811"/>
                  </a:cubicBezTo>
                  <a:cubicBezTo>
                    <a:pt x="24137" y="13769"/>
                    <a:pt x="24137" y="13727"/>
                    <a:pt x="24116" y="13685"/>
                  </a:cubicBezTo>
                  <a:cubicBezTo>
                    <a:pt x="24116" y="13643"/>
                    <a:pt x="24095" y="13602"/>
                    <a:pt x="24032" y="13581"/>
                  </a:cubicBezTo>
                  <a:cubicBezTo>
                    <a:pt x="23676" y="13309"/>
                    <a:pt x="23341" y="13037"/>
                    <a:pt x="22965" y="12765"/>
                  </a:cubicBezTo>
                  <a:cubicBezTo>
                    <a:pt x="22923" y="12744"/>
                    <a:pt x="22860" y="12681"/>
                    <a:pt x="22818" y="12660"/>
                  </a:cubicBezTo>
                  <a:cubicBezTo>
                    <a:pt x="22525" y="12451"/>
                    <a:pt x="22212" y="12221"/>
                    <a:pt x="21919" y="12011"/>
                  </a:cubicBezTo>
                  <a:lnTo>
                    <a:pt x="21688" y="11844"/>
                  </a:lnTo>
                  <a:cubicBezTo>
                    <a:pt x="21333" y="11614"/>
                    <a:pt x="21019" y="11384"/>
                    <a:pt x="20684" y="11175"/>
                  </a:cubicBezTo>
                  <a:lnTo>
                    <a:pt x="20663" y="11133"/>
                  </a:lnTo>
                  <a:cubicBezTo>
                    <a:pt x="16876" y="8580"/>
                    <a:pt x="12859" y="6404"/>
                    <a:pt x="8841" y="4228"/>
                  </a:cubicBezTo>
                  <a:cubicBezTo>
                    <a:pt x="8841" y="4228"/>
                    <a:pt x="8820" y="4228"/>
                    <a:pt x="8820" y="4207"/>
                  </a:cubicBezTo>
                  <a:lnTo>
                    <a:pt x="8800" y="4207"/>
                  </a:lnTo>
                  <a:cubicBezTo>
                    <a:pt x="6226" y="2847"/>
                    <a:pt x="3673" y="1508"/>
                    <a:pt x="1121" y="85"/>
                  </a:cubicBezTo>
                  <a:cubicBezTo>
                    <a:pt x="1016" y="27"/>
                    <a:pt x="910" y="1"/>
                    <a:pt x="8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3"/>
            <p:cNvSpPr/>
            <p:nvPr/>
          </p:nvSpPr>
          <p:spPr>
            <a:xfrm>
              <a:off x="19914100" y="28430850"/>
              <a:ext cx="673250" cy="292175"/>
            </a:xfrm>
            <a:custGeom>
              <a:avLst/>
              <a:gdLst/>
              <a:ahLst/>
              <a:cxnLst/>
              <a:rect l="l" t="t" r="r" b="b"/>
              <a:pathLst>
                <a:path w="26930" h="11687" extrusionOk="0">
                  <a:moveTo>
                    <a:pt x="1364" y="1"/>
                  </a:moveTo>
                  <a:cubicBezTo>
                    <a:pt x="1157" y="1"/>
                    <a:pt x="953" y="11"/>
                    <a:pt x="754" y="32"/>
                  </a:cubicBezTo>
                  <a:cubicBezTo>
                    <a:pt x="210" y="53"/>
                    <a:pt x="1" y="492"/>
                    <a:pt x="106" y="911"/>
                  </a:cubicBezTo>
                  <a:cubicBezTo>
                    <a:pt x="210" y="1141"/>
                    <a:pt x="357" y="1392"/>
                    <a:pt x="650" y="1476"/>
                  </a:cubicBezTo>
                  <a:cubicBezTo>
                    <a:pt x="3683" y="2522"/>
                    <a:pt x="6696" y="3610"/>
                    <a:pt x="9647" y="4782"/>
                  </a:cubicBezTo>
                  <a:lnTo>
                    <a:pt x="9626" y="4782"/>
                  </a:lnTo>
                  <a:cubicBezTo>
                    <a:pt x="11802" y="5640"/>
                    <a:pt x="13936" y="6581"/>
                    <a:pt x="16091" y="7606"/>
                  </a:cubicBezTo>
                  <a:cubicBezTo>
                    <a:pt x="16970" y="8025"/>
                    <a:pt x="17807" y="8464"/>
                    <a:pt x="18644" y="8925"/>
                  </a:cubicBezTo>
                  <a:cubicBezTo>
                    <a:pt x="21238" y="10222"/>
                    <a:pt x="23770" y="11394"/>
                    <a:pt x="26783" y="11686"/>
                  </a:cubicBezTo>
                  <a:cubicBezTo>
                    <a:pt x="26825" y="11686"/>
                    <a:pt x="26867" y="11686"/>
                    <a:pt x="26888" y="11666"/>
                  </a:cubicBezTo>
                  <a:cubicBezTo>
                    <a:pt x="26909" y="11645"/>
                    <a:pt x="26930" y="11582"/>
                    <a:pt x="26930" y="11498"/>
                  </a:cubicBezTo>
                  <a:cubicBezTo>
                    <a:pt x="26930" y="11414"/>
                    <a:pt x="26888" y="11373"/>
                    <a:pt x="26804" y="11352"/>
                  </a:cubicBezTo>
                  <a:lnTo>
                    <a:pt x="26783" y="11352"/>
                  </a:lnTo>
                  <a:cubicBezTo>
                    <a:pt x="26553" y="11268"/>
                    <a:pt x="26344" y="11184"/>
                    <a:pt x="26093" y="11080"/>
                  </a:cubicBezTo>
                  <a:cubicBezTo>
                    <a:pt x="26051" y="11059"/>
                    <a:pt x="25988" y="11038"/>
                    <a:pt x="25946" y="11038"/>
                  </a:cubicBezTo>
                  <a:cubicBezTo>
                    <a:pt x="25737" y="10954"/>
                    <a:pt x="25528" y="10850"/>
                    <a:pt x="25318" y="10745"/>
                  </a:cubicBezTo>
                  <a:cubicBezTo>
                    <a:pt x="25256" y="10724"/>
                    <a:pt x="25214" y="10682"/>
                    <a:pt x="25130" y="10661"/>
                  </a:cubicBezTo>
                  <a:cubicBezTo>
                    <a:pt x="24921" y="10557"/>
                    <a:pt x="24733" y="10452"/>
                    <a:pt x="24523" y="10347"/>
                  </a:cubicBezTo>
                  <a:lnTo>
                    <a:pt x="24377" y="10264"/>
                  </a:lnTo>
                  <a:cubicBezTo>
                    <a:pt x="24189" y="10159"/>
                    <a:pt x="24042" y="10054"/>
                    <a:pt x="23854" y="9950"/>
                  </a:cubicBezTo>
                  <a:cubicBezTo>
                    <a:pt x="23791" y="9929"/>
                    <a:pt x="23749" y="9908"/>
                    <a:pt x="23686" y="9845"/>
                  </a:cubicBezTo>
                  <a:cubicBezTo>
                    <a:pt x="23519" y="9762"/>
                    <a:pt x="23331" y="9615"/>
                    <a:pt x="23142" y="9510"/>
                  </a:cubicBezTo>
                  <a:cubicBezTo>
                    <a:pt x="23059" y="9469"/>
                    <a:pt x="23017" y="9427"/>
                    <a:pt x="22933" y="9385"/>
                  </a:cubicBezTo>
                  <a:cubicBezTo>
                    <a:pt x="22745" y="9280"/>
                    <a:pt x="22598" y="9155"/>
                    <a:pt x="22410" y="9029"/>
                  </a:cubicBezTo>
                  <a:cubicBezTo>
                    <a:pt x="22326" y="8966"/>
                    <a:pt x="22264" y="8925"/>
                    <a:pt x="22180" y="8841"/>
                  </a:cubicBezTo>
                  <a:cubicBezTo>
                    <a:pt x="22054" y="8757"/>
                    <a:pt x="21950" y="8673"/>
                    <a:pt x="21845" y="8569"/>
                  </a:cubicBezTo>
                  <a:cubicBezTo>
                    <a:pt x="21678" y="8443"/>
                    <a:pt x="21531" y="8339"/>
                    <a:pt x="21364" y="8213"/>
                  </a:cubicBezTo>
                  <a:cubicBezTo>
                    <a:pt x="21343" y="8192"/>
                    <a:pt x="21280" y="8150"/>
                    <a:pt x="21259" y="8129"/>
                  </a:cubicBezTo>
                  <a:cubicBezTo>
                    <a:pt x="18769" y="6246"/>
                    <a:pt x="16363" y="4112"/>
                    <a:pt x="13559" y="2773"/>
                  </a:cubicBezTo>
                  <a:cubicBezTo>
                    <a:pt x="10023" y="1078"/>
                    <a:pt x="6006" y="137"/>
                    <a:pt x="2051" y="32"/>
                  </a:cubicBezTo>
                  <a:lnTo>
                    <a:pt x="1989" y="32"/>
                  </a:lnTo>
                  <a:cubicBezTo>
                    <a:pt x="1779" y="11"/>
                    <a:pt x="1570" y="1"/>
                    <a:pt x="136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3"/>
            <p:cNvSpPr/>
            <p:nvPr/>
          </p:nvSpPr>
          <p:spPr>
            <a:xfrm>
              <a:off x="19600250" y="28499650"/>
              <a:ext cx="774200" cy="245875"/>
            </a:xfrm>
            <a:custGeom>
              <a:avLst/>
              <a:gdLst/>
              <a:ahLst/>
              <a:cxnLst/>
              <a:rect l="l" t="t" r="r" b="b"/>
              <a:pathLst>
                <a:path w="30968" h="9835" extrusionOk="0">
                  <a:moveTo>
                    <a:pt x="6613" y="0"/>
                  </a:moveTo>
                  <a:cubicBezTo>
                    <a:pt x="4520" y="0"/>
                    <a:pt x="2532" y="63"/>
                    <a:pt x="733" y="251"/>
                  </a:cubicBezTo>
                  <a:cubicBezTo>
                    <a:pt x="252" y="272"/>
                    <a:pt x="1" y="753"/>
                    <a:pt x="105" y="1151"/>
                  </a:cubicBezTo>
                  <a:cubicBezTo>
                    <a:pt x="105" y="1318"/>
                    <a:pt x="252" y="1507"/>
                    <a:pt x="545" y="1590"/>
                  </a:cubicBezTo>
                  <a:cubicBezTo>
                    <a:pt x="5859" y="2678"/>
                    <a:pt x="11007" y="4080"/>
                    <a:pt x="16154" y="5712"/>
                  </a:cubicBezTo>
                  <a:cubicBezTo>
                    <a:pt x="16509" y="5817"/>
                    <a:pt x="16844" y="5963"/>
                    <a:pt x="17179" y="6068"/>
                  </a:cubicBezTo>
                  <a:lnTo>
                    <a:pt x="17158" y="6068"/>
                  </a:lnTo>
                  <a:cubicBezTo>
                    <a:pt x="18518" y="6528"/>
                    <a:pt x="19878" y="7051"/>
                    <a:pt x="21259" y="7574"/>
                  </a:cubicBezTo>
                  <a:cubicBezTo>
                    <a:pt x="21343" y="7595"/>
                    <a:pt x="21385" y="7637"/>
                    <a:pt x="21468" y="7658"/>
                  </a:cubicBezTo>
                  <a:cubicBezTo>
                    <a:pt x="21489" y="7658"/>
                    <a:pt x="21531" y="7679"/>
                    <a:pt x="21573" y="7679"/>
                  </a:cubicBezTo>
                  <a:cubicBezTo>
                    <a:pt x="24000" y="8579"/>
                    <a:pt x="26490" y="9416"/>
                    <a:pt x="29022" y="9730"/>
                  </a:cubicBezTo>
                  <a:lnTo>
                    <a:pt x="29064" y="9730"/>
                  </a:lnTo>
                  <a:cubicBezTo>
                    <a:pt x="29182" y="9747"/>
                    <a:pt x="29355" y="9777"/>
                    <a:pt x="29528" y="9777"/>
                  </a:cubicBezTo>
                  <a:cubicBezTo>
                    <a:pt x="29569" y="9777"/>
                    <a:pt x="29610" y="9775"/>
                    <a:pt x="29649" y="9771"/>
                  </a:cubicBezTo>
                  <a:cubicBezTo>
                    <a:pt x="29838" y="9792"/>
                    <a:pt x="30026" y="9792"/>
                    <a:pt x="30173" y="9834"/>
                  </a:cubicBezTo>
                  <a:lnTo>
                    <a:pt x="30319" y="9834"/>
                  </a:lnTo>
                  <a:cubicBezTo>
                    <a:pt x="30361" y="9834"/>
                    <a:pt x="30424" y="9834"/>
                    <a:pt x="30466" y="9792"/>
                  </a:cubicBezTo>
                  <a:cubicBezTo>
                    <a:pt x="30758" y="9730"/>
                    <a:pt x="30968" y="9374"/>
                    <a:pt x="30905" y="9060"/>
                  </a:cubicBezTo>
                  <a:cubicBezTo>
                    <a:pt x="30884" y="8997"/>
                    <a:pt x="30884" y="8914"/>
                    <a:pt x="30821" y="8851"/>
                  </a:cubicBezTo>
                  <a:cubicBezTo>
                    <a:pt x="30779" y="8788"/>
                    <a:pt x="30717" y="8725"/>
                    <a:pt x="30675" y="8642"/>
                  </a:cubicBezTo>
                  <a:cubicBezTo>
                    <a:pt x="30445" y="8328"/>
                    <a:pt x="30173" y="8056"/>
                    <a:pt x="29942" y="7763"/>
                  </a:cubicBezTo>
                  <a:cubicBezTo>
                    <a:pt x="29733" y="7428"/>
                    <a:pt x="29440" y="7135"/>
                    <a:pt x="29105" y="6905"/>
                  </a:cubicBezTo>
                  <a:cubicBezTo>
                    <a:pt x="23686" y="1716"/>
                    <a:pt x="14501" y="42"/>
                    <a:pt x="66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3"/>
            <p:cNvSpPr/>
            <p:nvPr/>
          </p:nvSpPr>
          <p:spPr>
            <a:xfrm>
              <a:off x="20149825" y="28752300"/>
              <a:ext cx="462625" cy="768775"/>
            </a:xfrm>
            <a:custGeom>
              <a:avLst/>
              <a:gdLst/>
              <a:ahLst/>
              <a:cxnLst/>
              <a:rect l="l" t="t" r="r" b="b"/>
              <a:pathLst>
                <a:path w="18505" h="30751" extrusionOk="0">
                  <a:moveTo>
                    <a:pt x="13598" y="8453"/>
                  </a:moveTo>
                  <a:cubicBezTo>
                    <a:pt x="13593" y="8459"/>
                    <a:pt x="13588" y="8464"/>
                    <a:pt x="13588" y="8474"/>
                  </a:cubicBezTo>
                  <a:lnTo>
                    <a:pt x="13588" y="8474"/>
                  </a:lnTo>
                  <a:cubicBezTo>
                    <a:pt x="13591" y="8467"/>
                    <a:pt x="13595" y="8460"/>
                    <a:pt x="13598" y="8453"/>
                  </a:cubicBezTo>
                  <a:close/>
                  <a:moveTo>
                    <a:pt x="18233" y="0"/>
                  </a:moveTo>
                  <a:cubicBezTo>
                    <a:pt x="18170" y="0"/>
                    <a:pt x="18066" y="42"/>
                    <a:pt x="18003" y="84"/>
                  </a:cubicBezTo>
                  <a:cubicBezTo>
                    <a:pt x="17773" y="293"/>
                    <a:pt x="17563" y="481"/>
                    <a:pt x="17333" y="691"/>
                  </a:cubicBezTo>
                  <a:cubicBezTo>
                    <a:pt x="17255" y="769"/>
                    <a:pt x="17323" y="902"/>
                    <a:pt x="17418" y="902"/>
                  </a:cubicBezTo>
                  <a:cubicBezTo>
                    <a:pt x="17424" y="902"/>
                    <a:pt x="17431" y="901"/>
                    <a:pt x="17438" y="900"/>
                  </a:cubicBezTo>
                  <a:lnTo>
                    <a:pt x="17438" y="900"/>
                  </a:lnTo>
                  <a:cubicBezTo>
                    <a:pt x="17375" y="921"/>
                    <a:pt x="17354" y="942"/>
                    <a:pt x="17291" y="984"/>
                  </a:cubicBezTo>
                  <a:cubicBezTo>
                    <a:pt x="17291" y="984"/>
                    <a:pt x="17270" y="984"/>
                    <a:pt x="17270" y="1005"/>
                  </a:cubicBezTo>
                  <a:cubicBezTo>
                    <a:pt x="17229" y="1025"/>
                    <a:pt x="17187" y="1046"/>
                    <a:pt x="17145" y="1109"/>
                  </a:cubicBezTo>
                  <a:lnTo>
                    <a:pt x="17124" y="1130"/>
                  </a:lnTo>
                  <a:lnTo>
                    <a:pt x="16977" y="1256"/>
                  </a:lnTo>
                  <a:cubicBezTo>
                    <a:pt x="16957" y="1297"/>
                    <a:pt x="16936" y="1318"/>
                    <a:pt x="16915" y="1360"/>
                  </a:cubicBezTo>
                  <a:lnTo>
                    <a:pt x="16852" y="1423"/>
                  </a:lnTo>
                  <a:cubicBezTo>
                    <a:pt x="16203" y="2302"/>
                    <a:pt x="15471" y="4143"/>
                    <a:pt x="14927" y="5524"/>
                  </a:cubicBezTo>
                  <a:cubicBezTo>
                    <a:pt x="14760" y="5922"/>
                    <a:pt x="14613" y="6340"/>
                    <a:pt x="14446" y="6738"/>
                  </a:cubicBezTo>
                  <a:cubicBezTo>
                    <a:pt x="14446" y="6759"/>
                    <a:pt x="14425" y="6779"/>
                    <a:pt x="14425" y="6800"/>
                  </a:cubicBezTo>
                  <a:cubicBezTo>
                    <a:pt x="14425" y="6842"/>
                    <a:pt x="14404" y="6842"/>
                    <a:pt x="14404" y="6863"/>
                  </a:cubicBezTo>
                  <a:cubicBezTo>
                    <a:pt x="14341" y="6968"/>
                    <a:pt x="14320" y="7051"/>
                    <a:pt x="14299" y="7093"/>
                  </a:cubicBezTo>
                  <a:cubicBezTo>
                    <a:pt x="14236" y="7219"/>
                    <a:pt x="14153" y="7365"/>
                    <a:pt x="14111" y="7470"/>
                  </a:cubicBezTo>
                  <a:cubicBezTo>
                    <a:pt x="13930" y="7793"/>
                    <a:pt x="13787" y="8115"/>
                    <a:pt x="13608" y="8438"/>
                  </a:cubicBezTo>
                  <a:lnTo>
                    <a:pt x="13608" y="8438"/>
                  </a:lnTo>
                  <a:cubicBezTo>
                    <a:pt x="13609" y="8436"/>
                    <a:pt x="13609" y="8434"/>
                    <a:pt x="13609" y="8432"/>
                  </a:cubicBezTo>
                  <a:lnTo>
                    <a:pt x="13609" y="8432"/>
                  </a:lnTo>
                  <a:cubicBezTo>
                    <a:pt x="13605" y="8439"/>
                    <a:pt x="13602" y="8446"/>
                    <a:pt x="13598" y="8453"/>
                  </a:cubicBezTo>
                  <a:lnTo>
                    <a:pt x="13598" y="8453"/>
                  </a:lnTo>
                  <a:cubicBezTo>
                    <a:pt x="13599" y="8452"/>
                    <a:pt x="13600" y="8451"/>
                    <a:pt x="13601" y="8450"/>
                  </a:cubicBezTo>
                  <a:lnTo>
                    <a:pt x="13601" y="8450"/>
                  </a:lnTo>
                  <a:cubicBezTo>
                    <a:pt x="13597" y="8458"/>
                    <a:pt x="13592" y="8466"/>
                    <a:pt x="13588" y="8474"/>
                  </a:cubicBezTo>
                  <a:cubicBezTo>
                    <a:pt x="13588" y="8474"/>
                    <a:pt x="13588" y="8474"/>
                    <a:pt x="13588" y="8474"/>
                  </a:cubicBezTo>
                  <a:lnTo>
                    <a:pt x="13588" y="8474"/>
                  </a:lnTo>
                  <a:cubicBezTo>
                    <a:pt x="12527" y="10595"/>
                    <a:pt x="11404" y="12735"/>
                    <a:pt x="10261" y="14814"/>
                  </a:cubicBezTo>
                  <a:cubicBezTo>
                    <a:pt x="8294" y="18308"/>
                    <a:pt x="6181" y="21635"/>
                    <a:pt x="3900" y="24878"/>
                  </a:cubicBezTo>
                  <a:cubicBezTo>
                    <a:pt x="2729" y="26552"/>
                    <a:pt x="1536" y="28226"/>
                    <a:pt x="301" y="29879"/>
                  </a:cubicBezTo>
                  <a:cubicBezTo>
                    <a:pt x="1" y="30291"/>
                    <a:pt x="299" y="30750"/>
                    <a:pt x="688" y="30750"/>
                  </a:cubicBezTo>
                  <a:cubicBezTo>
                    <a:pt x="813" y="30750"/>
                    <a:pt x="948" y="30703"/>
                    <a:pt x="1076" y="30591"/>
                  </a:cubicBezTo>
                  <a:cubicBezTo>
                    <a:pt x="2540" y="29251"/>
                    <a:pt x="4047" y="27787"/>
                    <a:pt x="5532" y="26155"/>
                  </a:cubicBezTo>
                  <a:lnTo>
                    <a:pt x="5532" y="26134"/>
                  </a:lnTo>
                  <a:lnTo>
                    <a:pt x="5616" y="26050"/>
                  </a:lnTo>
                  <a:cubicBezTo>
                    <a:pt x="11726" y="19355"/>
                    <a:pt x="17375" y="10546"/>
                    <a:pt x="18379" y="1988"/>
                  </a:cubicBezTo>
                  <a:lnTo>
                    <a:pt x="18379" y="1883"/>
                  </a:lnTo>
                  <a:cubicBezTo>
                    <a:pt x="18421" y="1360"/>
                    <a:pt x="18484" y="816"/>
                    <a:pt x="18505" y="293"/>
                  </a:cubicBezTo>
                  <a:lnTo>
                    <a:pt x="18505" y="189"/>
                  </a:lnTo>
                  <a:cubicBezTo>
                    <a:pt x="18484" y="84"/>
                    <a:pt x="18379" y="0"/>
                    <a:pt x="182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3"/>
            <p:cNvSpPr/>
            <p:nvPr/>
          </p:nvSpPr>
          <p:spPr>
            <a:xfrm>
              <a:off x="19279125" y="28273675"/>
              <a:ext cx="2565725" cy="1180375"/>
            </a:xfrm>
            <a:custGeom>
              <a:avLst/>
              <a:gdLst/>
              <a:ahLst/>
              <a:cxnLst/>
              <a:rect l="l" t="t" r="r" b="b"/>
              <a:pathLst>
                <a:path w="102629" h="47215" extrusionOk="0">
                  <a:moveTo>
                    <a:pt x="72729" y="5754"/>
                  </a:moveTo>
                  <a:lnTo>
                    <a:pt x="72729" y="5754"/>
                  </a:lnTo>
                  <a:cubicBezTo>
                    <a:pt x="73231" y="6277"/>
                    <a:pt x="73733" y="6800"/>
                    <a:pt x="74194" y="7365"/>
                  </a:cubicBezTo>
                  <a:cubicBezTo>
                    <a:pt x="74232" y="7403"/>
                    <a:pt x="74269" y="7419"/>
                    <a:pt x="74305" y="7419"/>
                  </a:cubicBezTo>
                  <a:cubicBezTo>
                    <a:pt x="74369" y="7419"/>
                    <a:pt x="74426" y="7369"/>
                    <a:pt x="74466" y="7302"/>
                  </a:cubicBezTo>
                  <a:cubicBezTo>
                    <a:pt x="76328" y="9144"/>
                    <a:pt x="77918" y="11173"/>
                    <a:pt x="79257" y="13391"/>
                  </a:cubicBezTo>
                  <a:lnTo>
                    <a:pt x="79257" y="13433"/>
                  </a:lnTo>
                  <a:cubicBezTo>
                    <a:pt x="80659" y="15777"/>
                    <a:pt x="81789" y="18371"/>
                    <a:pt x="82626" y="21196"/>
                  </a:cubicBezTo>
                  <a:cubicBezTo>
                    <a:pt x="82103" y="21070"/>
                    <a:pt x="81559" y="20966"/>
                    <a:pt x="81036" y="20819"/>
                  </a:cubicBezTo>
                  <a:lnTo>
                    <a:pt x="81036" y="20777"/>
                  </a:lnTo>
                  <a:cubicBezTo>
                    <a:pt x="80994" y="20756"/>
                    <a:pt x="80931" y="20694"/>
                    <a:pt x="80868" y="20694"/>
                  </a:cubicBezTo>
                  <a:cubicBezTo>
                    <a:pt x="80847" y="20694"/>
                    <a:pt x="80847" y="20694"/>
                    <a:pt x="80827" y="20714"/>
                  </a:cubicBezTo>
                  <a:cubicBezTo>
                    <a:pt x="80785" y="20756"/>
                    <a:pt x="80743" y="20777"/>
                    <a:pt x="80722" y="20798"/>
                  </a:cubicBezTo>
                  <a:cubicBezTo>
                    <a:pt x="79885" y="20610"/>
                    <a:pt x="79006" y="20463"/>
                    <a:pt x="78169" y="20275"/>
                  </a:cubicBezTo>
                  <a:lnTo>
                    <a:pt x="78169" y="20254"/>
                  </a:lnTo>
                  <a:cubicBezTo>
                    <a:pt x="78169" y="20254"/>
                    <a:pt x="78169" y="20233"/>
                    <a:pt x="78211" y="20233"/>
                  </a:cubicBezTo>
                  <a:cubicBezTo>
                    <a:pt x="78839" y="14416"/>
                    <a:pt x="76579" y="9834"/>
                    <a:pt x="73043" y="6152"/>
                  </a:cubicBezTo>
                  <a:lnTo>
                    <a:pt x="72729" y="5754"/>
                  </a:lnTo>
                  <a:close/>
                  <a:moveTo>
                    <a:pt x="72311" y="19857"/>
                  </a:moveTo>
                  <a:cubicBezTo>
                    <a:pt x="73985" y="20066"/>
                    <a:pt x="75637" y="20338"/>
                    <a:pt x="77311" y="20610"/>
                  </a:cubicBezTo>
                  <a:cubicBezTo>
                    <a:pt x="76935" y="21091"/>
                    <a:pt x="76579" y="21531"/>
                    <a:pt x="76223" y="22012"/>
                  </a:cubicBezTo>
                  <a:cubicBezTo>
                    <a:pt x="74884" y="23644"/>
                    <a:pt x="73524" y="25297"/>
                    <a:pt x="72164" y="26929"/>
                  </a:cubicBezTo>
                  <a:lnTo>
                    <a:pt x="72164" y="26950"/>
                  </a:lnTo>
                  <a:cubicBezTo>
                    <a:pt x="71516" y="27703"/>
                    <a:pt x="70867" y="28456"/>
                    <a:pt x="70218" y="29230"/>
                  </a:cubicBezTo>
                  <a:cubicBezTo>
                    <a:pt x="69465" y="30109"/>
                    <a:pt x="68712" y="30967"/>
                    <a:pt x="67917" y="31867"/>
                  </a:cubicBezTo>
                  <a:lnTo>
                    <a:pt x="67896" y="31888"/>
                  </a:lnTo>
                  <a:cubicBezTo>
                    <a:pt x="66640" y="33331"/>
                    <a:pt x="65364" y="34733"/>
                    <a:pt x="64067" y="36156"/>
                  </a:cubicBezTo>
                  <a:cubicBezTo>
                    <a:pt x="65615" y="34210"/>
                    <a:pt x="67080" y="32181"/>
                    <a:pt x="68335" y="30067"/>
                  </a:cubicBezTo>
                  <a:cubicBezTo>
                    <a:pt x="68440" y="29879"/>
                    <a:pt x="68586" y="29670"/>
                    <a:pt x="68691" y="29481"/>
                  </a:cubicBezTo>
                  <a:cubicBezTo>
                    <a:pt x="68754" y="29356"/>
                    <a:pt x="68816" y="29251"/>
                    <a:pt x="68900" y="29126"/>
                  </a:cubicBezTo>
                  <a:cubicBezTo>
                    <a:pt x="69047" y="28854"/>
                    <a:pt x="69172" y="28603"/>
                    <a:pt x="69319" y="28331"/>
                  </a:cubicBezTo>
                  <a:lnTo>
                    <a:pt x="69465" y="28017"/>
                  </a:lnTo>
                  <a:lnTo>
                    <a:pt x="69779" y="27389"/>
                  </a:lnTo>
                  <a:cubicBezTo>
                    <a:pt x="69821" y="27285"/>
                    <a:pt x="69883" y="27201"/>
                    <a:pt x="69904" y="27096"/>
                  </a:cubicBezTo>
                  <a:cubicBezTo>
                    <a:pt x="70051" y="26824"/>
                    <a:pt x="70176" y="26552"/>
                    <a:pt x="70302" y="26259"/>
                  </a:cubicBezTo>
                  <a:cubicBezTo>
                    <a:pt x="70344" y="26155"/>
                    <a:pt x="70386" y="26092"/>
                    <a:pt x="70428" y="25987"/>
                  </a:cubicBezTo>
                  <a:cubicBezTo>
                    <a:pt x="70574" y="25715"/>
                    <a:pt x="70679" y="25422"/>
                    <a:pt x="70783" y="25171"/>
                  </a:cubicBezTo>
                  <a:cubicBezTo>
                    <a:pt x="70804" y="25108"/>
                    <a:pt x="70804" y="25088"/>
                    <a:pt x="70825" y="25046"/>
                  </a:cubicBezTo>
                  <a:cubicBezTo>
                    <a:pt x="70930" y="24753"/>
                    <a:pt x="71055" y="24460"/>
                    <a:pt x="71160" y="24167"/>
                  </a:cubicBezTo>
                  <a:cubicBezTo>
                    <a:pt x="71202" y="24104"/>
                    <a:pt x="71223" y="24041"/>
                    <a:pt x="71244" y="23958"/>
                  </a:cubicBezTo>
                  <a:cubicBezTo>
                    <a:pt x="71348" y="23644"/>
                    <a:pt x="71453" y="23330"/>
                    <a:pt x="71557" y="23058"/>
                  </a:cubicBezTo>
                  <a:cubicBezTo>
                    <a:pt x="71557" y="22995"/>
                    <a:pt x="71578" y="22974"/>
                    <a:pt x="71578" y="22911"/>
                  </a:cubicBezTo>
                  <a:cubicBezTo>
                    <a:pt x="71683" y="22598"/>
                    <a:pt x="71767" y="22326"/>
                    <a:pt x="71850" y="22012"/>
                  </a:cubicBezTo>
                  <a:cubicBezTo>
                    <a:pt x="71850" y="21970"/>
                    <a:pt x="71871" y="21949"/>
                    <a:pt x="71871" y="21928"/>
                  </a:cubicBezTo>
                  <a:cubicBezTo>
                    <a:pt x="71955" y="21593"/>
                    <a:pt x="72039" y="21279"/>
                    <a:pt x="72101" y="20924"/>
                  </a:cubicBezTo>
                  <a:cubicBezTo>
                    <a:pt x="72101" y="20903"/>
                    <a:pt x="72143" y="20882"/>
                    <a:pt x="72143" y="20819"/>
                  </a:cubicBezTo>
                  <a:cubicBezTo>
                    <a:pt x="72206" y="20505"/>
                    <a:pt x="72269" y="20170"/>
                    <a:pt x="72311" y="19857"/>
                  </a:cubicBezTo>
                  <a:close/>
                  <a:moveTo>
                    <a:pt x="64761" y="0"/>
                  </a:moveTo>
                  <a:cubicBezTo>
                    <a:pt x="64113" y="0"/>
                    <a:pt x="63614" y="912"/>
                    <a:pt x="64213" y="1423"/>
                  </a:cubicBezTo>
                  <a:cubicBezTo>
                    <a:pt x="65238" y="2281"/>
                    <a:pt x="66180" y="3243"/>
                    <a:pt x="67059" y="4269"/>
                  </a:cubicBezTo>
                  <a:lnTo>
                    <a:pt x="67080" y="4269"/>
                  </a:lnTo>
                  <a:lnTo>
                    <a:pt x="67122" y="4289"/>
                  </a:lnTo>
                  <a:cubicBezTo>
                    <a:pt x="67122" y="4331"/>
                    <a:pt x="67143" y="4331"/>
                    <a:pt x="67143" y="4331"/>
                  </a:cubicBezTo>
                  <a:lnTo>
                    <a:pt x="67143" y="4352"/>
                  </a:lnTo>
                  <a:lnTo>
                    <a:pt x="67163" y="4373"/>
                  </a:lnTo>
                  <a:cubicBezTo>
                    <a:pt x="69904" y="7574"/>
                    <a:pt x="72143" y="11299"/>
                    <a:pt x="74382" y="14940"/>
                  </a:cubicBezTo>
                  <a:cubicBezTo>
                    <a:pt x="75031" y="16007"/>
                    <a:pt x="75700" y="17053"/>
                    <a:pt x="76349" y="18078"/>
                  </a:cubicBezTo>
                  <a:cubicBezTo>
                    <a:pt x="76433" y="18183"/>
                    <a:pt x="76474" y="18287"/>
                    <a:pt x="76558" y="18392"/>
                  </a:cubicBezTo>
                  <a:cubicBezTo>
                    <a:pt x="76746" y="18664"/>
                    <a:pt x="76893" y="18915"/>
                    <a:pt x="77081" y="19187"/>
                  </a:cubicBezTo>
                  <a:cubicBezTo>
                    <a:pt x="77102" y="19229"/>
                    <a:pt x="77165" y="19292"/>
                    <a:pt x="77186" y="19334"/>
                  </a:cubicBezTo>
                  <a:cubicBezTo>
                    <a:pt x="77374" y="19606"/>
                    <a:pt x="77542" y="19878"/>
                    <a:pt x="77730" y="20150"/>
                  </a:cubicBezTo>
                  <a:cubicBezTo>
                    <a:pt x="77709" y="20150"/>
                    <a:pt x="77688" y="20170"/>
                    <a:pt x="77625" y="20191"/>
                  </a:cubicBezTo>
                  <a:cubicBezTo>
                    <a:pt x="75575" y="19815"/>
                    <a:pt x="73524" y="19501"/>
                    <a:pt x="71453" y="19229"/>
                  </a:cubicBezTo>
                  <a:cubicBezTo>
                    <a:pt x="72039" y="13956"/>
                    <a:pt x="68963" y="9248"/>
                    <a:pt x="64862" y="5796"/>
                  </a:cubicBezTo>
                  <a:lnTo>
                    <a:pt x="64841" y="5754"/>
                  </a:lnTo>
                  <a:lnTo>
                    <a:pt x="64820" y="5754"/>
                  </a:lnTo>
                  <a:cubicBezTo>
                    <a:pt x="62016" y="3411"/>
                    <a:pt x="58710" y="1611"/>
                    <a:pt x="55739" y="565"/>
                  </a:cubicBezTo>
                  <a:cubicBezTo>
                    <a:pt x="55650" y="534"/>
                    <a:pt x="55563" y="520"/>
                    <a:pt x="55478" y="520"/>
                  </a:cubicBezTo>
                  <a:cubicBezTo>
                    <a:pt x="54985" y="520"/>
                    <a:pt x="54588" y="997"/>
                    <a:pt x="54588" y="1444"/>
                  </a:cubicBezTo>
                  <a:cubicBezTo>
                    <a:pt x="54588" y="1674"/>
                    <a:pt x="54693" y="1946"/>
                    <a:pt x="54986" y="2072"/>
                  </a:cubicBezTo>
                  <a:cubicBezTo>
                    <a:pt x="55509" y="2364"/>
                    <a:pt x="55990" y="2678"/>
                    <a:pt x="56492" y="2992"/>
                  </a:cubicBezTo>
                  <a:cubicBezTo>
                    <a:pt x="56513" y="2992"/>
                    <a:pt x="56513" y="3013"/>
                    <a:pt x="56555" y="3034"/>
                  </a:cubicBezTo>
                  <a:cubicBezTo>
                    <a:pt x="57811" y="4038"/>
                    <a:pt x="59087" y="4980"/>
                    <a:pt x="60342" y="5942"/>
                  </a:cubicBezTo>
                  <a:lnTo>
                    <a:pt x="60363" y="5942"/>
                  </a:lnTo>
                  <a:cubicBezTo>
                    <a:pt x="61849" y="7261"/>
                    <a:pt x="63272" y="8683"/>
                    <a:pt x="64611" y="10211"/>
                  </a:cubicBezTo>
                  <a:cubicBezTo>
                    <a:pt x="66619" y="12450"/>
                    <a:pt x="68021" y="15128"/>
                    <a:pt x="69758" y="17576"/>
                  </a:cubicBezTo>
                  <a:cubicBezTo>
                    <a:pt x="69779" y="17618"/>
                    <a:pt x="69800" y="17639"/>
                    <a:pt x="69800" y="17681"/>
                  </a:cubicBezTo>
                  <a:cubicBezTo>
                    <a:pt x="69883" y="17827"/>
                    <a:pt x="69988" y="17932"/>
                    <a:pt x="70072" y="18057"/>
                  </a:cubicBezTo>
                  <a:cubicBezTo>
                    <a:pt x="70114" y="18141"/>
                    <a:pt x="70176" y="18183"/>
                    <a:pt x="70218" y="18266"/>
                  </a:cubicBezTo>
                  <a:cubicBezTo>
                    <a:pt x="70302" y="18371"/>
                    <a:pt x="70344" y="18455"/>
                    <a:pt x="70428" y="18559"/>
                  </a:cubicBezTo>
                  <a:cubicBezTo>
                    <a:pt x="70511" y="18664"/>
                    <a:pt x="70595" y="18769"/>
                    <a:pt x="70700" y="18873"/>
                  </a:cubicBezTo>
                  <a:cubicBezTo>
                    <a:pt x="70741" y="18915"/>
                    <a:pt x="70804" y="18999"/>
                    <a:pt x="70846" y="19041"/>
                  </a:cubicBezTo>
                  <a:cubicBezTo>
                    <a:pt x="70909" y="19103"/>
                    <a:pt x="70930" y="19145"/>
                    <a:pt x="70992" y="19208"/>
                  </a:cubicBezTo>
                  <a:cubicBezTo>
                    <a:pt x="69570" y="19020"/>
                    <a:pt x="68147" y="18894"/>
                    <a:pt x="66745" y="18769"/>
                  </a:cubicBezTo>
                  <a:lnTo>
                    <a:pt x="66766" y="18769"/>
                  </a:lnTo>
                  <a:cubicBezTo>
                    <a:pt x="66763" y="18768"/>
                    <a:pt x="66761" y="18768"/>
                    <a:pt x="66758" y="18768"/>
                  </a:cubicBezTo>
                  <a:lnTo>
                    <a:pt x="66758" y="18768"/>
                  </a:lnTo>
                  <a:cubicBezTo>
                    <a:pt x="66814" y="18763"/>
                    <a:pt x="66854" y="18725"/>
                    <a:pt x="66912" y="18706"/>
                  </a:cubicBezTo>
                  <a:lnTo>
                    <a:pt x="66933" y="18685"/>
                  </a:lnTo>
                  <a:cubicBezTo>
                    <a:pt x="66975" y="18601"/>
                    <a:pt x="67017" y="18497"/>
                    <a:pt x="66954" y="18413"/>
                  </a:cubicBezTo>
                  <a:cubicBezTo>
                    <a:pt x="63837" y="14228"/>
                    <a:pt x="59673" y="10608"/>
                    <a:pt x="55216" y="7512"/>
                  </a:cubicBezTo>
                  <a:cubicBezTo>
                    <a:pt x="55174" y="7491"/>
                    <a:pt x="55153" y="7491"/>
                    <a:pt x="55132" y="7470"/>
                  </a:cubicBezTo>
                  <a:cubicBezTo>
                    <a:pt x="54233" y="6842"/>
                    <a:pt x="53333" y="6256"/>
                    <a:pt x="52412" y="5691"/>
                  </a:cubicBezTo>
                  <a:cubicBezTo>
                    <a:pt x="52391" y="5691"/>
                    <a:pt x="52391" y="5649"/>
                    <a:pt x="52350" y="5629"/>
                  </a:cubicBezTo>
                  <a:cubicBezTo>
                    <a:pt x="51701" y="5210"/>
                    <a:pt x="51052" y="4813"/>
                    <a:pt x="50404" y="4436"/>
                  </a:cubicBezTo>
                  <a:cubicBezTo>
                    <a:pt x="49211" y="3745"/>
                    <a:pt x="48039" y="3076"/>
                    <a:pt x="46888" y="2469"/>
                  </a:cubicBezTo>
                  <a:cubicBezTo>
                    <a:pt x="46771" y="2407"/>
                    <a:pt x="46661" y="2379"/>
                    <a:pt x="46560" y="2379"/>
                  </a:cubicBezTo>
                  <a:cubicBezTo>
                    <a:pt x="46119" y="2379"/>
                    <a:pt x="45860" y="2901"/>
                    <a:pt x="46031" y="3327"/>
                  </a:cubicBezTo>
                  <a:lnTo>
                    <a:pt x="46051" y="3348"/>
                  </a:lnTo>
                  <a:cubicBezTo>
                    <a:pt x="46072" y="3432"/>
                    <a:pt x="46114" y="3515"/>
                    <a:pt x="46177" y="3599"/>
                  </a:cubicBezTo>
                  <a:cubicBezTo>
                    <a:pt x="50445" y="8118"/>
                    <a:pt x="55551" y="12722"/>
                    <a:pt x="61137" y="16007"/>
                  </a:cubicBezTo>
                  <a:cubicBezTo>
                    <a:pt x="61179" y="16049"/>
                    <a:pt x="61200" y="16049"/>
                    <a:pt x="61221" y="16069"/>
                  </a:cubicBezTo>
                  <a:cubicBezTo>
                    <a:pt x="61514" y="16258"/>
                    <a:pt x="61807" y="16404"/>
                    <a:pt x="62121" y="16572"/>
                  </a:cubicBezTo>
                  <a:cubicBezTo>
                    <a:pt x="62184" y="16613"/>
                    <a:pt x="62267" y="16634"/>
                    <a:pt x="62351" y="16697"/>
                  </a:cubicBezTo>
                  <a:cubicBezTo>
                    <a:pt x="62644" y="16844"/>
                    <a:pt x="62916" y="17011"/>
                    <a:pt x="63230" y="17157"/>
                  </a:cubicBezTo>
                  <a:cubicBezTo>
                    <a:pt x="63376" y="17220"/>
                    <a:pt x="63481" y="17304"/>
                    <a:pt x="63606" y="17346"/>
                  </a:cubicBezTo>
                  <a:cubicBezTo>
                    <a:pt x="63816" y="17450"/>
                    <a:pt x="64004" y="17555"/>
                    <a:pt x="64213" y="17639"/>
                  </a:cubicBezTo>
                  <a:cubicBezTo>
                    <a:pt x="64360" y="17722"/>
                    <a:pt x="64548" y="17785"/>
                    <a:pt x="64715" y="17869"/>
                  </a:cubicBezTo>
                  <a:cubicBezTo>
                    <a:pt x="64946" y="17973"/>
                    <a:pt x="65155" y="18078"/>
                    <a:pt x="65385" y="18183"/>
                  </a:cubicBezTo>
                  <a:cubicBezTo>
                    <a:pt x="65531" y="18266"/>
                    <a:pt x="65699" y="18308"/>
                    <a:pt x="65866" y="18392"/>
                  </a:cubicBezTo>
                  <a:lnTo>
                    <a:pt x="66410" y="18622"/>
                  </a:lnTo>
                  <a:cubicBezTo>
                    <a:pt x="66512" y="18683"/>
                    <a:pt x="66615" y="18705"/>
                    <a:pt x="66717" y="18764"/>
                  </a:cubicBezTo>
                  <a:lnTo>
                    <a:pt x="66717" y="18764"/>
                  </a:lnTo>
                  <a:cubicBezTo>
                    <a:pt x="63282" y="18461"/>
                    <a:pt x="59832" y="18310"/>
                    <a:pt x="56381" y="18310"/>
                  </a:cubicBezTo>
                  <a:cubicBezTo>
                    <a:pt x="45847" y="18310"/>
                    <a:pt x="35302" y="19722"/>
                    <a:pt x="25149" y="22556"/>
                  </a:cubicBezTo>
                  <a:cubicBezTo>
                    <a:pt x="25756" y="22221"/>
                    <a:pt x="26341" y="21865"/>
                    <a:pt x="26906" y="21510"/>
                  </a:cubicBezTo>
                  <a:cubicBezTo>
                    <a:pt x="26927" y="21489"/>
                    <a:pt x="26969" y="21447"/>
                    <a:pt x="26969" y="21426"/>
                  </a:cubicBezTo>
                  <a:lnTo>
                    <a:pt x="26969" y="21321"/>
                  </a:lnTo>
                  <a:cubicBezTo>
                    <a:pt x="26969" y="21300"/>
                    <a:pt x="26969" y="21300"/>
                    <a:pt x="26927" y="21279"/>
                  </a:cubicBezTo>
                  <a:cubicBezTo>
                    <a:pt x="27409" y="21196"/>
                    <a:pt x="27848" y="21112"/>
                    <a:pt x="28287" y="21007"/>
                  </a:cubicBezTo>
                  <a:cubicBezTo>
                    <a:pt x="28664" y="20924"/>
                    <a:pt x="28999" y="20861"/>
                    <a:pt x="29375" y="20756"/>
                  </a:cubicBezTo>
                  <a:cubicBezTo>
                    <a:pt x="29396" y="20756"/>
                    <a:pt x="29396" y="20714"/>
                    <a:pt x="29417" y="20714"/>
                  </a:cubicBezTo>
                  <a:cubicBezTo>
                    <a:pt x="29543" y="20673"/>
                    <a:pt x="29543" y="20547"/>
                    <a:pt x="29501" y="20442"/>
                  </a:cubicBezTo>
                  <a:cubicBezTo>
                    <a:pt x="29480" y="20380"/>
                    <a:pt x="29417" y="20338"/>
                    <a:pt x="29375" y="20296"/>
                  </a:cubicBezTo>
                  <a:cubicBezTo>
                    <a:pt x="27701" y="19710"/>
                    <a:pt x="25881" y="19354"/>
                    <a:pt x="23998" y="19208"/>
                  </a:cubicBezTo>
                  <a:lnTo>
                    <a:pt x="23935" y="19208"/>
                  </a:lnTo>
                  <a:cubicBezTo>
                    <a:pt x="23580" y="19187"/>
                    <a:pt x="23224" y="19145"/>
                    <a:pt x="22889" y="19124"/>
                  </a:cubicBezTo>
                  <a:lnTo>
                    <a:pt x="22722" y="19124"/>
                  </a:lnTo>
                  <a:cubicBezTo>
                    <a:pt x="22408" y="19124"/>
                    <a:pt x="22073" y="19103"/>
                    <a:pt x="21759" y="19103"/>
                  </a:cubicBezTo>
                  <a:lnTo>
                    <a:pt x="20295" y="19103"/>
                  </a:lnTo>
                  <a:cubicBezTo>
                    <a:pt x="20002" y="19103"/>
                    <a:pt x="19751" y="19124"/>
                    <a:pt x="19458" y="19124"/>
                  </a:cubicBezTo>
                  <a:cubicBezTo>
                    <a:pt x="19332" y="19124"/>
                    <a:pt x="19186" y="19145"/>
                    <a:pt x="19060" y="19145"/>
                  </a:cubicBezTo>
                  <a:cubicBezTo>
                    <a:pt x="18830" y="19187"/>
                    <a:pt x="18558" y="19187"/>
                    <a:pt x="18328" y="19208"/>
                  </a:cubicBezTo>
                  <a:cubicBezTo>
                    <a:pt x="18181" y="19229"/>
                    <a:pt x="18014" y="19229"/>
                    <a:pt x="17867" y="19250"/>
                  </a:cubicBezTo>
                  <a:cubicBezTo>
                    <a:pt x="17658" y="19292"/>
                    <a:pt x="17407" y="19313"/>
                    <a:pt x="17198" y="19334"/>
                  </a:cubicBezTo>
                  <a:cubicBezTo>
                    <a:pt x="17030" y="19354"/>
                    <a:pt x="16842" y="19396"/>
                    <a:pt x="16654" y="19396"/>
                  </a:cubicBezTo>
                  <a:cubicBezTo>
                    <a:pt x="16466" y="19417"/>
                    <a:pt x="16256" y="19438"/>
                    <a:pt x="16089" y="19459"/>
                  </a:cubicBezTo>
                  <a:cubicBezTo>
                    <a:pt x="15880" y="19501"/>
                    <a:pt x="15670" y="19522"/>
                    <a:pt x="15482" y="19543"/>
                  </a:cubicBezTo>
                  <a:cubicBezTo>
                    <a:pt x="15294" y="19564"/>
                    <a:pt x="15147" y="19606"/>
                    <a:pt x="14959" y="19626"/>
                  </a:cubicBezTo>
                  <a:cubicBezTo>
                    <a:pt x="14750" y="19647"/>
                    <a:pt x="14520" y="19710"/>
                    <a:pt x="14310" y="19731"/>
                  </a:cubicBezTo>
                  <a:cubicBezTo>
                    <a:pt x="14143" y="19752"/>
                    <a:pt x="13955" y="19773"/>
                    <a:pt x="13808" y="19836"/>
                  </a:cubicBezTo>
                  <a:cubicBezTo>
                    <a:pt x="13599" y="19878"/>
                    <a:pt x="13390" y="19919"/>
                    <a:pt x="13181" y="19961"/>
                  </a:cubicBezTo>
                  <a:cubicBezTo>
                    <a:pt x="12971" y="20024"/>
                    <a:pt x="12741" y="20045"/>
                    <a:pt x="12532" y="20087"/>
                  </a:cubicBezTo>
                  <a:cubicBezTo>
                    <a:pt x="12364" y="20129"/>
                    <a:pt x="12218" y="20170"/>
                    <a:pt x="12051" y="20191"/>
                  </a:cubicBezTo>
                  <a:cubicBezTo>
                    <a:pt x="12030" y="20191"/>
                    <a:pt x="12009" y="20191"/>
                    <a:pt x="11967" y="20233"/>
                  </a:cubicBezTo>
                  <a:cubicBezTo>
                    <a:pt x="11611" y="20296"/>
                    <a:pt x="11276" y="20380"/>
                    <a:pt x="10900" y="20484"/>
                  </a:cubicBezTo>
                  <a:cubicBezTo>
                    <a:pt x="10889" y="20474"/>
                    <a:pt x="10863" y="20469"/>
                    <a:pt x="10829" y="20469"/>
                  </a:cubicBezTo>
                  <a:cubicBezTo>
                    <a:pt x="10795" y="20469"/>
                    <a:pt x="10753" y="20474"/>
                    <a:pt x="10712" y="20484"/>
                  </a:cubicBezTo>
                  <a:cubicBezTo>
                    <a:pt x="10544" y="20568"/>
                    <a:pt x="10293" y="20610"/>
                    <a:pt x="10126" y="20694"/>
                  </a:cubicBezTo>
                  <a:cubicBezTo>
                    <a:pt x="7092" y="21489"/>
                    <a:pt x="4204" y="22493"/>
                    <a:pt x="1756" y="23581"/>
                  </a:cubicBezTo>
                  <a:cubicBezTo>
                    <a:pt x="1401" y="23719"/>
                    <a:pt x="1381" y="24341"/>
                    <a:pt x="1801" y="24341"/>
                  </a:cubicBezTo>
                  <a:cubicBezTo>
                    <a:pt x="1826" y="24341"/>
                    <a:pt x="1853" y="24339"/>
                    <a:pt x="1882" y="24334"/>
                  </a:cubicBezTo>
                  <a:cubicBezTo>
                    <a:pt x="2279" y="24272"/>
                    <a:pt x="2656" y="24209"/>
                    <a:pt x="3053" y="24146"/>
                  </a:cubicBezTo>
                  <a:lnTo>
                    <a:pt x="3074" y="24146"/>
                  </a:lnTo>
                  <a:cubicBezTo>
                    <a:pt x="7510" y="23476"/>
                    <a:pt x="11925" y="22786"/>
                    <a:pt x="16340" y="22221"/>
                  </a:cubicBezTo>
                  <a:cubicBezTo>
                    <a:pt x="16926" y="22137"/>
                    <a:pt x="17470" y="22075"/>
                    <a:pt x="18077" y="22033"/>
                  </a:cubicBezTo>
                  <a:lnTo>
                    <a:pt x="18244" y="22033"/>
                  </a:lnTo>
                  <a:cubicBezTo>
                    <a:pt x="19960" y="21907"/>
                    <a:pt x="21696" y="21823"/>
                    <a:pt x="23412" y="21698"/>
                  </a:cubicBezTo>
                  <a:lnTo>
                    <a:pt x="23433" y="21698"/>
                  </a:lnTo>
                  <a:cubicBezTo>
                    <a:pt x="22994" y="21761"/>
                    <a:pt x="22575" y="21844"/>
                    <a:pt x="22115" y="21928"/>
                  </a:cubicBezTo>
                  <a:cubicBezTo>
                    <a:pt x="21906" y="21949"/>
                    <a:pt x="21696" y="22012"/>
                    <a:pt x="21487" y="22054"/>
                  </a:cubicBezTo>
                  <a:cubicBezTo>
                    <a:pt x="21278" y="22116"/>
                    <a:pt x="21069" y="22137"/>
                    <a:pt x="20859" y="22179"/>
                  </a:cubicBezTo>
                  <a:cubicBezTo>
                    <a:pt x="20587" y="22242"/>
                    <a:pt x="20295" y="22284"/>
                    <a:pt x="20002" y="22367"/>
                  </a:cubicBezTo>
                  <a:cubicBezTo>
                    <a:pt x="19897" y="22388"/>
                    <a:pt x="19792" y="22430"/>
                    <a:pt x="19667" y="22451"/>
                  </a:cubicBezTo>
                  <a:cubicBezTo>
                    <a:pt x="13160" y="23811"/>
                    <a:pt x="6631" y="25883"/>
                    <a:pt x="501" y="27829"/>
                  </a:cubicBezTo>
                  <a:cubicBezTo>
                    <a:pt x="292" y="27912"/>
                    <a:pt x="145" y="28080"/>
                    <a:pt x="103" y="28226"/>
                  </a:cubicBezTo>
                  <a:cubicBezTo>
                    <a:pt x="1" y="28615"/>
                    <a:pt x="199" y="29064"/>
                    <a:pt x="677" y="29064"/>
                  </a:cubicBezTo>
                  <a:cubicBezTo>
                    <a:pt x="688" y="29064"/>
                    <a:pt x="699" y="29063"/>
                    <a:pt x="710" y="29063"/>
                  </a:cubicBezTo>
                  <a:cubicBezTo>
                    <a:pt x="1714" y="29021"/>
                    <a:pt x="2761" y="28937"/>
                    <a:pt x="3807" y="28833"/>
                  </a:cubicBezTo>
                  <a:cubicBezTo>
                    <a:pt x="6631" y="28561"/>
                    <a:pt x="9498" y="28101"/>
                    <a:pt x="12281" y="27452"/>
                  </a:cubicBezTo>
                  <a:lnTo>
                    <a:pt x="12323" y="27452"/>
                  </a:lnTo>
                  <a:cubicBezTo>
                    <a:pt x="12657" y="27368"/>
                    <a:pt x="13013" y="27285"/>
                    <a:pt x="13369" y="27180"/>
                  </a:cubicBezTo>
                  <a:cubicBezTo>
                    <a:pt x="13411" y="27159"/>
                    <a:pt x="13473" y="27159"/>
                    <a:pt x="13536" y="27138"/>
                  </a:cubicBezTo>
                  <a:cubicBezTo>
                    <a:pt x="14206" y="26971"/>
                    <a:pt x="14854" y="26782"/>
                    <a:pt x="15482" y="26615"/>
                  </a:cubicBezTo>
                  <a:cubicBezTo>
                    <a:pt x="15524" y="26573"/>
                    <a:pt x="15587" y="26573"/>
                    <a:pt x="15629" y="26552"/>
                  </a:cubicBezTo>
                  <a:cubicBezTo>
                    <a:pt x="15880" y="26468"/>
                    <a:pt x="16089" y="26427"/>
                    <a:pt x="16319" y="26343"/>
                  </a:cubicBezTo>
                  <a:cubicBezTo>
                    <a:pt x="16549" y="26259"/>
                    <a:pt x="16758" y="26217"/>
                    <a:pt x="16989" y="26134"/>
                  </a:cubicBezTo>
                  <a:cubicBezTo>
                    <a:pt x="17177" y="26092"/>
                    <a:pt x="17365" y="26008"/>
                    <a:pt x="17554" y="25945"/>
                  </a:cubicBezTo>
                  <a:cubicBezTo>
                    <a:pt x="17888" y="25841"/>
                    <a:pt x="18223" y="25715"/>
                    <a:pt x="18558" y="25590"/>
                  </a:cubicBezTo>
                  <a:lnTo>
                    <a:pt x="18809" y="25506"/>
                  </a:lnTo>
                  <a:cubicBezTo>
                    <a:pt x="19248" y="25360"/>
                    <a:pt x="19688" y="25171"/>
                    <a:pt x="20127" y="24983"/>
                  </a:cubicBezTo>
                  <a:lnTo>
                    <a:pt x="20295" y="24899"/>
                  </a:lnTo>
                  <a:cubicBezTo>
                    <a:pt x="20713" y="24753"/>
                    <a:pt x="21111" y="24564"/>
                    <a:pt x="21529" y="24376"/>
                  </a:cubicBezTo>
                  <a:cubicBezTo>
                    <a:pt x="21550" y="24355"/>
                    <a:pt x="21592" y="24355"/>
                    <a:pt x="21634" y="24334"/>
                  </a:cubicBezTo>
                  <a:cubicBezTo>
                    <a:pt x="22094" y="24125"/>
                    <a:pt x="22596" y="23895"/>
                    <a:pt x="23036" y="23686"/>
                  </a:cubicBezTo>
                  <a:cubicBezTo>
                    <a:pt x="24458" y="23267"/>
                    <a:pt x="25860" y="22891"/>
                    <a:pt x="27283" y="22535"/>
                  </a:cubicBezTo>
                  <a:lnTo>
                    <a:pt x="27283" y="22535"/>
                  </a:lnTo>
                  <a:cubicBezTo>
                    <a:pt x="25839" y="23414"/>
                    <a:pt x="24458" y="24460"/>
                    <a:pt x="23119" y="25527"/>
                  </a:cubicBezTo>
                  <a:cubicBezTo>
                    <a:pt x="22115" y="26343"/>
                    <a:pt x="21131" y="27180"/>
                    <a:pt x="20127" y="28017"/>
                  </a:cubicBezTo>
                  <a:cubicBezTo>
                    <a:pt x="18558" y="29356"/>
                    <a:pt x="16968" y="30653"/>
                    <a:pt x="15294" y="31804"/>
                  </a:cubicBezTo>
                  <a:cubicBezTo>
                    <a:pt x="15001" y="31992"/>
                    <a:pt x="14750" y="32181"/>
                    <a:pt x="14457" y="32369"/>
                  </a:cubicBezTo>
                  <a:cubicBezTo>
                    <a:pt x="14373" y="32411"/>
                    <a:pt x="14310" y="32474"/>
                    <a:pt x="14206" y="32536"/>
                  </a:cubicBezTo>
                  <a:cubicBezTo>
                    <a:pt x="13934" y="32704"/>
                    <a:pt x="13683" y="32892"/>
                    <a:pt x="13411" y="33038"/>
                  </a:cubicBezTo>
                  <a:cubicBezTo>
                    <a:pt x="13285" y="33122"/>
                    <a:pt x="13118" y="33227"/>
                    <a:pt x="12992" y="33311"/>
                  </a:cubicBezTo>
                  <a:cubicBezTo>
                    <a:pt x="12364" y="33687"/>
                    <a:pt x="11737" y="34085"/>
                    <a:pt x="11109" y="34461"/>
                  </a:cubicBezTo>
                  <a:lnTo>
                    <a:pt x="11130" y="34461"/>
                  </a:lnTo>
                  <a:cubicBezTo>
                    <a:pt x="8787" y="35884"/>
                    <a:pt x="6380" y="37244"/>
                    <a:pt x="4058" y="38667"/>
                  </a:cubicBezTo>
                  <a:cubicBezTo>
                    <a:pt x="4016" y="38667"/>
                    <a:pt x="3995" y="38667"/>
                    <a:pt x="3995" y="38688"/>
                  </a:cubicBezTo>
                  <a:cubicBezTo>
                    <a:pt x="3346" y="39064"/>
                    <a:pt x="2719" y="39441"/>
                    <a:pt x="2091" y="39860"/>
                  </a:cubicBezTo>
                  <a:cubicBezTo>
                    <a:pt x="1453" y="40285"/>
                    <a:pt x="1834" y="41175"/>
                    <a:pt x="2490" y="41175"/>
                  </a:cubicBezTo>
                  <a:cubicBezTo>
                    <a:pt x="2543" y="41175"/>
                    <a:pt x="2599" y="41170"/>
                    <a:pt x="2656" y="41157"/>
                  </a:cubicBezTo>
                  <a:cubicBezTo>
                    <a:pt x="2949" y="41094"/>
                    <a:pt x="3263" y="41010"/>
                    <a:pt x="3556" y="40906"/>
                  </a:cubicBezTo>
                  <a:cubicBezTo>
                    <a:pt x="10168" y="39190"/>
                    <a:pt x="17826" y="34838"/>
                    <a:pt x="22994" y="29272"/>
                  </a:cubicBezTo>
                  <a:lnTo>
                    <a:pt x="23015" y="29251"/>
                  </a:lnTo>
                  <a:cubicBezTo>
                    <a:pt x="23224" y="29021"/>
                    <a:pt x="23454" y="28770"/>
                    <a:pt x="23663" y="28540"/>
                  </a:cubicBezTo>
                  <a:cubicBezTo>
                    <a:pt x="23768" y="28435"/>
                    <a:pt x="23852" y="28331"/>
                    <a:pt x="23956" y="28205"/>
                  </a:cubicBezTo>
                  <a:cubicBezTo>
                    <a:pt x="24040" y="28121"/>
                    <a:pt x="24103" y="28017"/>
                    <a:pt x="24165" y="27933"/>
                  </a:cubicBezTo>
                  <a:cubicBezTo>
                    <a:pt x="24312" y="27724"/>
                    <a:pt x="24479" y="27557"/>
                    <a:pt x="24626" y="27347"/>
                  </a:cubicBezTo>
                  <a:cubicBezTo>
                    <a:pt x="24688" y="27285"/>
                    <a:pt x="24709" y="27243"/>
                    <a:pt x="24772" y="27180"/>
                  </a:cubicBezTo>
                  <a:cubicBezTo>
                    <a:pt x="25128" y="26720"/>
                    <a:pt x="25463" y="26238"/>
                    <a:pt x="25777" y="25778"/>
                  </a:cubicBezTo>
                  <a:cubicBezTo>
                    <a:pt x="25777" y="25778"/>
                    <a:pt x="25777" y="25736"/>
                    <a:pt x="25818" y="25736"/>
                  </a:cubicBezTo>
                  <a:cubicBezTo>
                    <a:pt x="26488" y="24732"/>
                    <a:pt x="27095" y="23644"/>
                    <a:pt x="27555" y="22577"/>
                  </a:cubicBezTo>
                  <a:cubicBezTo>
                    <a:pt x="27597" y="22535"/>
                    <a:pt x="27555" y="22472"/>
                    <a:pt x="27534" y="22451"/>
                  </a:cubicBezTo>
                  <a:cubicBezTo>
                    <a:pt x="29020" y="22075"/>
                    <a:pt x="30526" y="21740"/>
                    <a:pt x="32012" y="21426"/>
                  </a:cubicBezTo>
                  <a:lnTo>
                    <a:pt x="32012" y="21426"/>
                  </a:lnTo>
                  <a:cubicBezTo>
                    <a:pt x="28329" y="25171"/>
                    <a:pt x="25463" y="29649"/>
                    <a:pt x="22052" y="33583"/>
                  </a:cubicBezTo>
                  <a:cubicBezTo>
                    <a:pt x="21947" y="33729"/>
                    <a:pt x="21843" y="33834"/>
                    <a:pt x="21738" y="33959"/>
                  </a:cubicBezTo>
                  <a:cubicBezTo>
                    <a:pt x="21027" y="34775"/>
                    <a:pt x="20315" y="35549"/>
                    <a:pt x="19604" y="36365"/>
                  </a:cubicBezTo>
                  <a:cubicBezTo>
                    <a:pt x="17365" y="38876"/>
                    <a:pt x="15085" y="41366"/>
                    <a:pt x="12804" y="43835"/>
                  </a:cubicBezTo>
                  <a:lnTo>
                    <a:pt x="12783" y="43835"/>
                  </a:lnTo>
                  <a:cubicBezTo>
                    <a:pt x="12323" y="44358"/>
                    <a:pt x="11841" y="44860"/>
                    <a:pt x="11381" y="45383"/>
                  </a:cubicBezTo>
                  <a:cubicBezTo>
                    <a:pt x="11130" y="45655"/>
                    <a:pt x="11297" y="46074"/>
                    <a:pt x="11590" y="46179"/>
                  </a:cubicBezTo>
                  <a:cubicBezTo>
                    <a:pt x="11631" y="46195"/>
                    <a:pt x="11678" y="46205"/>
                    <a:pt x="11727" y="46205"/>
                  </a:cubicBezTo>
                  <a:cubicBezTo>
                    <a:pt x="11805" y="46205"/>
                    <a:pt x="11890" y="46180"/>
                    <a:pt x="11967" y="46116"/>
                  </a:cubicBezTo>
                  <a:cubicBezTo>
                    <a:pt x="20211" y="40173"/>
                    <a:pt x="28873" y="31218"/>
                    <a:pt x="32137" y="21384"/>
                  </a:cubicBezTo>
                  <a:cubicBezTo>
                    <a:pt x="37138" y="20338"/>
                    <a:pt x="42243" y="19626"/>
                    <a:pt x="47391" y="19229"/>
                  </a:cubicBezTo>
                  <a:lnTo>
                    <a:pt x="47391" y="19229"/>
                  </a:lnTo>
                  <a:cubicBezTo>
                    <a:pt x="47370" y="19250"/>
                    <a:pt x="47328" y="19250"/>
                    <a:pt x="47307" y="19292"/>
                  </a:cubicBezTo>
                  <a:cubicBezTo>
                    <a:pt x="46951" y="19543"/>
                    <a:pt x="46596" y="19815"/>
                    <a:pt x="46240" y="20066"/>
                  </a:cubicBezTo>
                  <a:cubicBezTo>
                    <a:pt x="46156" y="20129"/>
                    <a:pt x="46156" y="20254"/>
                    <a:pt x="46261" y="20275"/>
                  </a:cubicBezTo>
                  <a:cubicBezTo>
                    <a:pt x="46344" y="20296"/>
                    <a:pt x="43185" y="26217"/>
                    <a:pt x="41260" y="29691"/>
                  </a:cubicBezTo>
                  <a:cubicBezTo>
                    <a:pt x="40590" y="30946"/>
                    <a:pt x="40067" y="31888"/>
                    <a:pt x="39900" y="32097"/>
                  </a:cubicBezTo>
                  <a:cubicBezTo>
                    <a:pt x="39170" y="33200"/>
                    <a:pt x="38427" y="34291"/>
                    <a:pt x="37682" y="35388"/>
                  </a:cubicBezTo>
                  <a:lnTo>
                    <a:pt x="37682" y="35388"/>
                  </a:lnTo>
                  <a:cubicBezTo>
                    <a:pt x="38801" y="33696"/>
                    <a:pt x="39806" y="31949"/>
                    <a:pt x="40632" y="30172"/>
                  </a:cubicBezTo>
                  <a:cubicBezTo>
                    <a:pt x="40779" y="29900"/>
                    <a:pt x="40883" y="29649"/>
                    <a:pt x="41009" y="29377"/>
                  </a:cubicBezTo>
                  <a:cubicBezTo>
                    <a:pt x="41030" y="29356"/>
                    <a:pt x="41030" y="29293"/>
                    <a:pt x="41051" y="29272"/>
                  </a:cubicBezTo>
                  <a:cubicBezTo>
                    <a:pt x="41155" y="29042"/>
                    <a:pt x="41260" y="28770"/>
                    <a:pt x="41365" y="28540"/>
                  </a:cubicBezTo>
                  <a:cubicBezTo>
                    <a:pt x="41406" y="28498"/>
                    <a:pt x="41427" y="28435"/>
                    <a:pt x="41427" y="28393"/>
                  </a:cubicBezTo>
                  <a:cubicBezTo>
                    <a:pt x="41532" y="28142"/>
                    <a:pt x="41616" y="27912"/>
                    <a:pt x="41720" y="27661"/>
                  </a:cubicBezTo>
                  <a:lnTo>
                    <a:pt x="41720" y="27619"/>
                  </a:lnTo>
                  <a:cubicBezTo>
                    <a:pt x="41867" y="27201"/>
                    <a:pt x="41992" y="26824"/>
                    <a:pt x="42139" y="26406"/>
                  </a:cubicBezTo>
                  <a:cubicBezTo>
                    <a:pt x="42181" y="26238"/>
                    <a:pt x="42243" y="26050"/>
                    <a:pt x="42285" y="25904"/>
                  </a:cubicBezTo>
                  <a:cubicBezTo>
                    <a:pt x="42306" y="25778"/>
                    <a:pt x="42369" y="25632"/>
                    <a:pt x="42390" y="25506"/>
                  </a:cubicBezTo>
                  <a:cubicBezTo>
                    <a:pt x="42453" y="25318"/>
                    <a:pt x="42494" y="25108"/>
                    <a:pt x="42557" y="24941"/>
                  </a:cubicBezTo>
                  <a:cubicBezTo>
                    <a:pt x="42578" y="24795"/>
                    <a:pt x="42599" y="24690"/>
                    <a:pt x="42620" y="24564"/>
                  </a:cubicBezTo>
                  <a:cubicBezTo>
                    <a:pt x="42683" y="24355"/>
                    <a:pt x="42725" y="24146"/>
                    <a:pt x="42766" y="23958"/>
                  </a:cubicBezTo>
                  <a:cubicBezTo>
                    <a:pt x="42787" y="23853"/>
                    <a:pt x="42808" y="23748"/>
                    <a:pt x="42808" y="23644"/>
                  </a:cubicBezTo>
                  <a:cubicBezTo>
                    <a:pt x="42871" y="23435"/>
                    <a:pt x="42892" y="23204"/>
                    <a:pt x="42913" y="22995"/>
                  </a:cubicBezTo>
                  <a:cubicBezTo>
                    <a:pt x="42934" y="22891"/>
                    <a:pt x="42934" y="22807"/>
                    <a:pt x="42976" y="22702"/>
                  </a:cubicBezTo>
                  <a:cubicBezTo>
                    <a:pt x="42997" y="22451"/>
                    <a:pt x="43038" y="22179"/>
                    <a:pt x="43080" y="21949"/>
                  </a:cubicBezTo>
                  <a:cubicBezTo>
                    <a:pt x="43080" y="21907"/>
                    <a:pt x="43101" y="21844"/>
                    <a:pt x="43101" y="21761"/>
                  </a:cubicBezTo>
                  <a:cubicBezTo>
                    <a:pt x="43122" y="21447"/>
                    <a:pt x="43143" y="21112"/>
                    <a:pt x="43185" y="20798"/>
                  </a:cubicBezTo>
                  <a:cubicBezTo>
                    <a:pt x="43185" y="20652"/>
                    <a:pt x="43080" y="20547"/>
                    <a:pt x="42934" y="20484"/>
                  </a:cubicBezTo>
                  <a:cubicBezTo>
                    <a:pt x="42894" y="20471"/>
                    <a:pt x="42852" y="20464"/>
                    <a:pt x="42810" y="20464"/>
                  </a:cubicBezTo>
                  <a:cubicBezTo>
                    <a:pt x="42720" y="20464"/>
                    <a:pt x="42629" y="20497"/>
                    <a:pt x="42557" y="20568"/>
                  </a:cubicBezTo>
                  <a:cubicBezTo>
                    <a:pt x="42474" y="20673"/>
                    <a:pt x="42390" y="20756"/>
                    <a:pt x="42306" y="20861"/>
                  </a:cubicBezTo>
                  <a:cubicBezTo>
                    <a:pt x="42097" y="21091"/>
                    <a:pt x="41930" y="21300"/>
                    <a:pt x="41720" y="21531"/>
                  </a:cubicBezTo>
                  <a:cubicBezTo>
                    <a:pt x="41658" y="21593"/>
                    <a:pt x="41720" y="21656"/>
                    <a:pt x="41783" y="21656"/>
                  </a:cubicBezTo>
                  <a:cubicBezTo>
                    <a:pt x="41344" y="21865"/>
                    <a:pt x="40883" y="22242"/>
                    <a:pt x="40423" y="22744"/>
                  </a:cubicBezTo>
                  <a:cubicBezTo>
                    <a:pt x="38205" y="25192"/>
                    <a:pt x="36134" y="30632"/>
                    <a:pt x="34836" y="32787"/>
                  </a:cubicBezTo>
                  <a:cubicBezTo>
                    <a:pt x="33581" y="34817"/>
                    <a:pt x="32305" y="36826"/>
                    <a:pt x="31007" y="38813"/>
                  </a:cubicBezTo>
                  <a:cubicBezTo>
                    <a:pt x="31070" y="38772"/>
                    <a:pt x="31091" y="38709"/>
                    <a:pt x="31154" y="38667"/>
                  </a:cubicBezTo>
                  <a:lnTo>
                    <a:pt x="31154" y="38667"/>
                  </a:lnTo>
                  <a:cubicBezTo>
                    <a:pt x="30422" y="39818"/>
                    <a:pt x="29647" y="40969"/>
                    <a:pt x="28894" y="42119"/>
                  </a:cubicBezTo>
                  <a:lnTo>
                    <a:pt x="28873" y="42119"/>
                  </a:lnTo>
                  <a:cubicBezTo>
                    <a:pt x="28162" y="43186"/>
                    <a:pt x="27450" y="44254"/>
                    <a:pt x="26718" y="45342"/>
                  </a:cubicBezTo>
                  <a:lnTo>
                    <a:pt x="26697" y="45342"/>
                  </a:lnTo>
                  <a:cubicBezTo>
                    <a:pt x="26509" y="45614"/>
                    <a:pt x="26341" y="45886"/>
                    <a:pt x="26153" y="46137"/>
                  </a:cubicBezTo>
                  <a:cubicBezTo>
                    <a:pt x="26153" y="46179"/>
                    <a:pt x="26132" y="46179"/>
                    <a:pt x="26132" y="46199"/>
                  </a:cubicBezTo>
                  <a:lnTo>
                    <a:pt x="26090" y="46199"/>
                  </a:lnTo>
                  <a:cubicBezTo>
                    <a:pt x="25944" y="46492"/>
                    <a:pt x="26028" y="46764"/>
                    <a:pt x="26195" y="46953"/>
                  </a:cubicBezTo>
                  <a:cubicBezTo>
                    <a:pt x="26237" y="46953"/>
                    <a:pt x="26237" y="46974"/>
                    <a:pt x="26258" y="47015"/>
                  </a:cubicBezTo>
                  <a:cubicBezTo>
                    <a:pt x="26362" y="47120"/>
                    <a:pt x="26488" y="47162"/>
                    <a:pt x="26655" y="47183"/>
                  </a:cubicBezTo>
                  <a:cubicBezTo>
                    <a:pt x="26736" y="47203"/>
                    <a:pt x="26820" y="47215"/>
                    <a:pt x="26902" y="47215"/>
                  </a:cubicBezTo>
                  <a:cubicBezTo>
                    <a:pt x="27075" y="47215"/>
                    <a:pt x="27246" y="47164"/>
                    <a:pt x="27388" y="47036"/>
                  </a:cubicBezTo>
                  <a:cubicBezTo>
                    <a:pt x="30422" y="44358"/>
                    <a:pt x="33665" y="40969"/>
                    <a:pt x="36427" y="37181"/>
                  </a:cubicBezTo>
                  <a:lnTo>
                    <a:pt x="36427" y="37181"/>
                  </a:lnTo>
                  <a:cubicBezTo>
                    <a:pt x="35046" y="39127"/>
                    <a:pt x="33602" y="41073"/>
                    <a:pt x="32137" y="42998"/>
                  </a:cubicBezTo>
                  <a:lnTo>
                    <a:pt x="32137" y="43040"/>
                  </a:lnTo>
                  <a:cubicBezTo>
                    <a:pt x="31635" y="43689"/>
                    <a:pt x="31154" y="44316"/>
                    <a:pt x="30652" y="44965"/>
                  </a:cubicBezTo>
                  <a:cubicBezTo>
                    <a:pt x="30463" y="45195"/>
                    <a:pt x="30484" y="45509"/>
                    <a:pt x="30631" y="45760"/>
                  </a:cubicBezTo>
                  <a:cubicBezTo>
                    <a:pt x="30673" y="45823"/>
                    <a:pt x="30735" y="45886"/>
                    <a:pt x="30798" y="45927"/>
                  </a:cubicBezTo>
                  <a:cubicBezTo>
                    <a:pt x="30895" y="46003"/>
                    <a:pt x="31004" y="46045"/>
                    <a:pt x="31121" y="46045"/>
                  </a:cubicBezTo>
                  <a:cubicBezTo>
                    <a:pt x="31230" y="46045"/>
                    <a:pt x="31346" y="46008"/>
                    <a:pt x="31468" y="45927"/>
                  </a:cubicBezTo>
                  <a:cubicBezTo>
                    <a:pt x="32535" y="45153"/>
                    <a:pt x="33581" y="44337"/>
                    <a:pt x="34606" y="43458"/>
                  </a:cubicBezTo>
                  <a:lnTo>
                    <a:pt x="34606" y="43417"/>
                  </a:lnTo>
                  <a:cubicBezTo>
                    <a:pt x="34920" y="43166"/>
                    <a:pt x="35234" y="42873"/>
                    <a:pt x="35506" y="42622"/>
                  </a:cubicBezTo>
                  <a:cubicBezTo>
                    <a:pt x="35506" y="42622"/>
                    <a:pt x="35506" y="42580"/>
                    <a:pt x="35548" y="42580"/>
                  </a:cubicBezTo>
                  <a:cubicBezTo>
                    <a:pt x="36908" y="41324"/>
                    <a:pt x="38184" y="40006"/>
                    <a:pt x="39377" y="38604"/>
                  </a:cubicBezTo>
                  <a:cubicBezTo>
                    <a:pt x="41762" y="35779"/>
                    <a:pt x="43813" y="32683"/>
                    <a:pt x="45382" y="29356"/>
                  </a:cubicBezTo>
                  <a:cubicBezTo>
                    <a:pt x="45424" y="29251"/>
                    <a:pt x="45487" y="29147"/>
                    <a:pt x="45507" y="29063"/>
                  </a:cubicBezTo>
                  <a:cubicBezTo>
                    <a:pt x="45612" y="28833"/>
                    <a:pt x="45717" y="28624"/>
                    <a:pt x="45821" y="28393"/>
                  </a:cubicBezTo>
                  <a:cubicBezTo>
                    <a:pt x="45863" y="28247"/>
                    <a:pt x="45926" y="28121"/>
                    <a:pt x="46010" y="27975"/>
                  </a:cubicBezTo>
                  <a:cubicBezTo>
                    <a:pt x="46072" y="27766"/>
                    <a:pt x="46177" y="27557"/>
                    <a:pt x="46261" y="27305"/>
                  </a:cubicBezTo>
                  <a:cubicBezTo>
                    <a:pt x="46324" y="27159"/>
                    <a:pt x="46386" y="26992"/>
                    <a:pt x="46449" y="26845"/>
                  </a:cubicBezTo>
                  <a:lnTo>
                    <a:pt x="46679" y="26217"/>
                  </a:lnTo>
                  <a:lnTo>
                    <a:pt x="46993" y="25360"/>
                  </a:lnTo>
                  <a:lnTo>
                    <a:pt x="47223" y="24648"/>
                  </a:lnTo>
                  <a:cubicBezTo>
                    <a:pt x="47286" y="24460"/>
                    <a:pt x="47328" y="24272"/>
                    <a:pt x="47412" y="24104"/>
                  </a:cubicBezTo>
                  <a:cubicBezTo>
                    <a:pt x="47474" y="23895"/>
                    <a:pt x="47516" y="23707"/>
                    <a:pt x="47579" y="23497"/>
                  </a:cubicBezTo>
                  <a:lnTo>
                    <a:pt x="47725" y="22953"/>
                  </a:lnTo>
                  <a:cubicBezTo>
                    <a:pt x="47788" y="22744"/>
                    <a:pt x="47830" y="22556"/>
                    <a:pt x="47893" y="22347"/>
                  </a:cubicBezTo>
                  <a:cubicBezTo>
                    <a:pt x="47935" y="22158"/>
                    <a:pt x="47956" y="21970"/>
                    <a:pt x="48018" y="21823"/>
                  </a:cubicBezTo>
                  <a:cubicBezTo>
                    <a:pt x="48060" y="21614"/>
                    <a:pt x="48123" y="21405"/>
                    <a:pt x="48144" y="21196"/>
                  </a:cubicBezTo>
                  <a:cubicBezTo>
                    <a:pt x="48165" y="21028"/>
                    <a:pt x="48207" y="20861"/>
                    <a:pt x="48248" y="20694"/>
                  </a:cubicBezTo>
                  <a:cubicBezTo>
                    <a:pt x="48269" y="20484"/>
                    <a:pt x="48332" y="20296"/>
                    <a:pt x="48353" y="20087"/>
                  </a:cubicBezTo>
                  <a:cubicBezTo>
                    <a:pt x="48416" y="19752"/>
                    <a:pt x="48207" y="19417"/>
                    <a:pt x="47893" y="19292"/>
                  </a:cubicBezTo>
                  <a:cubicBezTo>
                    <a:pt x="50720" y="19079"/>
                    <a:pt x="53566" y="18973"/>
                    <a:pt x="56425" y="18973"/>
                  </a:cubicBezTo>
                  <a:cubicBezTo>
                    <a:pt x="59744" y="18973"/>
                    <a:pt x="63082" y="19115"/>
                    <a:pt x="66431" y="19396"/>
                  </a:cubicBezTo>
                  <a:cubicBezTo>
                    <a:pt x="66159" y="19647"/>
                    <a:pt x="65908" y="19940"/>
                    <a:pt x="65678" y="20233"/>
                  </a:cubicBezTo>
                  <a:cubicBezTo>
                    <a:pt x="65615" y="20275"/>
                    <a:pt x="65594" y="20338"/>
                    <a:pt x="65531" y="20380"/>
                  </a:cubicBezTo>
                  <a:cubicBezTo>
                    <a:pt x="65406" y="20547"/>
                    <a:pt x="65301" y="20694"/>
                    <a:pt x="65176" y="20861"/>
                  </a:cubicBezTo>
                  <a:cubicBezTo>
                    <a:pt x="65113" y="20924"/>
                    <a:pt x="65071" y="20986"/>
                    <a:pt x="65008" y="21070"/>
                  </a:cubicBezTo>
                  <a:cubicBezTo>
                    <a:pt x="64904" y="21217"/>
                    <a:pt x="64778" y="21384"/>
                    <a:pt x="64674" y="21531"/>
                  </a:cubicBezTo>
                  <a:lnTo>
                    <a:pt x="64527" y="21761"/>
                  </a:lnTo>
                  <a:lnTo>
                    <a:pt x="64213" y="22242"/>
                  </a:lnTo>
                  <a:cubicBezTo>
                    <a:pt x="64150" y="22326"/>
                    <a:pt x="64109" y="22388"/>
                    <a:pt x="64046" y="22493"/>
                  </a:cubicBezTo>
                  <a:cubicBezTo>
                    <a:pt x="63941" y="22660"/>
                    <a:pt x="63837" y="22807"/>
                    <a:pt x="63753" y="22995"/>
                  </a:cubicBezTo>
                  <a:cubicBezTo>
                    <a:pt x="63711" y="23079"/>
                    <a:pt x="63648" y="23183"/>
                    <a:pt x="63606" y="23267"/>
                  </a:cubicBezTo>
                  <a:cubicBezTo>
                    <a:pt x="63502" y="23414"/>
                    <a:pt x="63418" y="23581"/>
                    <a:pt x="63313" y="23748"/>
                  </a:cubicBezTo>
                  <a:cubicBezTo>
                    <a:pt x="63272" y="23853"/>
                    <a:pt x="63209" y="23937"/>
                    <a:pt x="63167" y="24041"/>
                  </a:cubicBezTo>
                  <a:cubicBezTo>
                    <a:pt x="63021" y="24272"/>
                    <a:pt x="62895" y="24523"/>
                    <a:pt x="62790" y="24753"/>
                  </a:cubicBezTo>
                  <a:cubicBezTo>
                    <a:pt x="62686" y="24941"/>
                    <a:pt x="62602" y="25108"/>
                    <a:pt x="62497" y="25297"/>
                  </a:cubicBezTo>
                  <a:cubicBezTo>
                    <a:pt x="62456" y="25380"/>
                    <a:pt x="62435" y="25485"/>
                    <a:pt x="62372" y="25569"/>
                  </a:cubicBezTo>
                  <a:cubicBezTo>
                    <a:pt x="62267" y="25778"/>
                    <a:pt x="62184" y="25945"/>
                    <a:pt x="62079" y="26155"/>
                  </a:cubicBezTo>
                  <a:lnTo>
                    <a:pt x="62016" y="26322"/>
                  </a:lnTo>
                  <a:cubicBezTo>
                    <a:pt x="61430" y="27494"/>
                    <a:pt x="60886" y="28665"/>
                    <a:pt x="60342" y="29795"/>
                  </a:cubicBezTo>
                  <a:cubicBezTo>
                    <a:pt x="60342" y="29816"/>
                    <a:pt x="60300" y="29858"/>
                    <a:pt x="60300" y="29858"/>
                  </a:cubicBezTo>
                  <a:cubicBezTo>
                    <a:pt x="60196" y="30088"/>
                    <a:pt x="60070" y="30298"/>
                    <a:pt x="59966" y="30528"/>
                  </a:cubicBezTo>
                  <a:cubicBezTo>
                    <a:pt x="59715" y="31051"/>
                    <a:pt x="59443" y="31553"/>
                    <a:pt x="59150" y="32013"/>
                  </a:cubicBezTo>
                  <a:cubicBezTo>
                    <a:pt x="57371" y="35110"/>
                    <a:pt x="55446" y="38123"/>
                    <a:pt x="53458" y="41094"/>
                  </a:cubicBezTo>
                  <a:cubicBezTo>
                    <a:pt x="53458" y="41115"/>
                    <a:pt x="53438" y="41115"/>
                    <a:pt x="53396" y="41157"/>
                  </a:cubicBezTo>
                  <a:lnTo>
                    <a:pt x="50257" y="45865"/>
                  </a:lnTo>
                  <a:cubicBezTo>
                    <a:pt x="50071" y="46144"/>
                    <a:pt x="50357" y="46412"/>
                    <a:pt x="50645" y="46412"/>
                  </a:cubicBezTo>
                  <a:cubicBezTo>
                    <a:pt x="50745" y="46412"/>
                    <a:pt x="50846" y="46380"/>
                    <a:pt x="50927" y="46304"/>
                  </a:cubicBezTo>
                  <a:cubicBezTo>
                    <a:pt x="53479" y="43898"/>
                    <a:pt x="55781" y="41261"/>
                    <a:pt x="57852" y="38437"/>
                  </a:cubicBezTo>
                  <a:lnTo>
                    <a:pt x="57852" y="38395"/>
                  </a:lnTo>
                  <a:cubicBezTo>
                    <a:pt x="59087" y="36721"/>
                    <a:pt x="60259" y="34984"/>
                    <a:pt x="61326" y="33143"/>
                  </a:cubicBezTo>
                  <a:cubicBezTo>
                    <a:pt x="62916" y="30444"/>
                    <a:pt x="64966" y="27243"/>
                    <a:pt x="66034" y="23937"/>
                  </a:cubicBezTo>
                  <a:lnTo>
                    <a:pt x="66034" y="23916"/>
                  </a:lnTo>
                  <a:cubicBezTo>
                    <a:pt x="66117" y="23707"/>
                    <a:pt x="66159" y="23497"/>
                    <a:pt x="66222" y="23288"/>
                  </a:cubicBezTo>
                  <a:cubicBezTo>
                    <a:pt x="66222" y="23225"/>
                    <a:pt x="66243" y="23204"/>
                    <a:pt x="66243" y="23163"/>
                  </a:cubicBezTo>
                  <a:cubicBezTo>
                    <a:pt x="66306" y="22995"/>
                    <a:pt x="66326" y="22849"/>
                    <a:pt x="66368" y="22702"/>
                  </a:cubicBezTo>
                  <a:cubicBezTo>
                    <a:pt x="66410" y="22639"/>
                    <a:pt x="66410" y="22577"/>
                    <a:pt x="66431" y="22493"/>
                  </a:cubicBezTo>
                  <a:cubicBezTo>
                    <a:pt x="66452" y="22347"/>
                    <a:pt x="66515" y="22179"/>
                    <a:pt x="66536" y="22054"/>
                  </a:cubicBezTo>
                  <a:cubicBezTo>
                    <a:pt x="66557" y="21928"/>
                    <a:pt x="66578" y="21823"/>
                    <a:pt x="66619" y="21698"/>
                  </a:cubicBezTo>
                  <a:cubicBezTo>
                    <a:pt x="66640" y="21614"/>
                    <a:pt x="66640" y="21531"/>
                    <a:pt x="66661" y="21447"/>
                  </a:cubicBezTo>
                  <a:cubicBezTo>
                    <a:pt x="66682" y="21321"/>
                    <a:pt x="66682" y="21217"/>
                    <a:pt x="66724" y="21091"/>
                  </a:cubicBezTo>
                  <a:lnTo>
                    <a:pt x="66724" y="20986"/>
                  </a:lnTo>
                  <a:cubicBezTo>
                    <a:pt x="66745" y="20714"/>
                    <a:pt x="66766" y="20442"/>
                    <a:pt x="66787" y="20170"/>
                  </a:cubicBezTo>
                  <a:cubicBezTo>
                    <a:pt x="66787" y="19940"/>
                    <a:pt x="66829" y="19668"/>
                    <a:pt x="66787" y="19438"/>
                  </a:cubicBezTo>
                  <a:lnTo>
                    <a:pt x="66787" y="19438"/>
                  </a:lnTo>
                  <a:cubicBezTo>
                    <a:pt x="68565" y="19606"/>
                    <a:pt x="70344" y="19773"/>
                    <a:pt x="72122" y="20024"/>
                  </a:cubicBezTo>
                  <a:cubicBezTo>
                    <a:pt x="72018" y="20129"/>
                    <a:pt x="71955" y="20233"/>
                    <a:pt x="71850" y="20338"/>
                  </a:cubicBezTo>
                  <a:cubicBezTo>
                    <a:pt x="71788" y="20380"/>
                    <a:pt x="71767" y="20442"/>
                    <a:pt x="71704" y="20484"/>
                  </a:cubicBezTo>
                  <a:lnTo>
                    <a:pt x="71390" y="20882"/>
                  </a:lnTo>
                  <a:cubicBezTo>
                    <a:pt x="71348" y="20924"/>
                    <a:pt x="71285" y="21007"/>
                    <a:pt x="71244" y="21070"/>
                  </a:cubicBezTo>
                  <a:cubicBezTo>
                    <a:pt x="71139" y="21196"/>
                    <a:pt x="71034" y="21342"/>
                    <a:pt x="70909" y="21489"/>
                  </a:cubicBezTo>
                  <a:cubicBezTo>
                    <a:pt x="70867" y="21531"/>
                    <a:pt x="70825" y="21593"/>
                    <a:pt x="70804" y="21635"/>
                  </a:cubicBezTo>
                  <a:cubicBezTo>
                    <a:pt x="70658" y="21803"/>
                    <a:pt x="70553" y="21949"/>
                    <a:pt x="70428" y="22116"/>
                  </a:cubicBezTo>
                  <a:cubicBezTo>
                    <a:pt x="70407" y="22137"/>
                    <a:pt x="70407" y="22158"/>
                    <a:pt x="70386" y="22179"/>
                  </a:cubicBezTo>
                  <a:cubicBezTo>
                    <a:pt x="69821" y="22953"/>
                    <a:pt x="69298" y="23748"/>
                    <a:pt x="68775" y="24564"/>
                  </a:cubicBezTo>
                  <a:cubicBezTo>
                    <a:pt x="68356" y="25171"/>
                    <a:pt x="68000" y="25799"/>
                    <a:pt x="67666" y="26448"/>
                  </a:cubicBezTo>
                  <a:cubicBezTo>
                    <a:pt x="66850" y="27829"/>
                    <a:pt x="66034" y="29230"/>
                    <a:pt x="65176" y="30528"/>
                  </a:cubicBezTo>
                  <a:cubicBezTo>
                    <a:pt x="62393" y="34796"/>
                    <a:pt x="59443" y="38918"/>
                    <a:pt x="56492" y="43061"/>
                  </a:cubicBezTo>
                  <a:cubicBezTo>
                    <a:pt x="56492" y="43061"/>
                    <a:pt x="56492" y="43082"/>
                    <a:pt x="56471" y="43082"/>
                  </a:cubicBezTo>
                  <a:lnTo>
                    <a:pt x="56074" y="43626"/>
                  </a:lnTo>
                  <a:cubicBezTo>
                    <a:pt x="55822" y="43988"/>
                    <a:pt x="56079" y="44373"/>
                    <a:pt x="56400" y="44373"/>
                  </a:cubicBezTo>
                  <a:cubicBezTo>
                    <a:pt x="56506" y="44373"/>
                    <a:pt x="56619" y="44331"/>
                    <a:pt x="56723" y="44233"/>
                  </a:cubicBezTo>
                  <a:cubicBezTo>
                    <a:pt x="58668" y="42412"/>
                    <a:pt x="60719" y="40257"/>
                    <a:pt x="62707" y="37956"/>
                  </a:cubicBezTo>
                  <a:cubicBezTo>
                    <a:pt x="62707" y="37935"/>
                    <a:pt x="62749" y="37935"/>
                    <a:pt x="62749" y="37935"/>
                  </a:cubicBezTo>
                  <a:cubicBezTo>
                    <a:pt x="62790" y="37872"/>
                    <a:pt x="62853" y="37830"/>
                    <a:pt x="62895" y="37746"/>
                  </a:cubicBezTo>
                  <a:cubicBezTo>
                    <a:pt x="62895" y="37949"/>
                    <a:pt x="63058" y="38129"/>
                    <a:pt x="63236" y="38129"/>
                  </a:cubicBezTo>
                  <a:cubicBezTo>
                    <a:pt x="63297" y="38129"/>
                    <a:pt x="63360" y="38108"/>
                    <a:pt x="63418" y="38060"/>
                  </a:cubicBezTo>
                  <a:lnTo>
                    <a:pt x="63816" y="37746"/>
                  </a:lnTo>
                  <a:lnTo>
                    <a:pt x="63816" y="37725"/>
                  </a:lnTo>
                  <a:cubicBezTo>
                    <a:pt x="64318" y="37328"/>
                    <a:pt x="64799" y="36909"/>
                    <a:pt x="65301" y="36491"/>
                  </a:cubicBezTo>
                  <a:cubicBezTo>
                    <a:pt x="65406" y="36386"/>
                    <a:pt x="65531" y="36282"/>
                    <a:pt x="65636" y="36198"/>
                  </a:cubicBezTo>
                  <a:lnTo>
                    <a:pt x="65636" y="36198"/>
                  </a:lnTo>
                  <a:cubicBezTo>
                    <a:pt x="65636" y="36240"/>
                    <a:pt x="65615" y="36240"/>
                    <a:pt x="65615" y="36261"/>
                  </a:cubicBezTo>
                  <a:cubicBezTo>
                    <a:pt x="66452" y="35528"/>
                    <a:pt x="67289" y="34733"/>
                    <a:pt x="68084" y="33959"/>
                  </a:cubicBezTo>
                  <a:lnTo>
                    <a:pt x="68126" y="33896"/>
                  </a:lnTo>
                  <a:lnTo>
                    <a:pt x="68879" y="33143"/>
                  </a:lnTo>
                  <a:cubicBezTo>
                    <a:pt x="68942" y="33101"/>
                    <a:pt x="68984" y="33038"/>
                    <a:pt x="69047" y="32955"/>
                  </a:cubicBezTo>
                  <a:cubicBezTo>
                    <a:pt x="69256" y="32725"/>
                    <a:pt x="69465" y="32515"/>
                    <a:pt x="69674" y="32285"/>
                  </a:cubicBezTo>
                  <a:cubicBezTo>
                    <a:pt x="69758" y="32202"/>
                    <a:pt x="69821" y="32097"/>
                    <a:pt x="69925" y="32013"/>
                  </a:cubicBezTo>
                  <a:cubicBezTo>
                    <a:pt x="70114" y="31804"/>
                    <a:pt x="70302" y="31637"/>
                    <a:pt x="70448" y="31427"/>
                  </a:cubicBezTo>
                  <a:cubicBezTo>
                    <a:pt x="70553" y="31281"/>
                    <a:pt x="70658" y="31176"/>
                    <a:pt x="70762" y="31051"/>
                  </a:cubicBezTo>
                  <a:cubicBezTo>
                    <a:pt x="70930" y="30862"/>
                    <a:pt x="71055" y="30716"/>
                    <a:pt x="71223" y="30528"/>
                  </a:cubicBezTo>
                  <a:cubicBezTo>
                    <a:pt x="71348" y="30381"/>
                    <a:pt x="71474" y="30235"/>
                    <a:pt x="71578" y="30088"/>
                  </a:cubicBezTo>
                  <a:cubicBezTo>
                    <a:pt x="71704" y="29921"/>
                    <a:pt x="71850" y="29774"/>
                    <a:pt x="71955" y="29607"/>
                  </a:cubicBezTo>
                  <a:cubicBezTo>
                    <a:pt x="72080" y="29440"/>
                    <a:pt x="72227" y="29272"/>
                    <a:pt x="72373" y="29084"/>
                  </a:cubicBezTo>
                  <a:cubicBezTo>
                    <a:pt x="72478" y="28958"/>
                    <a:pt x="72583" y="28812"/>
                    <a:pt x="72687" y="28665"/>
                  </a:cubicBezTo>
                  <a:cubicBezTo>
                    <a:pt x="72834" y="28498"/>
                    <a:pt x="73001" y="28289"/>
                    <a:pt x="73127" y="28101"/>
                  </a:cubicBezTo>
                  <a:cubicBezTo>
                    <a:pt x="73231" y="27975"/>
                    <a:pt x="73315" y="27829"/>
                    <a:pt x="73420" y="27724"/>
                  </a:cubicBezTo>
                  <a:lnTo>
                    <a:pt x="73880" y="27096"/>
                  </a:lnTo>
                  <a:cubicBezTo>
                    <a:pt x="73964" y="26992"/>
                    <a:pt x="74047" y="26866"/>
                    <a:pt x="74110" y="26761"/>
                  </a:cubicBezTo>
                  <a:cubicBezTo>
                    <a:pt x="74277" y="26531"/>
                    <a:pt x="74424" y="26301"/>
                    <a:pt x="74591" y="26092"/>
                  </a:cubicBezTo>
                  <a:cubicBezTo>
                    <a:pt x="74675" y="25987"/>
                    <a:pt x="74717" y="25883"/>
                    <a:pt x="74801" y="25778"/>
                  </a:cubicBezTo>
                  <a:cubicBezTo>
                    <a:pt x="74947" y="25527"/>
                    <a:pt x="75135" y="25276"/>
                    <a:pt x="75303" y="25046"/>
                  </a:cubicBezTo>
                  <a:cubicBezTo>
                    <a:pt x="75345" y="24962"/>
                    <a:pt x="75407" y="24857"/>
                    <a:pt x="75470" y="24774"/>
                  </a:cubicBezTo>
                  <a:cubicBezTo>
                    <a:pt x="75637" y="24523"/>
                    <a:pt x="75826" y="24251"/>
                    <a:pt x="75972" y="23999"/>
                  </a:cubicBezTo>
                  <a:cubicBezTo>
                    <a:pt x="76035" y="23916"/>
                    <a:pt x="76056" y="23853"/>
                    <a:pt x="76098" y="23790"/>
                  </a:cubicBezTo>
                  <a:cubicBezTo>
                    <a:pt x="76286" y="23497"/>
                    <a:pt x="76454" y="23204"/>
                    <a:pt x="76621" y="22911"/>
                  </a:cubicBezTo>
                  <a:cubicBezTo>
                    <a:pt x="76621" y="22891"/>
                    <a:pt x="76663" y="22891"/>
                    <a:pt x="76663" y="22870"/>
                  </a:cubicBezTo>
                  <a:cubicBezTo>
                    <a:pt x="77018" y="22263"/>
                    <a:pt x="77353" y="21635"/>
                    <a:pt x="77667" y="21028"/>
                  </a:cubicBezTo>
                  <a:cubicBezTo>
                    <a:pt x="78483" y="21196"/>
                    <a:pt x="79299" y="21321"/>
                    <a:pt x="80115" y="21510"/>
                  </a:cubicBezTo>
                  <a:cubicBezTo>
                    <a:pt x="80031" y="21593"/>
                    <a:pt x="79927" y="21656"/>
                    <a:pt x="79843" y="21740"/>
                  </a:cubicBezTo>
                  <a:cubicBezTo>
                    <a:pt x="79801" y="21803"/>
                    <a:pt x="79739" y="21844"/>
                    <a:pt x="79655" y="21907"/>
                  </a:cubicBezTo>
                  <a:cubicBezTo>
                    <a:pt x="79550" y="22012"/>
                    <a:pt x="79446" y="22075"/>
                    <a:pt x="79383" y="22179"/>
                  </a:cubicBezTo>
                  <a:cubicBezTo>
                    <a:pt x="79299" y="22263"/>
                    <a:pt x="79215" y="22347"/>
                    <a:pt x="79174" y="22430"/>
                  </a:cubicBezTo>
                  <a:cubicBezTo>
                    <a:pt x="79090" y="22493"/>
                    <a:pt x="79006" y="22598"/>
                    <a:pt x="78922" y="22681"/>
                  </a:cubicBezTo>
                  <a:cubicBezTo>
                    <a:pt x="78818" y="22786"/>
                    <a:pt x="78755" y="22891"/>
                    <a:pt x="78650" y="22995"/>
                  </a:cubicBezTo>
                  <a:cubicBezTo>
                    <a:pt x="78588" y="23058"/>
                    <a:pt x="78546" y="23121"/>
                    <a:pt x="78483" y="23183"/>
                  </a:cubicBezTo>
                  <a:cubicBezTo>
                    <a:pt x="78337" y="23372"/>
                    <a:pt x="78169" y="23539"/>
                    <a:pt x="78044" y="23727"/>
                  </a:cubicBezTo>
                  <a:lnTo>
                    <a:pt x="77981" y="23790"/>
                  </a:lnTo>
                  <a:cubicBezTo>
                    <a:pt x="77855" y="23958"/>
                    <a:pt x="77709" y="24146"/>
                    <a:pt x="77562" y="24334"/>
                  </a:cubicBezTo>
                  <a:cubicBezTo>
                    <a:pt x="77542" y="24355"/>
                    <a:pt x="77521" y="24418"/>
                    <a:pt x="77500" y="24439"/>
                  </a:cubicBezTo>
                  <a:cubicBezTo>
                    <a:pt x="77353" y="24627"/>
                    <a:pt x="77228" y="24774"/>
                    <a:pt x="77102" y="24962"/>
                  </a:cubicBezTo>
                  <a:cubicBezTo>
                    <a:pt x="77081" y="24983"/>
                    <a:pt x="77081" y="25004"/>
                    <a:pt x="77039" y="25046"/>
                  </a:cubicBezTo>
                  <a:cubicBezTo>
                    <a:pt x="76140" y="26343"/>
                    <a:pt x="75261" y="27766"/>
                    <a:pt x="74403" y="29084"/>
                  </a:cubicBezTo>
                  <a:cubicBezTo>
                    <a:pt x="74005" y="29712"/>
                    <a:pt x="73587" y="30318"/>
                    <a:pt x="73210" y="30904"/>
                  </a:cubicBezTo>
                  <a:cubicBezTo>
                    <a:pt x="70532" y="34629"/>
                    <a:pt x="67687" y="38228"/>
                    <a:pt x="64841" y="41805"/>
                  </a:cubicBezTo>
                  <a:cubicBezTo>
                    <a:pt x="64841" y="41826"/>
                    <a:pt x="64799" y="41826"/>
                    <a:pt x="64778" y="41847"/>
                  </a:cubicBezTo>
                  <a:cubicBezTo>
                    <a:pt x="64653" y="42015"/>
                    <a:pt x="64548" y="42161"/>
                    <a:pt x="64422" y="42329"/>
                  </a:cubicBezTo>
                  <a:cubicBezTo>
                    <a:pt x="64052" y="42766"/>
                    <a:pt x="64426" y="43500"/>
                    <a:pt x="64913" y="43500"/>
                  </a:cubicBezTo>
                  <a:cubicBezTo>
                    <a:pt x="65031" y="43500"/>
                    <a:pt x="65157" y="43457"/>
                    <a:pt x="65280" y="43354"/>
                  </a:cubicBezTo>
                  <a:cubicBezTo>
                    <a:pt x="66368" y="42433"/>
                    <a:pt x="67582" y="41408"/>
                    <a:pt x="68816" y="40257"/>
                  </a:cubicBezTo>
                  <a:cubicBezTo>
                    <a:pt x="68816" y="40257"/>
                    <a:pt x="68816" y="40236"/>
                    <a:pt x="68837" y="40236"/>
                  </a:cubicBezTo>
                  <a:lnTo>
                    <a:pt x="68921" y="40153"/>
                  </a:lnTo>
                  <a:lnTo>
                    <a:pt x="68942" y="40153"/>
                  </a:lnTo>
                  <a:cubicBezTo>
                    <a:pt x="73838" y="35612"/>
                    <a:pt x="79132" y="29440"/>
                    <a:pt x="80575" y="23393"/>
                  </a:cubicBezTo>
                  <a:cubicBezTo>
                    <a:pt x="80596" y="23309"/>
                    <a:pt x="80638" y="23204"/>
                    <a:pt x="80638" y="23121"/>
                  </a:cubicBezTo>
                  <a:cubicBezTo>
                    <a:pt x="80659" y="23058"/>
                    <a:pt x="80659" y="22995"/>
                    <a:pt x="80680" y="22911"/>
                  </a:cubicBezTo>
                  <a:cubicBezTo>
                    <a:pt x="80764" y="22472"/>
                    <a:pt x="80847" y="22054"/>
                    <a:pt x="80889" y="21614"/>
                  </a:cubicBezTo>
                  <a:cubicBezTo>
                    <a:pt x="81894" y="21823"/>
                    <a:pt x="82877" y="22033"/>
                    <a:pt x="83881" y="22263"/>
                  </a:cubicBezTo>
                  <a:cubicBezTo>
                    <a:pt x="83777" y="22451"/>
                    <a:pt x="83693" y="22660"/>
                    <a:pt x="83588" y="22849"/>
                  </a:cubicBezTo>
                  <a:cubicBezTo>
                    <a:pt x="83526" y="22974"/>
                    <a:pt x="83484" y="23079"/>
                    <a:pt x="83400" y="23204"/>
                  </a:cubicBezTo>
                  <a:cubicBezTo>
                    <a:pt x="83275" y="23497"/>
                    <a:pt x="83107" y="23811"/>
                    <a:pt x="82982" y="24125"/>
                  </a:cubicBezTo>
                  <a:cubicBezTo>
                    <a:pt x="82961" y="24167"/>
                    <a:pt x="82940" y="24230"/>
                    <a:pt x="82940" y="24251"/>
                  </a:cubicBezTo>
                  <a:cubicBezTo>
                    <a:pt x="81831" y="26678"/>
                    <a:pt x="80889" y="29168"/>
                    <a:pt x="79529" y="31490"/>
                  </a:cubicBezTo>
                  <a:cubicBezTo>
                    <a:pt x="77521" y="34922"/>
                    <a:pt x="75010" y="37872"/>
                    <a:pt x="72290" y="40759"/>
                  </a:cubicBezTo>
                  <a:lnTo>
                    <a:pt x="72290" y="40780"/>
                  </a:lnTo>
                  <a:lnTo>
                    <a:pt x="72269" y="40801"/>
                  </a:lnTo>
                  <a:cubicBezTo>
                    <a:pt x="72050" y="41105"/>
                    <a:pt x="72320" y="41558"/>
                    <a:pt x="72630" y="41558"/>
                  </a:cubicBezTo>
                  <a:cubicBezTo>
                    <a:pt x="72705" y="41558"/>
                    <a:pt x="72782" y="41532"/>
                    <a:pt x="72855" y="41471"/>
                  </a:cubicBezTo>
                  <a:cubicBezTo>
                    <a:pt x="74257" y="40383"/>
                    <a:pt x="75637" y="39169"/>
                    <a:pt x="76914" y="37746"/>
                  </a:cubicBezTo>
                  <a:cubicBezTo>
                    <a:pt x="76914" y="37746"/>
                    <a:pt x="76914" y="37725"/>
                    <a:pt x="76935" y="37725"/>
                  </a:cubicBezTo>
                  <a:cubicBezTo>
                    <a:pt x="80785" y="33583"/>
                    <a:pt x="83840" y="28205"/>
                    <a:pt x="84216" y="22807"/>
                  </a:cubicBezTo>
                  <a:lnTo>
                    <a:pt x="84216" y="22744"/>
                  </a:lnTo>
                  <a:cubicBezTo>
                    <a:pt x="84216" y="22598"/>
                    <a:pt x="84237" y="22493"/>
                    <a:pt x="84237" y="22367"/>
                  </a:cubicBezTo>
                  <a:cubicBezTo>
                    <a:pt x="85785" y="22744"/>
                    <a:pt x="87355" y="23163"/>
                    <a:pt x="88903" y="23581"/>
                  </a:cubicBezTo>
                  <a:cubicBezTo>
                    <a:pt x="88254" y="24230"/>
                    <a:pt x="87689" y="24941"/>
                    <a:pt x="87166" y="25673"/>
                  </a:cubicBezTo>
                  <a:lnTo>
                    <a:pt x="87145" y="25694"/>
                  </a:lnTo>
                  <a:cubicBezTo>
                    <a:pt x="87062" y="25820"/>
                    <a:pt x="86957" y="25924"/>
                    <a:pt x="86894" y="26050"/>
                  </a:cubicBezTo>
                  <a:cubicBezTo>
                    <a:pt x="86853" y="26113"/>
                    <a:pt x="86832" y="26155"/>
                    <a:pt x="86790" y="26196"/>
                  </a:cubicBezTo>
                  <a:cubicBezTo>
                    <a:pt x="86727" y="26301"/>
                    <a:pt x="86643" y="26364"/>
                    <a:pt x="86601" y="26468"/>
                  </a:cubicBezTo>
                  <a:cubicBezTo>
                    <a:pt x="86539" y="26552"/>
                    <a:pt x="86518" y="26615"/>
                    <a:pt x="86476" y="26678"/>
                  </a:cubicBezTo>
                  <a:cubicBezTo>
                    <a:pt x="86434" y="26740"/>
                    <a:pt x="86413" y="26761"/>
                    <a:pt x="86392" y="26824"/>
                  </a:cubicBezTo>
                  <a:cubicBezTo>
                    <a:pt x="85555" y="28101"/>
                    <a:pt x="84802" y="29398"/>
                    <a:pt x="83944" y="30716"/>
                  </a:cubicBezTo>
                  <a:cubicBezTo>
                    <a:pt x="83254" y="31804"/>
                    <a:pt x="82521" y="32913"/>
                    <a:pt x="81747" y="33980"/>
                  </a:cubicBezTo>
                  <a:cubicBezTo>
                    <a:pt x="81287" y="34671"/>
                    <a:pt x="80806" y="35340"/>
                    <a:pt x="80345" y="35989"/>
                  </a:cubicBezTo>
                  <a:cubicBezTo>
                    <a:pt x="79529" y="37098"/>
                    <a:pt x="78713" y="38186"/>
                    <a:pt x="77876" y="39295"/>
                  </a:cubicBezTo>
                  <a:cubicBezTo>
                    <a:pt x="77834" y="39378"/>
                    <a:pt x="77772" y="39420"/>
                    <a:pt x="77730" y="39504"/>
                  </a:cubicBezTo>
                  <a:cubicBezTo>
                    <a:pt x="77426" y="39909"/>
                    <a:pt x="77735" y="40546"/>
                    <a:pt x="78163" y="40546"/>
                  </a:cubicBezTo>
                  <a:cubicBezTo>
                    <a:pt x="78265" y="40546"/>
                    <a:pt x="78374" y="40509"/>
                    <a:pt x="78483" y="40425"/>
                  </a:cubicBezTo>
                  <a:cubicBezTo>
                    <a:pt x="79885" y="39399"/>
                    <a:pt x="81308" y="38165"/>
                    <a:pt x="82647" y="36826"/>
                  </a:cubicBezTo>
                  <a:cubicBezTo>
                    <a:pt x="86225" y="33206"/>
                    <a:pt x="89175" y="28603"/>
                    <a:pt x="89154" y="23644"/>
                  </a:cubicBezTo>
                  <a:lnTo>
                    <a:pt x="89154" y="23623"/>
                  </a:lnTo>
                  <a:cubicBezTo>
                    <a:pt x="93632" y="24899"/>
                    <a:pt x="98068" y="26448"/>
                    <a:pt x="102420" y="28310"/>
                  </a:cubicBezTo>
                  <a:cubicBezTo>
                    <a:pt x="102545" y="28101"/>
                    <a:pt x="102629" y="27870"/>
                    <a:pt x="102503" y="27808"/>
                  </a:cubicBezTo>
                  <a:cubicBezTo>
                    <a:pt x="97837" y="25778"/>
                    <a:pt x="93025" y="24041"/>
                    <a:pt x="88171" y="22660"/>
                  </a:cubicBezTo>
                  <a:cubicBezTo>
                    <a:pt x="88254" y="22639"/>
                    <a:pt x="88317" y="22598"/>
                    <a:pt x="88380" y="22535"/>
                  </a:cubicBezTo>
                  <a:cubicBezTo>
                    <a:pt x="88401" y="22493"/>
                    <a:pt x="88401" y="22472"/>
                    <a:pt x="88401" y="22451"/>
                  </a:cubicBezTo>
                  <a:cubicBezTo>
                    <a:pt x="88464" y="22137"/>
                    <a:pt x="88485" y="21823"/>
                    <a:pt x="88526" y="21489"/>
                  </a:cubicBezTo>
                  <a:lnTo>
                    <a:pt x="88526" y="21426"/>
                  </a:lnTo>
                  <a:cubicBezTo>
                    <a:pt x="88568" y="21133"/>
                    <a:pt x="88589" y="20819"/>
                    <a:pt x="88589" y="20547"/>
                  </a:cubicBezTo>
                  <a:lnTo>
                    <a:pt x="88589" y="20359"/>
                  </a:lnTo>
                  <a:lnTo>
                    <a:pt x="88589" y="19626"/>
                  </a:lnTo>
                  <a:lnTo>
                    <a:pt x="88589" y="19187"/>
                  </a:lnTo>
                  <a:cubicBezTo>
                    <a:pt x="88589" y="19041"/>
                    <a:pt x="88589" y="18936"/>
                    <a:pt x="88568" y="18810"/>
                  </a:cubicBezTo>
                  <a:cubicBezTo>
                    <a:pt x="88359" y="14730"/>
                    <a:pt x="86790" y="10755"/>
                    <a:pt x="84174" y="7595"/>
                  </a:cubicBezTo>
                  <a:cubicBezTo>
                    <a:pt x="83881" y="7219"/>
                    <a:pt x="83588" y="6884"/>
                    <a:pt x="83254" y="6570"/>
                  </a:cubicBezTo>
                  <a:lnTo>
                    <a:pt x="83065" y="6382"/>
                  </a:lnTo>
                  <a:cubicBezTo>
                    <a:pt x="83024" y="6340"/>
                    <a:pt x="82940" y="6277"/>
                    <a:pt x="82856" y="6256"/>
                  </a:cubicBezTo>
                  <a:cubicBezTo>
                    <a:pt x="82782" y="6226"/>
                    <a:pt x="82702" y="6211"/>
                    <a:pt x="82621" y="6211"/>
                  </a:cubicBezTo>
                  <a:cubicBezTo>
                    <a:pt x="82315" y="6211"/>
                    <a:pt x="81993" y="6414"/>
                    <a:pt x="81894" y="6696"/>
                  </a:cubicBezTo>
                  <a:cubicBezTo>
                    <a:pt x="81873" y="6696"/>
                    <a:pt x="81894" y="6696"/>
                    <a:pt x="81894" y="6738"/>
                  </a:cubicBezTo>
                  <a:cubicBezTo>
                    <a:pt x="81831" y="6842"/>
                    <a:pt x="81831" y="6989"/>
                    <a:pt x="81873" y="7114"/>
                  </a:cubicBezTo>
                  <a:cubicBezTo>
                    <a:pt x="82124" y="7909"/>
                    <a:pt x="82396" y="8725"/>
                    <a:pt x="82668" y="9499"/>
                  </a:cubicBezTo>
                  <a:lnTo>
                    <a:pt x="82668" y="9520"/>
                  </a:lnTo>
                  <a:cubicBezTo>
                    <a:pt x="84195" y="13914"/>
                    <a:pt x="85911" y="18350"/>
                    <a:pt x="87857" y="22535"/>
                  </a:cubicBezTo>
                  <a:cubicBezTo>
                    <a:pt x="87857" y="22550"/>
                    <a:pt x="87867" y="22564"/>
                    <a:pt x="87881" y="22572"/>
                  </a:cubicBezTo>
                  <a:lnTo>
                    <a:pt x="87881" y="22572"/>
                  </a:lnTo>
                  <a:cubicBezTo>
                    <a:pt x="86673" y="22239"/>
                    <a:pt x="85445" y="21926"/>
                    <a:pt x="84216" y="21614"/>
                  </a:cubicBezTo>
                  <a:cubicBezTo>
                    <a:pt x="84205" y="21580"/>
                    <a:pt x="84180" y="21564"/>
                    <a:pt x="84154" y="21564"/>
                  </a:cubicBezTo>
                  <a:cubicBezTo>
                    <a:pt x="84132" y="21564"/>
                    <a:pt x="84109" y="21574"/>
                    <a:pt x="84091" y="21593"/>
                  </a:cubicBezTo>
                  <a:cubicBezTo>
                    <a:pt x="83693" y="21489"/>
                    <a:pt x="83337" y="21405"/>
                    <a:pt x="82940" y="21300"/>
                  </a:cubicBezTo>
                  <a:cubicBezTo>
                    <a:pt x="82961" y="21279"/>
                    <a:pt x="82982" y="21238"/>
                    <a:pt x="82982" y="21196"/>
                  </a:cubicBezTo>
                  <a:cubicBezTo>
                    <a:pt x="83086" y="20568"/>
                    <a:pt x="83149" y="19961"/>
                    <a:pt x="83170" y="19334"/>
                  </a:cubicBezTo>
                  <a:lnTo>
                    <a:pt x="83170" y="19208"/>
                  </a:lnTo>
                  <a:lnTo>
                    <a:pt x="83170" y="18727"/>
                  </a:lnTo>
                  <a:lnTo>
                    <a:pt x="83170" y="18497"/>
                  </a:lnTo>
                  <a:lnTo>
                    <a:pt x="83170" y="18141"/>
                  </a:lnTo>
                  <a:cubicBezTo>
                    <a:pt x="83170" y="17994"/>
                    <a:pt x="83170" y="17890"/>
                    <a:pt x="83149" y="17764"/>
                  </a:cubicBezTo>
                  <a:cubicBezTo>
                    <a:pt x="83149" y="17681"/>
                    <a:pt x="83149" y="17576"/>
                    <a:pt x="83128" y="17513"/>
                  </a:cubicBezTo>
                  <a:cubicBezTo>
                    <a:pt x="83128" y="17346"/>
                    <a:pt x="83086" y="17157"/>
                    <a:pt x="83065" y="17011"/>
                  </a:cubicBezTo>
                  <a:lnTo>
                    <a:pt x="83065" y="16885"/>
                  </a:lnTo>
                  <a:cubicBezTo>
                    <a:pt x="82438" y="11550"/>
                    <a:pt x="79215" y="6758"/>
                    <a:pt x="74549" y="4059"/>
                  </a:cubicBezTo>
                  <a:cubicBezTo>
                    <a:pt x="74131" y="3829"/>
                    <a:pt x="73713" y="3620"/>
                    <a:pt x="73252" y="3411"/>
                  </a:cubicBezTo>
                  <a:cubicBezTo>
                    <a:pt x="73148" y="3348"/>
                    <a:pt x="73085" y="3306"/>
                    <a:pt x="72980" y="3285"/>
                  </a:cubicBezTo>
                  <a:cubicBezTo>
                    <a:pt x="72311" y="2992"/>
                    <a:pt x="71641" y="2720"/>
                    <a:pt x="70930" y="2511"/>
                  </a:cubicBezTo>
                  <a:cubicBezTo>
                    <a:pt x="70873" y="2496"/>
                    <a:pt x="70818" y="2489"/>
                    <a:pt x="70763" y="2489"/>
                  </a:cubicBezTo>
                  <a:cubicBezTo>
                    <a:pt x="70292" y="2489"/>
                    <a:pt x="69915" y="3021"/>
                    <a:pt x="70009" y="3453"/>
                  </a:cubicBezTo>
                  <a:cubicBezTo>
                    <a:pt x="68482" y="2239"/>
                    <a:pt x="66829" y="1130"/>
                    <a:pt x="65134" y="105"/>
                  </a:cubicBezTo>
                  <a:cubicBezTo>
                    <a:pt x="65008" y="32"/>
                    <a:pt x="64882" y="0"/>
                    <a:pt x="647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3"/>
            <p:cNvSpPr/>
            <p:nvPr/>
          </p:nvSpPr>
          <p:spPr>
            <a:xfrm>
              <a:off x="19388400" y="28623625"/>
              <a:ext cx="714775" cy="158125"/>
            </a:xfrm>
            <a:custGeom>
              <a:avLst/>
              <a:gdLst/>
              <a:ahLst/>
              <a:cxnLst/>
              <a:rect l="l" t="t" r="r" b="b"/>
              <a:pathLst>
                <a:path w="28591" h="6325" extrusionOk="0">
                  <a:moveTo>
                    <a:pt x="9416" y="0"/>
                  </a:moveTo>
                  <a:cubicBezTo>
                    <a:pt x="6592" y="0"/>
                    <a:pt x="3725" y="272"/>
                    <a:pt x="942" y="711"/>
                  </a:cubicBezTo>
                  <a:cubicBezTo>
                    <a:pt x="1" y="837"/>
                    <a:pt x="1" y="2176"/>
                    <a:pt x="1026" y="2218"/>
                  </a:cubicBezTo>
                  <a:cubicBezTo>
                    <a:pt x="1193" y="2218"/>
                    <a:pt x="1361" y="2260"/>
                    <a:pt x="1549" y="2281"/>
                  </a:cubicBezTo>
                  <a:lnTo>
                    <a:pt x="1675" y="2281"/>
                  </a:lnTo>
                  <a:cubicBezTo>
                    <a:pt x="5336" y="2490"/>
                    <a:pt x="8998" y="3055"/>
                    <a:pt x="12618" y="3683"/>
                  </a:cubicBezTo>
                  <a:lnTo>
                    <a:pt x="12513" y="3683"/>
                  </a:lnTo>
                  <a:cubicBezTo>
                    <a:pt x="16070" y="4310"/>
                    <a:pt x="19606" y="5022"/>
                    <a:pt x="23163" y="5587"/>
                  </a:cubicBezTo>
                  <a:lnTo>
                    <a:pt x="23644" y="5670"/>
                  </a:lnTo>
                  <a:cubicBezTo>
                    <a:pt x="24000" y="5733"/>
                    <a:pt x="24335" y="5775"/>
                    <a:pt x="24711" y="5838"/>
                  </a:cubicBezTo>
                  <a:cubicBezTo>
                    <a:pt x="25130" y="5880"/>
                    <a:pt x="25548" y="5963"/>
                    <a:pt x="25967" y="6026"/>
                  </a:cubicBezTo>
                  <a:cubicBezTo>
                    <a:pt x="26113" y="6047"/>
                    <a:pt x="26302" y="6068"/>
                    <a:pt x="26469" y="6089"/>
                  </a:cubicBezTo>
                  <a:lnTo>
                    <a:pt x="28352" y="6319"/>
                  </a:lnTo>
                  <a:cubicBezTo>
                    <a:pt x="28364" y="6323"/>
                    <a:pt x="28377" y="6325"/>
                    <a:pt x="28389" y="6325"/>
                  </a:cubicBezTo>
                  <a:cubicBezTo>
                    <a:pt x="28500" y="6325"/>
                    <a:pt x="28591" y="6162"/>
                    <a:pt x="28478" y="6068"/>
                  </a:cubicBezTo>
                  <a:cubicBezTo>
                    <a:pt x="23142" y="1716"/>
                    <a:pt x="16760" y="105"/>
                    <a:pt x="10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cxnSp>
        <p:nvCxnSpPr>
          <p:cNvPr id="490" name="Google Shape;490;p34"/>
          <p:cNvCxnSpPr/>
          <p:nvPr/>
        </p:nvCxnSpPr>
        <p:spPr>
          <a:xfrm>
            <a:off x="2251250" y="2330080"/>
            <a:ext cx="6016500" cy="0"/>
          </a:xfrm>
          <a:prstGeom prst="straightConnector1">
            <a:avLst/>
          </a:prstGeom>
          <a:noFill/>
          <a:ln w="28575" cap="flat" cmpd="sng">
            <a:solidFill>
              <a:schemeClr val="dk1"/>
            </a:solidFill>
            <a:prstDash val="solid"/>
            <a:round/>
            <a:headEnd type="none" w="med" len="med"/>
            <a:tailEnd type="stealth" w="med" len="med"/>
          </a:ln>
        </p:spPr>
      </p:cxnSp>
      <p:sp>
        <p:nvSpPr>
          <p:cNvPr id="491" name="Google Shape;491;p34"/>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What can you do there?</a:t>
            </a:r>
            <a:endParaRPr dirty="0">
              <a:solidFill>
                <a:schemeClr val="dk2"/>
              </a:solidFill>
            </a:endParaRPr>
          </a:p>
        </p:txBody>
      </p:sp>
      <p:sp>
        <p:nvSpPr>
          <p:cNvPr id="492" name="Google Shape;492;p34"/>
          <p:cNvSpPr txBox="1">
            <a:spLocks noGrp="1"/>
          </p:cNvSpPr>
          <p:nvPr>
            <p:ph type="title" idx="4294967295"/>
          </p:nvPr>
        </p:nvSpPr>
        <p:spPr>
          <a:xfrm>
            <a:off x="1011625" y="3386919"/>
            <a:ext cx="1619400" cy="41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dirty="0"/>
              <a:t>Just relax</a:t>
            </a:r>
            <a:endParaRPr sz="2500" dirty="0"/>
          </a:p>
        </p:txBody>
      </p:sp>
      <p:sp>
        <p:nvSpPr>
          <p:cNvPr id="494" name="Google Shape;494;p34"/>
          <p:cNvSpPr txBox="1">
            <a:spLocks noGrp="1"/>
          </p:cNvSpPr>
          <p:nvPr>
            <p:ph type="title" idx="4294967295"/>
          </p:nvPr>
        </p:nvSpPr>
        <p:spPr>
          <a:xfrm>
            <a:off x="3690236" y="3377317"/>
            <a:ext cx="1619400" cy="41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2500" dirty="0"/>
              <a:t>TOURIST</a:t>
            </a:r>
            <a:endParaRPr sz="2500" dirty="0"/>
          </a:p>
        </p:txBody>
      </p:sp>
      <p:sp>
        <p:nvSpPr>
          <p:cNvPr id="495" name="Google Shape;495;p34"/>
          <p:cNvSpPr txBox="1">
            <a:spLocks noGrp="1"/>
          </p:cNvSpPr>
          <p:nvPr>
            <p:ph type="title" idx="4294967295"/>
          </p:nvPr>
        </p:nvSpPr>
        <p:spPr>
          <a:xfrm>
            <a:off x="5911778" y="3396197"/>
            <a:ext cx="1630605" cy="411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500" dirty="0"/>
              <a:t>Go to parks</a:t>
            </a:r>
            <a:endParaRPr sz="2500" dirty="0"/>
          </a:p>
        </p:txBody>
      </p:sp>
      <p:sp>
        <p:nvSpPr>
          <p:cNvPr id="496" name="Google Shape;496;p34"/>
          <p:cNvSpPr/>
          <p:nvPr/>
        </p:nvSpPr>
        <p:spPr>
          <a:xfrm>
            <a:off x="8765525" y="2604081"/>
            <a:ext cx="231300" cy="2313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4"/>
          <p:cNvSpPr txBox="1"/>
          <p:nvPr/>
        </p:nvSpPr>
        <p:spPr>
          <a:xfrm>
            <a:off x="1041150" y="3751328"/>
            <a:ext cx="1560300" cy="744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1600"/>
              </a:spcAft>
              <a:buNone/>
            </a:pPr>
            <a:r>
              <a:rPr lang="en" dirty="0">
                <a:solidFill>
                  <a:schemeClr val="dk1"/>
                </a:solidFill>
                <a:latin typeface="Andika"/>
                <a:ea typeface="Andika"/>
                <a:cs typeface="Andika"/>
                <a:sym typeface="Andika"/>
              </a:rPr>
              <a:t>Stay at the hotel just to relax</a:t>
            </a:r>
            <a:endParaRPr dirty="0">
              <a:solidFill>
                <a:schemeClr val="dk1"/>
              </a:solidFill>
              <a:latin typeface="Andika"/>
              <a:ea typeface="Andika"/>
              <a:cs typeface="Andika"/>
              <a:sym typeface="Andika"/>
            </a:endParaRPr>
          </a:p>
        </p:txBody>
      </p:sp>
      <p:sp>
        <p:nvSpPr>
          <p:cNvPr id="499" name="Google Shape;499;p34"/>
          <p:cNvSpPr txBox="1"/>
          <p:nvPr/>
        </p:nvSpPr>
        <p:spPr>
          <a:xfrm>
            <a:off x="3662740" y="3734151"/>
            <a:ext cx="1646896" cy="744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1600"/>
              </a:spcAft>
              <a:buNone/>
            </a:pPr>
            <a:r>
              <a:rPr lang="en-US" dirty="0">
                <a:solidFill>
                  <a:schemeClr val="dk1"/>
                </a:solidFill>
                <a:latin typeface="Andika"/>
                <a:ea typeface="Andika"/>
                <a:cs typeface="Andika"/>
                <a:sym typeface="Andika"/>
              </a:rPr>
              <a:t>Cancun is a place where there are many places to visit and learn about the culture</a:t>
            </a:r>
            <a:endParaRPr dirty="0">
              <a:solidFill>
                <a:schemeClr val="dk1"/>
              </a:solidFill>
              <a:latin typeface="Andika"/>
              <a:ea typeface="Andika"/>
              <a:cs typeface="Andika"/>
              <a:sym typeface="Andika"/>
            </a:endParaRPr>
          </a:p>
        </p:txBody>
      </p:sp>
      <p:sp>
        <p:nvSpPr>
          <p:cNvPr id="500" name="Google Shape;500;p34"/>
          <p:cNvSpPr txBox="1"/>
          <p:nvPr/>
        </p:nvSpPr>
        <p:spPr>
          <a:xfrm>
            <a:off x="6067755" y="3746324"/>
            <a:ext cx="1560300" cy="744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Andika"/>
                <a:ea typeface="Andika"/>
                <a:cs typeface="Andika"/>
                <a:sym typeface="Andika"/>
              </a:rPr>
              <a:t>*Xcaret</a:t>
            </a:r>
          </a:p>
          <a:p>
            <a:pPr marL="0" lvl="0" indent="0" algn="ctr" rtl="0">
              <a:lnSpc>
                <a:spcPct val="100000"/>
              </a:lnSpc>
              <a:spcBef>
                <a:spcPts val="0"/>
              </a:spcBef>
              <a:spcAft>
                <a:spcPts val="0"/>
              </a:spcAft>
              <a:buNone/>
            </a:pPr>
            <a:r>
              <a:rPr lang="es-ES" dirty="0">
                <a:solidFill>
                  <a:schemeClr val="dk1"/>
                </a:solidFill>
                <a:latin typeface="Andika"/>
                <a:ea typeface="Andika"/>
                <a:cs typeface="Andika"/>
                <a:sym typeface="Andika"/>
              </a:rPr>
              <a:t>*Xplor</a:t>
            </a:r>
          </a:p>
          <a:p>
            <a:pPr marL="0" lvl="0" indent="0" algn="ctr" rtl="0">
              <a:lnSpc>
                <a:spcPct val="100000"/>
              </a:lnSpc>
              <a:spcBef>
                <a:spcPts val="0"/>
              </a:spcBef>
              <a:spcAft>
                <a:spcPts val="0"/>
              </a:spcAft>
              <a:buNone/>
            </a:pPr>
            <a:r>
              <a:rPr lang="es-ES" dirty="0">
                <a:solidFill>
                  <a:schemeClr val="dk1"/>
                </a:solidFill>
                <a:latin typeface="Andika"/>
                <a:ea typeface="Andika"/>
                <a:cs typeface="Andika"/>
                <a:sym typeface="Andika"/>
              </a:rPr>
              <a:t>*</a:t>
            </a:r>
            <a:r>
              <a:rPr lang="es-ES" dirty="0" err="1">
                <a:solidFill>
                  <a:schemeClr val="dk1"/>
                </a:solidFill>
                <a:latin typeface="Andika"/>
                <a:ea typeface="Andika"/>
                <a:cs typeface="Andika"/>
                <a:sym typeface="Andika"/>
              </a:rPr>
              <a:t>Xelhá</a:t>
            </a:r>
            <a:endParaRPr lang="es-ES" dirty="0">
              <a:solidFill>
                <a:schemeClr val="dk1"/>
              </a:solidFill>
              <a:latin typeface="Andika"/>
              <a:ea typeface="Andika"/>
              <a:cs typeface="Andika"/>
              <a:sym typeface="Andika"/>
            </a:endParaRPr>
          </a:p>
          <a:p>
            <a:pPr marL="0" lvl="0" indent="0" algn="ctr" rtl="0">
              <a:lnSpc>
                <a:spcPct val="100000"/>
              </a:lnSpc>
              <a:spcBef>
                <a:spcPts val="0"/>
              </a:spcBef>
              <a:spcAft>
                <a:spcPts val="0"/>
              </a:spcAft>
              <a:buNone/>
            </a:pPr>
            <a:r>
              <a:rPr lang="es-ES" dirty="0">
                <a:solidFill>
                  <a:schemeClr val="dk1"/>
                </a:solidFill>
                <a:latin typeface="Andika"/>
                <a:ea typeface="Andika"/>
                <a:cs typeface="Andika"/>
                <a:sym typeface="Andika"/>
              </a:rPr>
              <a:t>*Tulum</a:t>
            </a:r>
          </a:p>
          <a:p>
            <a:pPr marL="0" lvl="0" indent="0" algn="ctr" rtl="0">
              <a:lnSpc>
                <a:spcPct val="100000"/>
              </a:lnSpc>
              <a:spcBef>
                <a:spcPts val="0"/>
              </a:spcBef>
              <a:spcAft>
                <a:spcPts val="0"/>
              </a:spcAft>
              <a:buNone/>
            </a:pPr>
            <a:r>
              <a:rPr lang="es-ES" dirty="0">
                <a:solidFill>
                  <a:schemeClr val="dk1"/>
                </a:solidFill>
                <a:latin typeface="Andika"/>
                <a:ea typeface="Andika"/>
                <a:cs typeface="Andika"/>
                <a:sym typeface="Andika"/>
              </a:rPr>
              <a:t>*Chichen </a:t>
            </a:r>
            <a:r>
              <a:rPr lang="es-ES" dirty="0" err="1">
                <a:solidFill>
                  <a:schemeClr val="dk1"/>
                </a:solidFill>
                <a:latin typeface="Andika"/>
                <a:ea typeface="Andika"/>
                <a:cs typeface="Andika"/>
                <a:sym typeface="Andika"/>
              </a:rPr>
              <a:t>itzá</a:t>
            </a:r>
            <a:endParaRPr dirty="0">
              <a:solidFill>
                <a:schemeClr val="dk1"/>
              </a:solidFill>
              <a:latin typeface="Andika"/>
              <a:ea typeface="Andika"/>
              <a:cs typeface="Andika"/>
              <a:sym typeface="Andika"/>
            </a:endParaRPr>
          </a:p>
          <a:p>
            <a:pPr marL="0" lvl="0" indent="0" algn="ctr" rtl="0">
              <a:lnSpc>
                <a:spcPct val="100000"/>
              </a:lnSpc>
              <a:spcBef>
                <a:spcPts val="1600"/>
              </a:spcBef>
              <a:spcAft>
                <a:spcPts val="1600"/>
              </a:spcAft>
              <a:buNone/>
            </a:pPr>
            <a:endParaRPr dirty="0">
              <a:solidFill>
                <a:schemeClr val="dk1"/>
              </a:solidFill>
              <a:latin typeface="Andika"/>
              <a:ea typeface="Andika"/>
              <a:cs typeface="Andika"/>
              <a:sym typeface="Andika"/>
            </a:endParaRPr>
          </a:p>
        </p:txBody>
      </p:sp>
      <p:grpSp>
        <p:nvGrpSpPr>
          <p:cNvPr id="501" name="Google Shape;501;p34"/>
          <p:cNvGrpSpPr/>
          <p:nvPr/>
        </p:nvGrpSpPr>
        <p:grpSpPr>
          <a:xfrm rot="1800236">
            <a:off x="6713055" y="1557283"/>
            <a:ext cx="426402" cy="1669189"/>
            <a:chOff x="4390417" y="1481204"/>
            <a:chExt cx="461229" cy="1805524"/>
          </a:xfrm>
        </p:grpSpPr>
        <p:sp>
          <p:nvSpPr>
            <p:cNvPr id="502" name="Google Shape;502;p34"/>
            <p:cNvSpPr/>
            <p:nvPr/>
          </p:nvSpPr>
          <p:spPr>
            <a:xfrm>
              <a:off x="4391094" y="1481204"/>
              <a:ext cx="460326" cy="1797896"/>
            </a:xfrm>
            <a:custGeom>
              <a:avLst/>
              <a:gdLst/>
              <a:ahLst/>
              <a:cxnLst/>
              <a:rect l="l" t="t" r="r" b="b"/>
              <a:pathLst>
                <a:path w="42831" h="167285" extrusionOk="0">
                  <a:moveTo>
                    <a:pt x="21426" y="1"/>
                  </a:moveTo>
                  <a:cubicBezTo>
                    <a:pt x="10755" y="1"/>
                    <a:pt x="0" y="13266"/>
                    <a:pt x="0" y="83653"/>
                  </a:cubicBezTo>
                  <a:cubicBezTo>
                    <a:pt x="0" y="129832"/>
                    <a:pt x="10755" y="167285"/>
                    <a:pt x="21405" y="167285"/>
                  </a:cubicBezTo>
                  <a:lnTo>
                    <a:pt x="21426" y="167285"/>
                  </a:lnTo>
                  <a:cubicBezTo>
                    <a:pt x="32076" y="167285"/>
                    <a:pt x="42831" y="129832"/>
                    <a:pt x="42831" y="83653"/>
                  </a:cubicBezTo>
                  <a:cubicBezTo>
                    <a:pt x="42831" y="13266"/>
                    <a:pt x="32076" y="1"/>
                    <a:pt x="21426"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4"/>
            <p:cNvSpPr/>
            <p:nvPr/>
          </p:nvSpPr>
          <p:spPr>
            <a:xfrm>
              <a:off x="4390417" y="1484128"/>
              <a:ext cx="461229" cy="958226"/>
            </a:xfrm>
            <a:custGeom>
              <a:avLst/>
              <a:gdLst/>
              <a:ahLst/>
              <a:cxnLst/>
              <a:rect l="l" t="t" r="r" b="b"/>
              <a:pathLst>
                <a:path w="42915" h="89158" extrusionOk="0">
                  <a:moveTo>
                    <a:pt x="22598" y="1"/>
                  </a:moveTo>
                  <a:lnTo>
                    <a:pt x="22598" y="1"/>
                  </a:lnTo>
                  <a:cubicBezTo>
                    <a:pt x="23812" y="628"/>
                    <a:pt x="25004" y="1277"/>
                    <a:pt x="26092" y="2009"/>
                  </a:cubicBezTo>
                  <a:cubicBezTo>
                    <a:pt x="25695" y="2490"/>
                    <a:pt x="25318" y="2930"/>
                    <a:pt x="24962" y="3453"/>
                  </a:cubicBezTo>
                  <a:cubicBezTo>
                    <a:pt x="25548" y="3809"/>
                    <a:pt x="26092" y="4206"/>
                    <a:pt x="26720" y="4520"/>
                  </a:cubicBezTo>
                  <a:cubicBezTo>
                    <a:pt x="27243" y="4102"/>
                    <a:pt x="27933" y="3851"/>
                    <a:pt x="28415" y="3390"/>
                  </a:cubicBezTo>
                  <a:cubicBezTo>
                    <a:pt x="27996" y="2972"/>
                    <a:pt x="27661" y="2490"/>
                    <a:pt x="27306" y="2009"/>
                  </a:cubicBezTo>
                  <a:cubicBezTo>
                    <a:pt x="27348" y="1863"/>
                    <a:pt x="27578" y="1884"/>
                    <a:pt x="27620" y="1695"/>
                  </a:cubicBezTo>
                  <a:cubicBezTo>
                    <a:pt x="26218" y="879"/>
                    <a:pt x="24544" y="21"/>
                    <a:pt x="22598" y="1"/>
                  </a:cubicBezTo>
                  <a:close/>
                  <a:moveTo>
                    <a:pt x="18246" y="4269"/>
                  </a:moveTo>
                  <a:cubicBezTo>
                    <a:pt x="18790" y="4478"/>
                    <a:pt x="19250" y="4750"/>
                    <a:pt x="19773" y="4939"/>
                  </a:cubicBezTo>
                  <a:cubicBezTo>
                    <a:pt x="19376" y="5252"/>
                    <a:pt x="18790" y="5378"/>
                    <a:pt x="18371" y="5692"/>
                  </a:cubicBezTo>
                  <a:cubicBezTo>
                    <a:pt x="17806" y="5524"/>
                    <a:pt x="17367" y="5190"/>
                    <a:pt x="16802" y="5022"/>
                  </a:cubicBezTo>
                  <a:cubicBezTo>
                    <a:pt x="17221" y="4708"/>
                    <a:pt x="17806" y="4541"/>
                    <a:pt x="18246" y="4269"/>
                  </a:cubicBezTo>
                  <a:close/>
                  <a:moveTo>
                    <a:pt x="18330" y="2867"/>
                  </a:moveTo>
                  <a:cubicBezTo>
                    <a:pt x="17116" y="3453"/>
                    <a:pt x="15651" y="4269"/>
                    <a:pt x="14438" y="5022"/>
                  </a:cubicBezTo>
                  <a:cubicBezTo>
                    <a:pt x="15735" y="5713"/>
                    <a:pt x="17053" y="6424"/>
                    <a:pt x="18330" y="7156"/>
                  </a:cubicBezTo>
                  <a:cubicBezTo>
                    <a:pt x="19585" y="6403"/>
                    <a:pt x="20966" y="5755"/>
                    <a:pt x="22221" y="4959"/>
                  </a:cubicBezTo>
                  <a:cubicBezTo>
                    <a:pt x="20882" y="4311"/>
                    <a:pt x="19690" y="3495"/>
                    <a:pt x="18330" y="2867"/>
                  </a:cubicBezTo>
                  <a:close/>
                  <a:moveTo>
                    <a:pt x="18267" y="2114"/>
                  </a:moveTo>
                  <a:cubicBezTo>
                    <a:pt x="20045" y="2972"/>
                    <a:pt x="21677" y="4018"/>
                    <a:pt x="23435" y="4939"/>
                  </a:cubicBezTo>
                  <a:cubicBezTo>
                    <a:pt x="21803" y="5985"/>
                    <a:pt x="20045" y="6884"/>
                    <a:pt x="18350" y="7805"/>
                  </a:cubicBezTo>
                  <a:cubicBezTo>
                    <a:pt x="16572" y="6926"/>
                    <a:pt x="14961" y="5901"/>
                    <a:pt x="13203" y="5001"/>
                  </a:cubicBezTo>
                  <a:cubicBezTo>
                    <a:pt x="14856" y="3976"/>
                    <a:pt x="16593" y="3055"/>
                    <a:pt x="18267" y="2114"/>
                  </a:cubicBezTo>
                  <a:close/>
                  <a:moveTo>
                    <a:pt x="29754" y="3641"/>
                  </a:moveTo>
                  <a:cubicBezTo>
                    <a:pt x="29022" y="4123"/>
                    <a:pt x="28164" y="4499"/>
                    <a:pt x="27431" y="5022"/>
                  </a:cubicBezTo>
                  <a:cubicBezTo>
                    <a:pt x="29335" y="6048"/>
                    <a:pt x="31135" y="7136"/>
                    <a:pt x="33018" y="8161"/>
                  </a:cubicBezTo>
                  <a:cubicBezTo>
                    <a:pt x="32474" y="6612"/>
                    <a:pt x="31386" y="5629"/>
                    <a:pt x="29942" y="4959"/>
                  </a:cubicBezTo>
                  <a:cubicBezTo>
                    <a:pt x="30193" y="4855"/>
                    <a:pt x="30402" y="4729"/>
                    <a:pt x="30612" y="4604"/>
                  </a:cubicBezTo>
                  <a:cubicBezTo>
                    <a:pt x="30382" y="4206"/>
                    <a:pt x="30172" y="3851"/>
                    <a:pt x="29754" y="3641"/>
                  </a:cubicBezTo>
                  <a:close/>
                  <a:moveTo>
                    <a:pt x="33855" y="9835"/>
                  </a:moveTo>
                  <a:cubicBezTo>
                    <a:pt x="33708" y="10149"/>
                    <a:pt x="33395" y="10232"/>
                    <a:pt x="33332" y="10588"/>
                  </a:cubicBezTo>
                  <a:cubicBezTo>
                    <a:pt x="33813" y="10713"/>
                    <a:pt x="34106" y="11069"/>
                    <a:pt x="34545" y="11216"/>
                  </a:cubicBezTo>
                  <a:cubicBezTo>
                    <a:pt x="34336" y="10755"/>
                    <a:pt x="34231" y="10149"/>
                    <a:pt x="33855" y="9835"/>
                  </a:cubicBezTo>
                  <a:close/>
                  <a:moveTo>
                    <a:pt x="19459" y="1"/>
                  </a:moveTo>
                  <a:lnTo>
                    <a:pt x="19459" y="1"/>
                  </a:lnTo>
                  <a:cubicBezTo>
                    <a:pt x="18748" y="147"/>
                    <a:pt x="18204" y="419"/>
                    <a:pt x="17514" y="545"/>
                  </a:cubicBezTo>
                  <a:cubicBezTo>
                    <a:pt x="17493" y="775"/>
                    <a:pt x="17786" y="712"/>
                    <a:pt x="17702" y="984"/>
                  </a:cubicBezTo>
                  <a:cubicBezTo>
                    <a:pt x="15505" y="2344"/>
                    <a:pt x="12806" y="3223"/>
                    <a:pt x="11550" y="5524"/>
                  </a:cubicBezTo>
                  <a:cubicBezTo>
                    <a:pt x="13622" y="6675"/>
                    <a:pt x="15714" y="7784"/>
                    <a:pt x="17702" y="9019"/>
                  </a:cubicBezTo>
                  <a:cubicBezTo>
                    <a:pt x="17367" y="9563"/>
                    <a:pt x="16886" y="10023"/>
                    <a:pt x="16488" y="10546"/>
                  </a:cubicBezTo>
                  <a:cubicBezTo>
                    <a:pt x="17158" y="10818"/>
                    <a:pt x="17639" y="11278"/>
                    <a:pt x="18330" y="11529"/>
                  </a:cubicBezTo>
                  <a:cubicBezTo>
                    <a:pt x="18936" y="11195"/>
                    <a:pt x="19585" y="10902"/>
                    <a:pt x="20087" y="10462"/>
                  </a:cubicBezTo>
                  <a:cubicBezTo>
                    <a:pt x="19669" y="9960"/>
                    <a:pt x="19208" y="9521"/>
                    <a:pt x="18874" y="8935"/>
                  </a:cubicBezTo>
                  <a:cubicBezTo>
                    <a:pt x="21259" y="7638"/>
                    <a:pt x="23644" y="6320"/>
                    <a:pt x="25904" y="4918"/>
                  </a:cubicBezTo>
                  <a:cubicBezTo>
                    <a:pt x="23560" y="3579"/>
                    <a:pt x="21175" y="2281"/>
                    <a:pt x="18874" y="879"/>
                  </a:cubicBezTo>
                  <a:cubicBezTo>
                    <a:pt x="18999" y="607"/>
                    <a:pt x="19606" y="189"/>
                    <a:pt x="19459" y="1"/>
                  </a:cubicBezTo>
                  <a:close/>
                  <a:moveTo>
                    <a:pt x="9855" y="11383"/>
                  </a:moveTo>
                  <a:cubicBezTo>
                    <a:pt x="10420" y="11509"/>
                    <a:pt x="10818" y="11822"/>
                    <a:pt x="11362" y="11969"/>
                  </a:cubicBezTo>
                  <a:cubicBezTo>
                    <a:pt x="11006" y="12346"/>
                    <a:pt x="10379" y="12387"/>
                    <a:pt x="9981" y="12743"/>
                  </a:cubicBezTo>
                  <a:cubicBezTo>
                    <a:pt x="9458" y="12555"/>
                    <a:pt x="9019" y="12262"/>
                    <a:pt x="8537" y="12053"/>
                  </a:cubicBezTo>
                  <a:cubicBezTo>
                    <a:pt x="8935" y="11760"/>
                    <a:pt x="9437" y="11613"/>
                    <a:pt x="9855" y="11383"/>
                  </a:cubicBezTo>
                  <a:close/>
                  <a:moveTo>
                    <a:pt x="26615" y="11383"/>
                  </a:moveTo>
                  <a:cubicBezTo>
                    <a:pt x="27201" y="11509"/>
                    <a:pt x="27578" y="11822"/>
                    <a:pt x="28143" y="11969"/>
                  </a:cubicBezTo>
                  <a:cubicBezTo>
                    <a:pt x="27787" y="12346"/>
                    <a:pt x="27138" y="12387"/>
                    <a:pt x="26741" y="12743"/>
                  </a:cubicBezTo>
                  <a:cubicBezTo>
                    <a:pt x="26260" y="12492"/>
                    <a:pt x="25778" y="12283"/>
                    <a:pt x="25318" y="12053"/>
                  </a:cubicBezTo>
                  <a:cubicBezTo>
                    <a:pt x="25695" y="11760"/>
                    <a:pt x="26218" y="11613"/>
                    <a:pt x="26615" y="11383"/>
                  </a:cubicBezTo>
                  <a:close/>
                  <a:moveTo>
                    <a:pt x="9939" y="9897"/>
                  </a:moveTo>
                  <a:cubicBezTo>
                    <a:pt x="9542" y="10149"/>
                    <a:pt x="9102" y="10379"/>
                    <a:pt x="8684" y="10588"/>
                  </a:cubicBezTo>
                  <a:cubicBezTo>
                    <a:pt x="8370" y="11404"/>
                    <a:pt x="7993" y="12115"/>
                    <a:pt x="7742" y="12973"/>
                  </a:cubicBezTo>
                  <a:cubicBezTo>
                    <a:pt x="8579" y="13287"/>
                    <a:pt x="9144" y="13810"/>
                    <a:pt x="9981" y="14082"/>
                  </a:cubicBezTo>
                  <a:cubicBezTo>
                    <a:pt x="11236" y="13434"/>
                    <a:pt x="12450" y="12701"/>
                    <a:pt x="13747" y="12074"/>
                  </a:cubicBezTo>
                  <a:cubicBezTo>
                    <a:pt x="12617" y="11237"/>
                    <a:pt x="11195" y="10672"/>
                    <a:pt x="9939" y="9897"/>
                  </a:cubicBezTo>
                  <a:close/>
                  <a:moveTo>
                    <a:pt x="26699" y="9897"/>
                  </a:moveTo>
                  <a:cubicBezTo>
                    <a:pt x="25444" y="10651"/>
                    <a:pt x="24104" y="11299"/>
                    <a:pt x="22870" y="12053"/>
                  </a:cubicBezTo>
                  <a:cubicBezTo>
                    <a:pt x="24188" y="12722"/>
                    <a:pt x="25423" y="13496"/>
                    <a:pt x="26783" y="14124"/>
                  </a:cubicBezTo>
                  <a:cubicBezTo>
                    <a:pt x="28059" y="13413"/>
                    <a:pt x="29398" y="12764"/>
                    <a:pt x="30591" y="11969"/>
                  </a:cubicBezTo>
                  <a:cubicBezTo>
                    <a:pt x="29210" y="11341"/>
                    <a:pt x="27996" y="10588"/>
                    <a:pt x="26699" y="9897"/>
                  </a:cubicBezTo>
                  <a:close/>
                  <a:moveTo>
                    <a:pt x="26657" y="9207"/>
                  </a:moveTo>
                  <a:cubicBezTo>
                    <a:pt x="28457" y="10044"/>
                    <a:pt x="30026" y="11111"/>
                    <a:pt x="31763" y="11969"/>
                  </a:cubicBezTo>
                  <a:cubicBezTo>
                    <a:pt x="30193" y="13036"/>
                    <a:pt x="28373" y="13852"/>
                    <a:pt x="26741" y="14856"/>
                  </a:cubicBezTo>
                  <a:cubicBezTo>
                    <a:pt x="25025" y="13957"/>
                    <a:pt x="23393" y="12973"/>
                    <a:pt x="21677" y="12074"/>
                  </a:cubicBezTo>
                  <a:cubicBezTo>
                    <a:pt x="23163" y="10944"/>
                    <a:pt x="25025" y="10190"/>
                    <a:pt x="26657" y="9207"/>
                  </a:cubicBezTo>
                  <a:close/>
                  <a:moveTo>
                    <a:pt x="26615" y="5462"/>
                  </a:moveTo>
                  <a:cubicBezTo>
                    <a:pt x="26155" y="5901"/>
                    <a:pt x="25444" y="6110"/>
                    <a:pt x="25004" y="6592"/>
                  </a:cubicBezTo>
                  <a:cubicBezTo>
                    <a:pt x="25381" y="7052"/>
                    <a:pt x="25778" y="7533"/>
                    <a:pt x="26134" y="8035"/>
                  </a:cubicBezTo>
                  <a:cubicBezTo>
                    <a:pt x="23791" y="9374"/>
                    <a:pt x="21280" y="10609"/>
                    <a:pt x="19083" y="12115"/>
                  </a:cubicBezTo>
                  <a:cubicBezTo>
                    <a:pt x="21489" y="13371"/>
                    <a:pt x="23791" y="14731"/>
                    <a:pt x="26134" y="16049"/>
                  </a:cubicBezTo>
                  <a:cubicBezTo>
                    <a:pt x="25778" y="16572"/>
                    <a:pt x="25318" y="16991"/>
                    <a:pt x="25004" y="17576"/>
                  </a:cubicBezTo>
                  <a:cubicBezTo>
                    <a:pt x="25632" y="17869"/>
                    <a:pt x="26092" y="18330"/>
                    <a:pt x="26741" y="18560"/>
                  </a:cubicBezTo>
                  <a:cubicBezTo>
                    <a:pt x="27306" y="18246"/>
                    <a:pt x="27829" y="17890"/>
                    <a:pt x="28373" y="17576"/>
                  </a:cubicBezTo>
                  <a:cubicBezTo>
                    <a:pt x="28143" y="16928"/>
                    <a:pt x="27557" y="16635"/>
                    <a:pt x="27306" y="16007"/>
                  </a:cubicBezTo>
                  <a:cubicBezTo>
                    <a:pt x="29670" y="14689"/>
                    <a:pt x="32055" y="13413"/>
                    <a:pt x="34336" y="11969"/>
                  </a:cubicBezTo>
                  <a:cubicBezTo>
                    <a:pt x="31972" y="10672"/>
                    <a:pt x="29566" y="9374"/>
                    <a:pt x="27306" y="7952"/>
                  </a:cubicBezTo>
                  <a:cubicBezTo>
                    <a:pt x="27661" y="7449"/>
                    <a:pt x="28059" y="7010"/>
                    <a:pt x="28415" y="6508"/>
                  </a:cubicBezTo>
                  <a:cubicBezTo>
                    <a:pt x="27787" y="6194"/>
                    <a:pt x="27306" y="5755"/>
                    <a:pt x="26615" y="5462"/>
                  </a:cubicBezTo>
                  <a:close/>
                  <a:moveTo>
                    <a:pt x="11048" y="6194"/>
                  </a:moveTo>
                  <a:cubicBezTo>
                    <a:pt x="10441" y="7261"/>
                    <a:pt x="9563" y="8454"/>
                    <a:pt x="9228" y="9605"/>
                  </a:cubicBezTo>
                  <a:cubicBezTo>
                    <a:pt x="9458" y="9458"/>
                    <a:pt x="9667" y="9291"/>
                    <a:pt x="9981" y="9228"/>
                  </a:cubicBezTo>
                  <a:cubicBezTo>
                    <a:pt x="11655" y="10169"/>
                    <a:pt x="13392" y="11069"/>
                    <a:pt x="15003" y="12053"/>
                  </a:cubicBezTo>
                  <a:cubicBezTo>
                    <a:pt x="13308" y="12994"/>
                    <a:pt x="11634" y="13957"/>
                    <a:pt x="9939" y="14877"/>
                  </a:cubicBezTo>
                  <a:cubicBezTo>
                    <a:pt x="9123" y="14438"/>
                    <a:pt x="8370" y="13936"/>
                    <a:pt x="7470" y="13580"/>
                  </a:cubicBezTo>
                  <a:cubicBezTo>
                    <a:pt x="7366" y="13998"/>
                    <a:pt x="7156" y="14312"/>
                    <a:pt x="7114" y="14773"/>
                  </a:cubicBezTo>
                  <a:cubicBezTo>
                    <a:pt x="7847" y="15254"/>
                    <a:pt x="8621" y="15631"/>
                    <a:pt x="9353" y="16091"/>
                  </a:cubicBezTo>
                  <a:cubicBezTo>
                    <a:pt x="8998" y="16572"/>
                    <a:pt x="8558" y="17032"/>
                    <a:pt x="8244" y="17597"/>
                  </a:cubicBezTo>
                  <a:cubicBezTo>
                    <a:pt x="8872" y="17890"/>
                    <a:pt x="9332" y="18351"/>
                    <a:pt x="9981" y="18602"/>
                  </a:cubicBezTo>
                  <a:cubicBezTo>
                    <a:pt x="10546" y="18246"/>
                    <a:pt x="11069" y="17911"/>
                    <a:pt x="11613" y="17597"/>
                  </a:cubicBezTo>
                  <a:cubicBezTo>
                    <a:pt x="11341" y="16970"/>
                    <a:pt x="10797" y="16656"/>
                    <a:pt x="10525" y="16028"/>
                  </a:cubicBezTo>
                  <a:cubicBezTo>
                    <a:pt x="12889" y="14689"/>
                    <a:pt x="15296" y="13413"/>
                    <a:pt x="17576" y="12011"/>
                  </a:cubicBezTo>
                  <a:cubicBezTo>
                    <a:pt x="15191" y="10693"/>
                    <a:pt x="12806" y="9416"/>
                    <a:pt x="10525" y="7972"/>
                  </a:cubicBezTo>
                  <a:cubicBezTo>
                    <a:pt x="10902" y="7470"/>
                    <a:pt x="11299" y="7010"/>
                    <a:pt x="11655" y="6529"/>
                  </a:cubicBezTo>
                  <a:cubicBezTo>
                    <a:pt x="11446" y="6466"/>
                    <a:pt x="11320" y="6236"/>
                    <a:pt x="11048" y="6194"/>
                  </a:cubicBezTo>
                  <a:close/>
                  <a:moveTo>
                    <a:pt x="18309" y="18392"/>
                  </a:moveTo>
                  <a:cubicBezTo>
                    <a:pt x="18832" y="18623"/>
                    <a:pt x="19397" y="18811"/>
                    <a:pt x="19773" y="19146"/>
                  </a:cubicBezTo>
                  <a:cubicBezTo>
                    <a:pt x="19250" y="19271"/>
                    <a:pt x="18853" y="19564"/>
                    <a:pt x="18371" y="19773"/>
                  </a:cubicBezTo>
                  <a:cubicBezTo>
                    <a:pt x="17806" y="19585"/>
                    <a:pt x="17262" y="19397"/>
                    <a:pt x="16865" y="19020"/>
                  </a:cubicBezTo>
                  <a:cubicBezTo>
                    <a:pt x="17388" y="18832"/>
                    <a:pt x="17786" y="18539"/>
                    <a:pt x="18309" y="18392"/>
                  </a:cubicBezTo>
                  <a:close/>
                  <a:moveTo>
                    <a:pt x="35068" y="18392"/>
                  </a:moveTo>
                  <a:cubicBezTo>
                    <a:pt x="35592" y="18623"/>
                    <a:pt x="36156" y="18769"/>
                    <a:pt x="36533" y="19146"/>
                  </a:cubicBezTo>
                  <a:cubicBezTo>
                    <a:pt x="36010" y="19292"/>
                    <a:pt x="35612" y="19564"/>
                    <a:pt x="35152" y="19773"/>
                  </a:cubicBezTo>
                  <a:cubicBezTo>
                    <a:pt x="34587" y="19564"/>
                    <a:pt x="34001" y="19397"/>
                    <a:pt x="33625" y="19020"/>
                  </a:cubicBezTo>
                  <a:cubicBezTo>
                    <a:pt x="34127" y="18832"/>
                    <a:pt x="34545" y="18560"/>
                    <a:pt x="35068" y="18392"/>
                  </a:cubicBezTo>
                  <a:close/>
                  <a:moveTo>
                    <a:pt x="18267" y="16949"/>
                  </a:moveTo>
                  <a:cubicBezTo>
                    <a:pt x="17011" y="17702"/>
                    <a:pt x="15609" y="18309"/>
                    <a:pt x="14459" y="19146"/>
                  </a:cubicBezTo>
                  <a:cubicBezTo>
                    <a:pt x="15819" y="19773"/>
                    <a:pt x="17011" y="20548"/>
                    <a:pt x="18350" y="21217"/>
                  </a:cubicBezTo>
                  <a:cubicBezTo>
                    <a:pt x="19627" y="20527"/>
                    <a:pt x="20861" y="19794"/>
                    <a:pt x="22179" y="19146"/>
                  </a:cubicBezTo>
                  <a:cubicBezTo>
                    <a:pt x="20987" y="18288"/>
                    <a:pt x="19606" y="17660"/>
                    <a:pt x="18267" y="16949"/>
                  </a:cubicBezTo>
                  <a:close/>
                  <a:moveTo>
                    <a:pt x="35048" y="16949"/>
                  </a:moveTo>
                  <a:cubicBezTo>
                    <a:pt x="33792" y="17702"/>
                    <a:pt x="32369" y="18309"/>
                    <a:pt x="31218" y="19146"/>
                  </a:cubicBezTo>
                  <a:cubicBezTo>
                    <a:pt x="32579" y="19773"/>
                    <a:pt x="33792" y="20548"/>
                    <a:pt x="35110" y="21217"/>
                  </a:cubicBezTo>
                  <a:cubicBezTo>
                    <a:pt x="35905" y="20820"/>
                    <a:pt x="36659" y="20338"/>
                    <a:pt x="37454" y="19962"/>
                  </a:cubicBezTo>
                  <a:cubicBezTo>
                    <a:pt x="37286" y="19250"/>
                    <a:pt x="37056" y="18644"/>
                    <a:pt x="36931" y="17932"/>
                  </a:cubicBezTo>
                  <a:cubicBezTo>
                    <a:pt x="36303" y="17597"/>
                    <a:pt x="35717" y="17200"/>
                    <a:pt x="35048" y="16949"/>
                  </a:cubicBezTo>
                  <a:close/>
                  <a:moveTo>
                    <a:pt x="6215" y="17388"/>
                  </a:moveTo>
                  <a:cubicBezTo>
                    <a:pt x="6131" y="17827"/>
                    <a:pt x="5964" y="18141"/>
                    <a:pt x="5901" y="18644"/>
                  </a:cubicBezTo>
                  <a:cubicBezTo>
                    <a:pt x="6131" y="18832"/>
                    <a:pt x="6508" y="18874"/>
                    <a:pt x="6654" y="19146"/>
                  </a:cubicBezTo>
                  <a:cubicBezTo>
                    <a:pt x="6236" y="19271"/>
                    <a:pt x="5964" y="19543"/>
                    <a:pt x="5587" y="19711"/>
                  </a:cubicBezTo>
                  <a:cubicBezTo>
                    <a:pt x="5441" y="20234"/>
                    <a:pt x="5336" y="20840"/>
                    <a:pt x="5148" y="21343"/>
                  </a:cubicBezTo>
                  <a:cubicBezTo>
                    <a:pt x="6529" y="20610"/>
                    <a:pt x="7910" y="19899"/>
                    <a:pt x="9165" y="18999"/>
                  </a:cubicBezTo>
                  <a:cubicBezTo>
                    <a:pt x="8119" y="18518"/>
                    <a:pt x="7219" y="17911"/>
                    <a:pt x="6215" y="17388"/>
                  </a:cubicBezTo>
                  <a:close/>
                  <a:moveTo>
                    <a:pt x="18330" y="16195"/>
                  </a:moveTo>
                  <a:cubicBezTo>
                    <a:pt x="20003" y="17200"/>
                    <a:pt x="21824" y="18037"/>
                    <a:pt x="23435" y="19146"/>
                  </a:cubicBezTo>
                  <a:cubicBezTo>
                    <a:pt x="21677" y="20024"/>
                    <a:pt x="20045" y="21071"/>
                    <a:pt x="18267" y="21970"/>
                  </a:cubicBezTo>
                  <a:cubicBezTo>
                    <a:pt x="16635" y="21008"/>
                    <a:pt x="14961" y="20066"/>
                    <a:pt x="13245" y="19146"/>
                  </a:cubicBezTo>
                  <a:lnTo>
                    <a:pt x="13245" y="19020"/>
                  </a:lnTo>
                  <a:cubicBezTo>
                    <a:pt x="14982" y="18100"/>
                    <a:pt x="16635" y="17095"/>
                    <a:pt x="18330" y="16195"/>
                  </a:cubicBezTo>
                  <a:close/>
                  <a:moveTo>
                    <a:pt x="18267" y="12471"/>
                  </a:moveTo>
                  <a:cubicBezTo>
                    <a:pt x="17723" y="12848"/>
                    <a:pt x="17158" y="13162"/>
                    <a:pt x="16572" y="13475"/>
                  </a:cubicBezTo>
                  <a:cubicBezTo>
                    <a:pt x="16865" y="14103"/>
                    <a:pt x="17409" y="14480"/>
                    <a:pt x="17786" y="15045"/>
                  </a:cubicBezTo>
                  <a:cubicBezTo>
                    <a:pt x="15421" y="16405"/>
                    <a:pt x="12973" y="17618"/>
                    <a:pt x="10734" y="19125"/>
                  </a:cubicBezTo>
                  <a:cubicBezTo>
                    <a:pt x="13099" y="20443"/>
                    <a:pt x="15484" y="21761"/>
                    <a:pt x="17786" y="23142"/>
                  </a:cubicBezTo>
                  <a:cubicBezTo>
                    <a:pt x="17367" y="23623"/>
                    <a:pt x="16886" y="24063"/>
                    <a:pt x="16572" y="24670"/>
                  </a:cubicBezTo>
                  <a:cubicBezTo>
                    <a:pt x="17158" y="24983"/>
                    <a:pt x="17723" y="25318"/>
                    <a:pt x="18267" y="25653"/>
                  </a:cubicBezTo>
                  <a:cubicBezTo>
                    <a:pt x="18936" y="25360"/>
                    <a:pt x="19459" y="24942"/>
                    <a:pt x="20108" y="24670"/>
                  </a:cubicBezTo>
                  <a:cubicBezTo>
                    <a:pt x="19773" y="24063"/>
                    <a:pt x="19250" y="23665"/>
                    <a:pt x="18894" y="23100"/>
                  </a:cubicBezTo>
                  <a:cubicBezTo>
                    <a:pt x="21259" y="21782"/>
                    <a:pt x="23540" y="20401"/>
                    <a:pt x="25946" y="19146"/>
                  </a:cubicBezTo>
                  <a:cubicBezTo>
                    <a:pt x="23707" y="17618"/>
                    <a:pt x="21154" y="16467"/>
                    <a:pt x="18894" y="15003"/>
                  </a:cubicBezTo>
                  <a:cubicBezTo>
                    <a:pt x="19292" y="14522"/>
                    <a:pt x="19773" y="14061"/>
                    <a:pt x="20108" y="13496"/>
                  </a:cubicBezTo>
                  <a:cubicBezTo>
                    <a:pt x="19459" y="13203"/>
                    <a:pt x="18936" y="12785"/>
                    <a:pt x="18267" y="12471"/>
                  </a:cubicBezTo>
                  <a:close/>
                  <a:moveTo>
                    <a:pt x="35048" y="12492"/>
                  </a:moveTo>
                  <a:cubicBezTo>
                    <a:pt x="34524" y="12869"/>
                    <a:pt x="33918" y="13162"/>
                    <a:pt x="33332" y="13496"/>
                  </a:cubicBezTo>
                  <a:cubicBezTo>
                    <a:pt x="33646" y="14103"/>
                    <a:pt x="34169" y="14522"/>
                    <a:pt x="34545" y="15066"/>
                  </a:cubicBezTo>
                  <a:cubicBezTo>
                    <a:pt x="32181" y="16426"/>
                    <a:pt x="29733" y="17660"/>
                    <a:pt x="27515" y="19146"/>
                  </a:cubicBezTo>
                  <a:cubicBezTo>
                    <a:pt x="29858" y="20443"/>
                    <a:pt x="32244" y="21761"/>
                    <a:pt x="34545" y="23163"/>
                  </a:cubicBezTo>
                  <a:cubicBezTo>
                    <a:pt x="34127" y="23665"/>
                    <a:pt x="33687" y="24084"/>
                    <a:pt x="33332" y="24690"/>
                  </a:cubicBezTo>
                  <a:cubicBezTo>
                    <a:pt x="33918" y="25004"/>
                    <a:pt x="34524" y="25318"/>
                    <a:pt x="35048" y="25674"/>
                  </a:cubicBezTo>
                  <a:cubicBezTo>
                    <a:pt x="35696" y="25402"/>
                    <a:pt x="36219" y="24983"/>
                    <a:pt x="36868" y="24690"/>
                  </a:cubicBezTo>
                  <a:cubicBezTo>
                    <a:pt x="36533" y="24084"/>
                    <a:pt x="36031" y="23686"/>
                    <a:pt x="35675" y="23121"/>
                  </a:cubicBezTo>
                  <a:cubicBezTo>
                    <a:pt x="36428" y="22682"/>
                    <a:pt x="37203" y="22284"/>
                    <a:pt x="37914" y="21803"/>
                  </a:cubicBezTo>
                  <a:cubicBezTo>
                    <a:pt x="37768" y="21468"/>
                    <a:pt x="37747" y="21008"/>
                    <a:pt x="37600" y="20610"/>
                  </a:cubicBezTo>
                  <a:cubicBezTo>
                    <a:pt x="36680" y="21029"/>
                    <a:pt x="35926" y="21573"/>
                    <a:pt x="35048" y="21991"/>
                  </a:cubicBezTo>
                  <a:cubicBezTo>
                    <a:pt x="33415" y="20945"/>
                    <a:pt x="31553" y="20171"/>
                    <a:pt x="30026" y="19041"/>
                  </a:cubicBezTo>
                  <a:cubicBezTo>
                    <a:pt x="31742" y="18120"/>
                    <a:pt x="33395" y="17137"/>
                    <a:pt x="35089" y="16216"/>
                  </a:cubicBezTo>
                  <a:cubicBezTo>
                    <a:pt x="35592" y="16467"/>
                    <a:pt x="36052" y="16781"/>
                    <a:pt x="36617" y="17032"/>
                  </a:cubicBezTo>
                  <a:cubicBezTo>
                    <a:pt x="36345" y="16300"/>
                    <a:pt x="36324" y="15359"/>
                    <a:pt x="35675" y="15003"/>
                  </a:cubicBezTo>
                  <a:cubicBezTo>
                    <a:pt x="35717" y="14877"/>
                    <a:pt x="35989" y="14773"/>
                    <a:pt x="35843" y="14647"/>
                  </a:cubicBezTo>
                  <a:cubicBezTo>
                    <a:pt x="35592" y="13936"/>
                    <a:pt x="35382" y="13162"/>
                    <a:pt x="35048" y="12492"/>
                  </a:cubicBezTo>
                  <a:close/>
                  <a:moveTo>
                    <a:pt x="9939" y="25381"/>
                  </a:moveTo>
                  <a:cubicBezTo>
                    <a:pt x="10379" y="25674"/>
                    <a:pt x="10902" y="25862"/>
                    <a:pt x="11362" y="26092"/>
                  </a:cubicBezTo>
                  <a:cubicBezTo>
                    <a:pt x="10944" y="26385"/>
                    <a:pt x="10420" y="26553"/>
                    <a:pt x="9981" y="26783"/>
                  </a:cubicBezTo>
                  <a:cubicBezTo>
                    <a:pt x="9437" y="26657"/>
                    <a:pt x="9060" y="26302"/>
                    <a:pt x="8537" y="26155"/>
                  </a:cubicBezTo>
                  <a:cubicBezTo>
                    <a:pt x="8914" y="25799"/>
                    <a:pt x="9479" y="25653"/>
                    <a:pt x="9939" y="25381"/>
                  </a:cubicBezTo>
                  <a:close/>
                  <a:moveTo>
                    <a:pt x="26699" y="25381"/>
                  </a:moveTo>
                  <a:cubicBezTo>
                    <a:pt x="27138" y="25674"/>
                    <a:pt x="27661" y="25862"/>
                    <a:pt x="28143" y="26092"/>
                  </a:cubicBezTo>
                  <a:cubicBezTo>
                    <a:pt x="27745" y="26385"/>
                    <a:pt x="27201" y="26511"/>
                    <a:pt x="26741" y="26783"/>
                  </a:cubicBezTo>
                  <a:cubicBezTo>
                    <a:pt x="26197" y="26615"/>
                    <a:pt x="25841" y="26343"/>
                    <a:pt x="25318" y="26155"/>
                  </a:cubicBezTo>
                  <a:cubicBezTo>
                    <a:pt x="25674" y="25778"/>
                    <a:pt x="26281" y="25716"/>
                    <a:pt x="26699" y="25381"/>
                  </a:cubicBezTo>
                  <a:close/>
                  <a:moveTo>
                    <a:pt x="38416" y="24586"/>
                  </a:moveTo>
                  <a:cubicBezTo>
                    <a:pt x="37600" y="25109"/>
                    <a:pt x="36763" y="25632"/>
                    <a:pt x="35843" y="26050"/>
                  </a:cubicBezTo>
                  <a:cubicBezTo>
                    <a:pt x="36826" y="26825"/>
                    <a:pt x="38040" y="27390"/>
                    <a:pt x="39169" y="27975"/>
                  </a:cubicBezTo>
                  <a:cubicBezTo>
                    <a:pt x="38960" y="27306"/>
                    <a:pt x="39086" y="26302"/>
                    <a:pt x="38416" y="26092"/>
                  </a:cubicBezTo>
                  <a:cubicBezTo>
                    <a:pt x="38960" y="25946"/>
                    <a:pt x="38625" y="24921"/>
                    <a:pt x="38416" y="24586"/>
                  </a:cubicBezTo>
                  <a:close/>
                  <a:moveTo>
                    <a:pt x="9855" y="24042"/>
                  </a:moveTo>
                  <a:cubicBezTo>
                    <a:pt x="8621" y="24774"/>
                    <a:pt x="7261" y="25360"/>
                    <a:pt x="6089" y="26176"/>
                  </a:cubicBezTo>
                  <a:cubicBezTo>
                    <a:pt x="7428" y="26825"/>
                    <a:pt x="8642" y="27599"/>
                    <a:pt x="9981" y="28247"/>
                  </a:cubicBezTo>
                  <a:cubicBezTo>
                    <a:pt x="11195" y="27452"/>
                    <a:pt x="12659" y="26929"/>
                    <a:pt x="13747" y="26050"/>
                  </a:cubicBezTo>
                  <a:cubicBezTo>
                    <a:pt x="12387" y="25444"/>
                    <a:pt x="11257" y="24607"/>
                    <a:pt x="9855" y="24042"/>
                  </a:cubicBezTo>
                  <a:close/>
                  <a:moveTo>
                    <a:pt x="26699" y="24042"/>
                  </a:moveTo>
                  <a:cubicBezTo>
                    <a:pt x="25423" y="24732"/>
                    <a:pt x="24063" y="25360"/>
                    <a:pt x="22870" y="26176"/>
                  </a:cubicBezTo>
                  <a:cubicBezTo>
                    <a:pt x="24230" y="26804"/>
                    <a:pt x="25444" y="27599"/>
                    <a:pt x="26783" y="28247"/>
                  </a:cubicBezTo>
                  <a:cubicBezTo>
                    <a:pt x="27996" y="27473"/>
                    <a:pt x="29356" y="26846"/>
                    <a:pt x="30591" y="26092"/>
                  </a:cubicBezTo>
                  <a:cubicBezTo>
                    <a:pt x="29231" y="25444"/>
                    <a:pt x="28038" y="24670"/>
                    <a:pt x="26699" y="24042"/>
                  </a:cubicBezTo>
                  <a:close/>
                  <a:moveTo>
                    <a:pt x="9897" y="23268"/>
                  </a:moveTo>
                  <a:cubicBezTo>
                    <a:pt x="11634" y="24209"/>
                    <a:pt x="13308" y="25151"/>
                    <a:pt x="15003" y="26092"/>
                  </a:cubicBezTo>
                  <a:cubicBezTo>
                    <a:pt x="13392" y="27097"/>
                    <a:pt x="11655" y="27975"/>
                    <a:pt x="9981" y="28917"/>
                  </a:cubicBezTo>
                  <a:cubicBezTo>
                    <a:pt x="8182" y="28080"/>
                    <a:pt x="6612" y="27013"/>
                    <a:pt x="4834" y="26155"/>
                  </a:cubicBezTo>
                  <a:cubicBezTo>
                    <a:pt x="6445" y="25109"/>
                    <a:pt x="8223" y="24251"/>
                    <a:pt x="9897" y="23268"/>
                  </a:cubicBezTo>
                  <a:close/>
                  <a:moveTo>
                    <a:pt x="26699" y="23268"/>
                  </a:moveTo>
                  <a:cubicBezTo>
                    <a:pt x="28394" y="24209"/>
                    <a:pt x="30089" y="25151"/>
                    <a:pt x="31763" y="26092"/>
                  </a:cubicBezTo>
                  <a:cubicBezTo>
                    <a:pt x="30151" y="27097"/>
                    <a:pt x="28415" y="27975"/>
                    <a:pt x="26741" y="28917"/>
                  </a:cubicBezTo>
                  <a:cubicBezTo>
                    <a:pt x="25004" y="28017"/>
                    <a:pt x="23226" y="27139"/>
                    <a:pt x="21677" y="26050"/>
                  </a:cubicBezTo>
                  <a:cubicBezTo>
                    <a:pt x="23414" y="25193"/>
                    <a:pt x="25025" y="24209"/>
                    <a:pt x="26699" y="23268"/>
                  </a:cubicBezTo>
                  <a:close/>
                  <a:moveTo>
                    <a:pt x="26615" y="19585"/>
                  </a:moveTo>
                  <a:cubicBezTo>
                    <a:pt x="26092" y="19920"/>
                    <a:pt x="25569" y="20296"/>
                    <a:pt x="25004" y="20589"/>
                  </a:cubicBezTo>
                  <a:cubicBezTo>
                    <a:pt x="25297" y="21175"/>
                    <a:pt x="25841" y="21552"/>
                    <a:pt x="26134" y="22159"/>
                  </a:cubicBezTo>
                  <a:cubicBezTo>
                    <a:pt x="23728" y="23372"/>
                    <a:pt x="21489" y="24816"/>
                    <a:pt x="19083" y="26050"/>
                  </a:cubicBezTo>
                  <a:cubicBezTo>
                    <a:pt x="21280" y="27599"/>
                    <a:pt x="23874" y="28708"/>
                    <a:pt x="26134" y="30172"/>
                  </a:cubicBezTo>
                  <a:cubicBezTo>
                    <a:pt x="25737" y="30654"/>
                    <a:pt x="25339" y="31114"/>
                    <a:pt x="25004" y="31616"/>
                  </a:cubicBezTo>
                  <a:cubicBezTo>
                    <a:pt x="25611" y="31951"/>
                    <a:pt x="26134" y="32369"/>
                    <a:pt x="26741" y="32683"/>
                  </a:cubicBezTo>
                  <a:cubicBezTo>
                    <a:pt x="27264" y="32265"/>
                    <a:pt x="27954" y="32014"/>
                    <a:pt x="28457" y="31574"/>
                  </a:cubicBezTo>
                  <a:cubicBezTo>
                    <a:pt x="28038" y="31114"/>
                    <a:pt x="27641" y="30675"/>
                    <a:pt x="27327" y="30131"/>
                  </a:cubicBezTo>
                  <a:cubicBezTo>
                    <a:pt x="29649" y="28771"/>
                    <a:pt x="32055" y="27494"/>
                    <a:pt x="34357" y="26092"/>
                  </a:cubicBezTo>
                  <a:cubicBezTo>
                    <a:pt x="32035" y="24732"/>
                    <a:pt x="29628" y="23456"/>
                    <a:pt x="27327" y="22075"/>
                  </a:cubicBezTo>
                  <a:cubicBezTo>
                    <a:pt x="27641" y="21531"/>
                    <a:pt x="28164" y="21175"/>
                    <a:pt x="28394" y="20548"/>
                  </a:cubicBezTo>
                  <a:cubicBezTo>
                    <a:pt x="27766" y="20276"/>
                    <a:pt x="27327" y="19794"/>
                    <a:pt x="26615" y="19585"/>
                  </a:cubicBezTo>
                  <a:close/>
                  <a:moveTo>
                    <a:pt x="9855" y="19585"/>
                  </a:moveTo>
                  <a:cubicBezTo>
                    <a:pt x="9332" y="19920"/>
                    <a:pt x="8809" y="20296"/>
                    <a:pt x="8223" y="20589"/>
                  </a:cubicBezTo>
                  <a:cubicBezTo>
                    <a:pt x="8537" y="21175"/>
                    <a:pt x="9039" y="21573"/>
                    <a:pt x="9353" y="22159"/>
                  </a:cubicBezTo>
                  <a:cubicBezTo>
                    <a:pt x="7638" y="23037"/>
                    <a:pt x="5985" y="24000"/>
                    <a:pt x="4332" y="24983"/>
                  </a:cubicBezTo>
                  <a:cubicBezTo>
                    <a:pt x="4248" y="25737"/>
                    <a:pt x="4081" y="26385"/>
                    <a:pt x="3976" y="27118"/>
                  </a:cubicBezTo>
                  <a:cubicBezTo>
                    <a:pt x="5796" y="28122"/>
                    <a:pt x="7638" y="29105"/>
                    <a:pt x="9353" y="30214"/>
                  </a:cubicBezTo>
                  <a:cubicBezTo>
                    <a:pt x="8977" y="30654"/>
                    <a:pt x="8579" y="31114"/>
                    <a:pt x="8244" y="31637"/>
                  </a:cubicBezTo>
                  <a:cubicBezTo>
                    <a:pt x="8830" y="31993"/>
                    <a:pt x="9353" y="32411"/>
                    <a:pt x="9981" y="32725"/>
                  </a:cubicBezTo>
                  <a:cubicBezTo>
                    <a:pt x="10504" y="32307"/>
                    <a:pt x="11174" y="32014"/>
                    <a:pt x="11697" y="31595"/>
                  </a:cubicBezTo>
                  <a:cubicBezTo>
                    <a:pt x="11257" y="31177"/>
                    <a:pt x="10881" y="30675"/>
                    <a:pt x="10567" y="30152"/>
                  </a:cubicBezTo>
                  <a:cubicBezTo>
                    <a:pt x="12889" y="28791"/>
                    <a:pt x="15296" y="27515"/>
                    <a:pt x="17597" y="26134"/>
                  </a:cubicBezTo>
                  <a:cubicBezTo>
                    <a:pt x="15275" y="24774"/>
                    <a:pt x="12868" y="23477"/>
                    <a:pt x="10567" y="22096"/>
                  </a:cubicBezTo>
                  <a:cubicBezTo>
                    <a:pt x="10881" y="21552"/>
                    <a:pt x="11383" y="21175"/>
                    <a:pt x="11634" y="20568"/>
                  </a:cubicBezTo>
                  <a:cubicBezTo>
                    <a:pt x="11006" y="20296"/>
                    <a:pt x="10525" y="19815"/>
                    <a:pt x="9855" y="19585"/>
                  </a:cubicBezTo>
                  <a:close/>
                  <a:moveTo>
                    <a:pt x="18246" y="32453"/>
                  </a:moveTo>
                  <a:cubicBezTo>
                    <a:pt x="18832" y="32641"/>
                    <a:pt x="19250" y="32955"/>
                    <a:pt x="19773" y="33144"/>
                  </a:cubicBezTo>
                  <a:cubicBezTo>
                    <a:pt x="19376" y="33457"/>
                    <a:pt x="18769" y="33583"/>
                    <a:pt x="18371" y="33897"/>
                  </a:cubicBezTo>
                  <a:cubicBezTo>
                    <a:pt x="17806" y="33709"/>
                    <a:pt x="17367" y="33395"/>
                    <a:pt x="16802" y="33206"/>
                  </a:cubicBezTo>
                  <a:cubicBezTo>
                    <a:pt x="17221" y="32893"/>
                    <a:pt x="17827" y="32767"/>
                    <a:pt x="18246" y="32453"/>
                  </a:cubicBezTo>
                  <a:close/>
                  <a:moveTo>
                    <a:pt x="35006" y="32453"/>
                  </a:moveTo>
                  <a:cubicBezTo>
                    <a:pt x="35571" y="32641"/>
                    <a:pt x="36031" y="32934"/>
                    <a:pt x="36533" y="33144"/>
                  </a:cubicBezTo>
                  <a:cubicBezTo>
                    <a:pt x="36156" y="33478"/>
                    <a:pt x="35529" y="33562"/>
                    <a:pt x="35152" y="33897"/>
                  </a:cubicBezTo>
                  <a:cubicBezTo>
                    <a:pt x="34587" y="33688"/>
                    <a:pt x="34127" y="33395"/>
                    <a:pt x="33583" y="33206"/>
                  </a:cubicBezTo>
                  <a:cubicBezTo>
                    <a:pt x="34001" y="32893"/>
                    <a:pt x="34587" y="32767"/>
                    <a:pt x="35006" y="32453"/>
                  </a:cubicBezTo>
                  <a:close/>
                  <a:moveTo>
                    <a:pt x="3160" y="31930"/>
                  </a:moveTo>
                  <a:cubicBezTo>
                    <a:pt x="3055" y="32934"/>
                    <a:pt x="2783" y="33729"/>
                    <a:pt x="2846" y="34650"/>
                  </a:cubicBezTo>
                  <a:cubicBezTo>
                    <a:pt x="3683" y="34106"/>
                    <a:pt x="4646" y="33688"/>
                    <a:pt x="5482" y="33144"/>
                  </a:cubicBezTo>
                  <a:cubicBezTo>
                    <a:pt x="4666" y="32788"/>
                    <a:pt x="3997" y="32265"/>
                    <a:pt x="3160" y="31930"/>
                  </a:cubicBezTo>
                  <a:close/>
                  <a:moveTo>
                    <a:pt x="18330" y="31072"/>
                  </a:moveTo>
                  <a:cubicBezTo>
                    <a:pt x="17116" y="31637"/>
                    <a:pt x="15651" y="32453"/>
                    <a:pt x="14438" y="33206"/>
                  </a:cubicBezTo>
                  <a:cubicBezTo>
                    <a:pt x="15735" y="33918"/>
                    <a:pt x="17011" y="34629"/>
                    <a:pt x="18330" y="35361"/>
                  </a:cubicBezTo>
                  <a:cubicBezTo>
                    <a:pt x="19585" y="34587"/>
                    <a:pt x="20966" y="33939"/>
                    <a:pt x="22221" y="33165"/>
                  </a:cubicBezTo>
                  <a:cubicBezTo>
                    <a:pt x="20882" y="32474"/>
                    <a:pt x="19690" y="31700"/>
                    <a:pt x="18330" y="31072"/>
                  </a:cubicBezTo>
                  <a:close/>
                  <a:moveTo>
                    <a:pt x="35089" y="31072"/>
                  </a:moveTo>
                  <a:cubicBezTo>
                    <a:pt x="33897" y="31637"/>
                    <a:pt x="32432" y="32453"/>
                    <a:pt x="31198" y="33206"/>
                  </a:cubicBezTo>
                  <a:cubicBezTo>
                    <a:pt x="32495" y="33918"/>
                    <a:pt x="33813" y="34629"/>
                    <a:pt x="35089" y="35361"/>
                  </a:cubicBezTo>
                  <a:cubicBezTo>
                    <a:pt x="36345" y="34587"/>
                    <a:pt x="37747" y="33939"/>
                    <a:pt x="38981" y="33165"/>
                  </a:cubicBezTo>
                  <a:cubicBezTo>
                    <a:pt x="37663" y="32474"/>
                    <a:pt x="36449" y="31700"/>
                    <a:pt x="35089" y="31072"/>
                  </a:cubicBezTo>
                  <a:close/>
                  <a:moveTo>
                    <a:pt x="18267" y="30319"/>
                  </a:moveTo>
                  <a:cubicBezTo>
                    <a:pt x="20045" y="31177"/>
                    <a:pt x="21677" y="32223"/>
                    <a:pt x="23435" y="33144"/>
                  </a:cubicBezTo>
                  <a:cubicBezTo>
                    <a:pt x="21803" y="34190"/>
                    <a:pt x="20045" y="35069"/>
                    <a:pt x="18350" y="36010"/>
                  </a:cubicBezTo>
                  <a:cubicBezTo>
                    <a:pt x="16572" y="35131"/>
                    <a:pt x="14961" y="34106"/>
                    <a:pt x="13203" y="33185"/>
                  </a:cubicBezTo>
                  <a:cubicBezTo>
                    <a:pt x="14856" y="32160"/>
                    <a:pt x="16593" y="31281"/>
                    <a:pt x="18267" y="30319"/>
                  </a:cubicBezTo>
                  <a:close/>
                  <a:moveTo>
                    <a:pt x="3474" y="29942"/>
                  </a:moveTo>
                  <a:cubicBezTo>
                    <a:pt x="3411" y="30424"/>
                    <a:pt x="3285" y="30779"/>
                    <a:pt x="3265" y="31260"/>
                  </a:cubicBezTo>
                  <a:cubicBezTo>
                    <a:pt x="4394" y="31909"/>
                    <a:pt x="5587" y="32474"/>
                    <a:pt x="6654" y="33185"/>
                  </a:cubicBezTo>
                  <a:cubicBezTo>
                    <a:pt x="5336" y="33939"/>
                    <a:pt x="3976" y="34671"/>
                    <a:pt x="2637" y="35445"/>
                  </a:cubicBezTo>
                  <a:cubicBezTo>
                    <a:pt x="2616" y="35968"/>
                    <a:pt x="2511" y="36429"/>
                    <a:pt x="2449" y="36952"/>
                  </a:cubicBezTo>
                  <a:cubicBezTo>
                    <a:pt x="4729" y="35717"/>
                    <a:pt x="7010" y="34462"/>
                    <a:pt x="9165" y="33144"/>
                  </a:cubicBezTo>
                  <a:cubicBezTo>
                    <a:pt x="7240" y="32097"/>
                    <a:pt x="5420" y="30968"/>
                    <a:pt x="3474" y="29942"/>
                  </a:cubicBezTo>
                  <a:close/>
                  <a:moveTo>
                    <a:pt x="2365" y="37600"/>
                  </a:moveTo>
                  <a:cubicBezTo>
                    <a:pt x="2344" y="38186"/>
                    <a:pt x="2218" y="38730"/>
                    <a:pt x="2197" y="39358"/>
                  </a:cubicBezTo>
                  <a:cubicBezTo>
                    <a:pt x="2574" y="39149"/>
                    <a:pt x="2993" y="38960"/>
                    <a:pt x="3306" y="38688"/>
                  </a:cubicBezTo>
                  <a:cubicBezTo>
                    <a:pt x="2951" y="38374"/>
                    <a:pt x="2741" y="37914"/>
                    <a:pt x="2365" y="37600"/>
                  </a:cubicBezTo>
                  <a:close/>
                  <a:moveTo>
                    <a:pt x="35089" y="26594"/>
                  </a:moveTo>
                  <a:cubicBezTo>
                    <a:pt x="34441" y="26866"/>
                    <a:pt x="34001" y="27306"/>
                    <a:pt x="33332" y="27536"/>
                  </a:cubicBezTo>
                  <a:cubicBezTo>
                    <a:pt x="33625" y="28185"/>
                    <a:pt x="34211" y="28561"/>
                    <a:pt x="34545" y="29168"/>
                  </a:cubicBezTo>
                  <a:cubicBezTo>
                    <a:pt x="32139" y="30444"/>
                    <a:pt x="29796" y="31804"/>
                    <a:pt x="27452" y="33185"/>
                  </a:cubicBezTo>
                  <a:cubicBezTo>
                    <a:pt x="29858" y="34504"/>
                    <a:pt x="32181" y="35843"/>
                    <a:pt x="34545" y="37224"/>
                  </a:cubicBezTo>
                  <a:cubicBezTo>
                    <a:pt x="34148" y="37768"/>
                    <a:pt x="33625" y="38165"/>
                    <a:pt x="33332" y="38793"/>
                  </a:cubicBezTo>
                  <a:cubicBezTo>
                    <a:pt x="34001" y="39023"/>
                    <a:pt x="34462" y="39463"/>
                    <a:pt x="35089" y="39735"/>
                  </a:cubicBezTo>
                  <a:cubicBezTo>
                    <a:pt x="35696" y="39379"/>
                    <a:pt x="36345" y="39107"/>
                    <a:pt x="36847" y="38646"/>
                  </a:cubicBezTo>
                  <a:cubicBezTo>
                    <a:pt x="36449" y="38165"/>
                    <a:pt x="35989" y="37705"/>
                    <a:pt x="35633" y="37140"/>
                  </a:cubicBezTo>
                  <a:cubicBezTo>
                    <a:pt x="37203" y="36345"/>
                    <a:pt x="38625" y="35445"/>
                    <a:pt x="40174" y="34629"/>
                  </a:cubicBezTo>
                  <a:cubicBezTo>
                    <a:pt x="40174" y="34148"/>
                    <a:pt x="40006" y="33876"/>
                    <a:pt x="40027" y="33374"/>
                  </a:cubicBezTo>
                  <a:lnTo>
                    <a:pt x="40027" y="33374"/>
                  </a:lnTo>
                  <a:cubicBezTo>
                    <a:pt x="38353" y="34001"/>
                    <a:pt x="36763" y="35257"/>
                    <a:pt x="35006" y="36010"/>
                  </a:cubicBezTo>
                  <a:cubicBezTo>
                    <a:pt x="33311" y="35048"/>
                    <a:pt x="31553" y="34127"/>
                    <a:pt x="29942" y="33144"/>
                  </a:cubicBezTo>
                  <a:cubicBezTo>
                    <a:pt x="31700" y="32223"/>
                    <a:pt x="33311" y="31198"/>
                    <a:pt x="35089" y="30319"/>
                  </a:cubicBezTo>
                  <a:cubicBezTo>
                    <a:pt x="36742" y="31135"/>
                    <a:pt x="38270" y="32139"/>
                    <a:pt x="39923" y="32955"/>
                  </a:cubicBezTo>
                  <a:cubicBezTo>
                    <a:pt x="39923" y="32369"/>
                    <a:pt x="39776" y="31951"/>
                    <a:pt x="39755" y="31428"/>
                  </a:cubicBezTo>
                  <a:cubicBezTo>
                    <a:pt x="38353" y="30675"/>
                    <a:pt x="36993" y="29921"/>
                    <a:pt x="35675" y="29105"/>
                  </a:cubicBezTo>
                  <a:cubicBezTo>
                    <a:pt x="36031" y="28582"/>
                    <a:pt x="36512" y="28143"/>
                    <a:pt x="36868" y="27578"/>
                  </a:cubicBezTo>
                  <a:cubicBezTo>
                    <a:pt x="36261" y="27285"/>
                    <a:pt x="35717" y="26908"/>
                    <a:pt x="35089" y="26594"/>
                  </a:cubicBezTo>
                  <a:close/>
                  <a:moveTo>
                    <a:pt x="18204" y="26594"/>
                  </a:moveTo>
                  <a:cubicBezTo>
                    <a:pt x="17681" y="26992"/>
                    <a:pt x="17011" y="27243"/>
                    <a:pt x="16488" y="27662"/>
                  </a:cubicBezTo>
                  <a:cubicBezTo>
                    <a:pt x="16949" y="28122"/>
                    <a:pt x="17388" y="28582"/>
                    <a:pt x="17702" y="29189"/>
                  </a:cubicBezTo>
                  <a:cubicBezTo>
                    <a:pt x="15337" y="30528"/>
                    <a:pt x="12973" y="31825"/>
                    <a:pt x="10672" y="33206"/>
                  </a:cubicBezTo>
                  <a:cubicBezTo>
                    <a:pt x="13015" y="34525"/>
                    <a:pt x="15400" y="35822"/>
                    <a:pt x="17702" y="37245"/>
                  </a:cubicBezTo>
                  <a:cubicBezTo>
                    <a:pt x="17367" y="37810"/>
                    <a:pt x="16886" y="38228"/>
                    <a:pt x="16488" y="38751"/>
                  </a:cubicBezTo>
                  <a:cubicBezTo>
                    <a:pt x="17116" y="39065"/>
                    <a:pt x="17639" y="39483"/>
                    <a:pt x="18330" y="39755"/>
                  </a:cubicBezTo>
                  <a:cubicBezTo>
                    <a:pt x="18936" y="39421"/>
                    <a:pt x="19585" y="39128"/>
                    <a:pt x="20087" y="38688"/>
                  </a:cubicBezTo>
                  <a:cubicBezTo>
                    <a:pt x="19669" y="38186"/>
                    <a:pt x="19208" y="37747"/>
                    <a:pt x="18874" y="37161"/>
                  </a:cubicBezTo>
                  <a:cubicBezTo>
                    <a:pt x="21259" y="35843"/>
                    <a:pt x="23644" y="34545"/>
                    <a:pt x="25904" y="33123"/>
                  </a:cubicBezTo>
                  <a:cubicBezTo>
                    <a:pt x="23560" y="31804"/>
                    <a:pt x="21175" y="30486"/>
                    <a:pt x="18874" y="29105"/>
                  </a:cubicBezTo>
                  <a:cubicBezTo>
                    <a:pt x="19250" y="28582"/>
                    <a:pt x="19711" y="28143"/>
                    <a:pt x="20087" y="27578"/>
                  </a:cubicBezTo>
                  <a:cubicBezTo>
                    <a:pt x="19459" y="27306"/>
                    <a:pt x="18957" y="26825"/>
                    <a:pt x="18204" y="26594"/>
                  </a:cubicBezTo>
                  <a:close/>
                  <a:moveTo>
                    <a:pt x="40697" y="39588"/>
                  </a:moveTo>
                  <a:cubicBezTo>
                    <a:pt x="40341" y="39818"/>
                    <a:pt x="39965" y="39986"/>
                    <a:pt x="39609" y="40216"/>
                  </a:cubicBezTo>
                  <a:cubicBezTo>
                    <a:pt x="40069" y="40425"/>
                    <a:pt x="40446" y="40718"/>
                    <a:pt x="40927" y="40906"/>
                  </a:cubicBezTo>
                  <a:cubicBezTo>
                    <a:pt x="40885" y="40467"/>
                    <a:pt x="40948" y="39860"/>
                    <a:pt x="40697" y="39588"/>
                  </a:cubicBezTo>
                  <a:close/>
                  <a:moveTo>
                    <a:pt x="9855" y="39546"/>
                  </a:moveTo>
                  <a:cubicBezTo>
                    <a:pt x="10420" y="39672"/>
                    <a:pt x="10818" y="40007"/>
                    <a:pt x="11362" y="40174"/>
                  </a:cubicBezTo>
                  <a:cubicBezTo>
                    <a:pt x="11006" y="40530"/>
                    <a:pt x="10379" y="40592"/>
                    <a:pt x="9981" y="40927"/>
                  </a:cubicBezTo>
                  <a:cubicBezTo>
                    <a:pt x="9458" y="40760"/>
                    <a:pt x="9102" y="40425"/>
                    <a:pt x="8537" y="40299"/>
                  </a:cubicBezTo>
                  <a:cubicBezTo>
                    <a:pt x="8851" y="39902"/>
                    <a:pt x="9458" y="39818"/>
                    <a:pt x="9855" y="39546"/>
                  </a:cubicBezTo>
                  <a:close/>
                  <a:moveTo>
                    <a:pt x="26615" y="39567"/>
                  </a:moveTo>
                  <a:cubicBezTo>
                    <a:pt x="27201" y="39672"/>
                    <a:pt x="27578" y="40007"/>
                    <a:pt x="28143" y="40174"/>
                  </a:cubicBezTo>
                  <a:cubicBezTo>
                    <a:pt x="27787" y="40530"/>
                    <a:pt x="27138" y="40592"/>
                    <a:pt x="26741" y="40927"/>
                  </a:cubicBezTo>
                  <a:cubicBezTo>
                    <a:pt x="26260" y="40718"/>
                    <a:pt x="25778" y="40488"/>
                    <a:pt x="25318" y="40237"/>
                  </a:cubicBezTo>
                  <a:cubicBezTo>
                    <a:pt x="25695" y="39965"/>
                    <a:pt x="26218" y="39797"/>
                    <a:pt x="26615" y="39567"/>
                  </a:cubicBezTo>
                  <a:close/>
                  <a:moveTo>
                    <a:pt x="26741" y="38165"/>
                  </a:moveTo>
                  <a:cubicBezTo>
                    <a:pt x="25527" y="38646"/>
                    <a:pt x="24104" y="39546"/>
                    <a:pt x="22849" y="40216"/>
                  </a:cubicBezTo>
                  <a:cubicBezTo>
                    <a:pt x="24167" y="40906"/>
                    <a:pt x="25381" y="41659"/>
                    <a:pt x="26741" y="42287"/>
                  </a:cubicBezTo>
                  <a:cubicBezTo>
                    <a:pt x="28038" y="41576"/>
                    <a:pt x="29356" y="40927"/>
                    <a:pt x="30570" y="40132"/>
                  </a:cubicBezTo>
                  <a:cubicBezTo>
                    <a:pt x="29231" y="39567"/>
                    <a:pt x="28080" y="38793"/>
                    <a:pt x="26741" y="38165"/>
                  </a:cubicBezTo>
                  <a:close/>
                  <a:moveTo>
                    <a:pt x="9939" y="38102"/>
                  </a:moveTo>
                  <a:cubicBezTo>
                    <a:pt x="8684" y="38835"/>
                    <a:pt x="7345" y="39483"/>
                    <a:pt x="6110" y="40258"/>
                  </a:cubicBezTo>
                  <a:cubicBezTo>
                    <a:pt x="7428" y="40927"/>
                    <a:pt x="8621" y="41722"/>
                    <a:pt x="10002" y="42308"/>
                  </a:cubicBezTo>
                  <a:cubicBezTo>
                    <a:pt x="11257" y="41659"/>
                    <a:pt x="12471" y="40927"/>
                    <a:pt x="13768" y="40299"/>
                  </a:cubicBezTo>
                  <a:cubicBezTo>
                    <a:pt x="12617" y="39421"/>
                    <a:pt x="11195" y="38856"/>
                    <a:pt x="9939" y="38102"/>
                  </a:cubicBezTo>
                  <a:close/>
                  <a:moveTo>
                    <a:pt x="9855" y="37391"/>
                  </a:moveTo>
                  <a:cubicBezTo>
                    <a:pt x="11676" y="38228"/>
                    <a:pt x="13245" y="39274"/>
                    <a:pt x="15003" y="40174"/>
                  </a:cubicBezTo>
                  <a:cubicBezTo>
                    <a:pt x="13433" y="41241"/>
                    <a:pt x="11613" y="42057"/>
                    <a:pt x="9981" y="43040"/>
                  </a:cubicBezTo>
                  <a:cubicBezTo>
                    <a:pt x="8223" y="42162"/>
                    <a:pt x="6550" y="41157"/>
                    <a:pt x="4834" y="40216"/>
                  </a:cubicBezTo>
                  <a:cubicBezTo>
                    <a:pt x="6487" y="39253"/>
                    <a:pt x="8203" y="38354"/>
                    <a:pt x="9855" y="37391"/>
                  </a:cubicBezTo>
                  <a:close/>
                  <a:moveTo>
                    <a:pt x="26657" y="37391"/>
                  </a:moveTo>
                  <a:cubicBezTo>
                    <a:pt x="28457" y="38207"/>
                    <a:pt x="29984" y="39316"/>
                    <a:pt x="31763" y="40174"/>
                  </a:cubicBezTo>
                  <a:cubicBezTo>
                    <a:pt x="30193" y="41241"/>
                    <a:pt x="28373" y="42057"/>
                    <a:pt x="26741" y="43040"/>
                  </a:cubicBezTo>
                  <a:cubicBezTo>
                    <a:pt x="25025" y="42162"/>
                    <a:pt x="23393" y="41157"/>
                    <a:pt x="21677" y="40279"/>
                  </a:cubicBezTo>
                  <a:cubicBezTo>
                    <a:pt x="23205" y="39170"/>
                    <a:pt x="25025" y="38395"/>
                    <a:pt x="26657" y="37391"/>
                  </a:cubicBezTo>
                  <a:close/>
                  <a:moveTo>
                    <a:pt x="40488" y="37517"/>
                  </a:moveTo>
                  <a:cubicBezTo>
                    <a:pt x="38981" y="38500"/>
                    <a:pt x="37265" y="39232"/>
                    <a:pt x="35843" y="40299"/>
                  </a:cubicBezTo>
                  <a:cubicBezTo>
                    <a:pt x="37684" y="41220"/>
                    <a:pt x="39379" y="42308"/>
                    <a:pt x="41178" y="43250"/>
                  </a:cubicBezTo>
                  <a:cubicBezTo>
                    <a:pt x="41136" y="42768"/>
                    <a:pt x="41053" y="42308"/>
                    <a:pt x="41053" y="41743"/>
                  </a:cubicBezTo>
                  <a:cubicBezTo>
                    <a:pt x="40195" y="41220"/>
                    <a:pt x="39274" y="40781"/>
                    <a:pt x="38416" y="40216"/>
                  </a:cubicBezTo>
                  <a:cubicBezTo>
                    <a:pt x="39128" y="39735"/>
                    <a:pt x="39923" y="39337"/>
                    <a:pt x="40739" y="38919"/>
                  </a:cubicBezTo>
                  <a:cubicBezTo>
                    <a:pt x="40613" y="38500"/>
                    <a:pt x="40718" y="37872"/>
                    <a:pt x="40488" y="37517"/>
                  </a:cubicBezTo>
                  <a:close/>
                  <a:moveTo>
                    <a:pt x="26615" y="33625"/>
                  </a:moveTo>
                  <a:cubicBezTo>
                    <a:pt x="26155" y="34085"/>
                    <a:pt x="25444" y="34294"/>
                    <a:pt x="25004" y="34755"/>
                  </a:cubicBezTo>
                  <a:cubicBezTo>
                    <a:pt x="25381" y="35236"/>
                    <a:pt x="25778" y="35696"/>
                    <a:pt x="26134" y="36198"/>
                  </a:cubicBezTo>
                  <a:cubicBezTo>
                    <a:pt x="23791" y="37558"/>
                    <a:pt x="21280" y="38793"/>
                    <a:pt x="19083" y="40279"/>
                  </a:cubicBezTo>
                  <a:cubicBezTo>
                    <a:pt x="21489" y="41534"/>
                    <a:pt x="23791" y="42894"/>
                    <a:pt x="26134" y="44233"/>
                  </a:cubicBezTo>
                  <a:cubicBezTo>
                    <a:pt x="25778" y="44756"/>
                    <a:pt x="25318" y="45175"/>
                    <a:pt x="25004" y="45740"/>
                  </a:cubicBezTo>
                  <a:cubicBezTo>
                    <a:pt x="25632" y="46033"/>
                    <a:pt x="26092" y="46493"/>
                    <a:pt x="26741" y="46744"/>
                  </a:cubicBezTo>
                  <a:cubicBezTo>
                    <a:pt x="27306" y="46430"/>
                    <a:pt x="27829" y="46053"/>
                    <a:pt x="28373" y="45740"/>
                  </a:cubicBezTo>
                  <a:cubicBezTo>
                    <a:pt x="28143" y="45091"/>
                    <a:pt x="27557" y="44798"/>
                    <a:pt x="27306" y="44170"/>
                  </a:cubicBezTo>
                  <a:cubicBezTo>
                    <a:pt x="29670" y="42873"/>
                    <a:pt x="32055" y="41576"/>
                    <a:pt x="34336" y="40153"/>
                  </a:cubicBezTo>
                  <a:cubicBezTo>
                    <a:pt x="31972" y="38835"/>
                    <a:pt x="29566" y="37558"/>
                    <a:pt x="27306" y="36115"/>
                  </a:cubicBezTo>
                  <a:cubicBezTo>
                    <a:pt x="27661" y="35613"/>
                    <a:pt x="28059" y="35173"/>
                    <a:pt x="28415" y="34671"/>
                  </a:cubicBezTo>
                  <a:cubicBezTo>
                    <a:pt x="27787" y="34399"/>
                    <a:pt x="27306" y="33918"/>
                    <a:pt x="26615" y="33625"/>
                  </a:cubicBezTo>
                  <a:close/>
                  <a:moveTo>
                    <a:pt x="9855" y="33625"/>
                  </a:moveTo>
                  <a:cubicBezTo>
                    <a:pt x="9374" y="34085"/>
                    <a:pt x="8684" y="34294"/>
                    <a:pt x="8223" y="34755"/>
                  </a:cubicBezTo>
                  <a:cubicBezTo>
                    <a:pt x="8621" y="35236"/>
                    <a:pt x="9019" y="35696"/>
                    <a:pt x="9353" y="36198"/>
                  </a:cubicBezTo>
                  <a:cubicBezTo>
                    <a:pt x="6968" y="37538"/>
                    <a:pt x="4604" y="38856"/>
                    <a:pt x="2260" y="40216"/>
                  </a:cubicBezTo>
                  <a:cubicBezTo>
                    <a:pt x="4646" y="41555"/>
                    <a:pt x="7010" y="42894"/>
                    <a:pt x="9353" y="44254"/>
                  </a:cubicBezTo>
                  <a:cubicBezTo>
                    <a:pt x="8998" y="44735"/>
                    <a:pt x="8537" y="45196"/>
                    <a:pt x="8223" y="45761"/>
                  </a:cubicBezTo>
                  <a:cubicBezTo>
                    <a:pt x="8851" y="46053"/>
                    <a:pt x="9332" y="46535"/>
                    <a:pt x="9981" y="46765"/>
                  </a:cubicBezTo>
                  <a:cubicBezTo>
                    <a:pt x="10525" y="46430"/>
                    <a:pt x="11048" y="46074"/>
                    <a:pt x="11613" y="45761"/>
                  </a:cubicBezTo>
                  <a:cubicBezTo>
                    <a:pt x="11341" y="45133"/>
                    <a:pt x="10797" y="44819"/>
                    <a:pt x="10525" y="44191"/>
                  </a:cubicBezTo>
                  <a:cubicBezTo>
                    <a:pt x="12889" y="42894"/>
                    <a:pt x="15296" y="41618"/>
                    <a:pt x="17576" y="40174"/>
                  </a:cubicBezTo>
                  <a:cubicBezTo>
                    <a:pt x="15191" y="38856"/>
                    <a:pt x="12806" y="37579"/>
                    <a:pt x="10525" y="36136"/>
                  </a:cubicBezTo>
                  <a:cubicBezTo>
                    <a:pt x="10902" y="35654"/>
                    <a:pt x="11299" y="35173"/>
                    <a:pt x="11655" y="34713"/>
                  </a:cubicBezTo>
                  <a:cubicBezTo>
                    <a:pt x="11027" y="34399"/>
                    <a:pt x="10525" y="33918"/>
                    <a:pt x="9855" y="33625"/>
                  </a:cubicBezTo>
                  <a:close/>
                  <a:moveTo>
                    <a:pt x="18309" y="46556"/>
                  </a:moveTo>
                  <a:cubicBezTo>
                    <a:pt x="18832" y="46807"/>
                    <a:pt x="19397" y="46974"/>
                    <a:pt x="19773" y="47309"/>
                  </a:cubicBezTo>
                  <a:cubicBezTo>
                    <a:pt x="19250" y="47434"/>
                    <a:pt x="18853" y="47727"/>
                    <a:pt x="18371" y="47937"/>
                  </a:cubicBezTo>
                  <a:cubicBezTo>
                    <a:pt x="17786" y="47832"/>
                    <a:pt x="17409" y="47455"/>
                    <a:pt x="16865" y="47309"/>
                  </a:cubicBezTo>
                  <a:cubicBezTo>
                    <a:pt x="17200" y="46911"/>
                    <a:pt x="17806" y="46786"/>
                    <a:pt x="18309" y="46556"/>
                  </a:cubicBezTo>
                  <a:close/>
                  <a:moveTo>
                    <a:pt x="35068" y="46577"/>
                  </a:moveTo>
                  <a:cubicBezTo>
                    <a:pt x="35612" y="46744"/>
                    <a:pt x="35989" y="47058"/>
                    <a:pt x="36533" y="47204"/>
                  </a:cubicBezTo>
                  <a:cubicBezTo>
                    <a:pt x="36219" y="47602"/>
                    <a:pt x="35571" y="47685"/>
                    <a:pt x="35152" y="47958"/>
                  </a:cubicBezTo>
                  <a:cubicBezTo>
                    <a:pt x="34566" y="47832"/>
                    <a:pt x="34169" y="47518"/>
                    <a:pt x="33625" y="47330"/>
                  </a:cubicBezTo>
                  <a:cubicBezTo>
                    <a:pt x="33959" y="46953"/>
                    <a:pt x="34587" y="46849"/>
                    <a:pt x="35068" y="46577"/>
                  </a:cubicBezTo>
                  <a:close/>
                  <a:moveTo>
                    <a:pt x="1674" y="45196"/>
                  </a:moveTo>
                  <a:cubicBezTo>
                    <a:pt x="1528" y="45614"/>
                    <a:pt x="1507" y="46074"/>
                    <a:pt x="1507" y="46577"/>
                  </a:cubicBezTo>
                  <a:cubicBezTo>
                    <a:pt x="2093" y="46765"/>
                    <a:pt x="2595" y="47016"/>
                    <a:pt x="3034" y="47330"/>
                  </a:cubicBezTo>
                  <a:cubicBezTo>
                    <a:pt x="2463" y="47406"/>
                    <a:pt x="2100" y="47932"/>
                    <a:pt x="1567" y="47932"/>
                  </a:cubicBezTo>
                  <a:cubicBezTo>
                    <a:pt x="1514" y="47932"/>
                    <a:pt x="1459" y="47927"/>
                    <a:pt x="1402" y="47916"/>
                  </a:cubicBezTo>
                  <a:cubicBezTo>
                    <a:pt x="1402" y="48376"/>
                    <a:pt x="1277" y="49004"/>
                    <a:pt x="1360" y="49338"/>
                  </a:cubicBezTo>
                  <a:cubicBezTo>
                    <a:pt x="2114" y="49338"/>
                    <a:pt x="2741" y="48753"/>
                    <a:pt x="3369" y="48397"/>
                  </a:cubicBezTo>
                  <a:cubicBezTo>
                    <a:pt x="4081" y="48020"/>
                    <a:pt x="4750" y="47706"/>
                    <a:pt x="5441" y="47330"/>
                  </a:cubicBezTo>
                  <a:cubicBezTo>
                    <a:pt x="4290" y="46493"/>
                    <a:pt x="2951" y="45886"/>
                    <a:pt x="1674" y="45196"/>
                  </a:cubicBezTo>
                  <a:close/>
                  <a:moveTo>
                    <a:pt x="18267" y="45112"/>
                  </a:moveTo>
                  <a:cubicBezTo>
                    <a:pt x="17011" y="45865"/>
                    <a:pt x="15609" y="46472"/>
                    <a:pt x="14459" y="47309"/>
                  </a:cubicBezTo>
                  <a:cubicBezTo>
                    <a:pt x="15819" y="47937"/>
                    <a:pt x="16990" y="48753"/>
                    <a:pt x="18350" y="49380"/>
                  </a:cubicBezTo>
                  <a:cubicBezTo>
                    <a:pt x="19606" y="48648"/>
                    <a:pt x="21029" y="48041"/>
                    <a:pt x="22179" y="47183"/>
                  </a:cubicBezTo>
                  <a:cubicBezTo>
                    <a:pt x="20840" y="46556"/>
                    <a:pt x="19627" y="45761"/>
                    <a:pt x="18267" y="45112"/>
                  </a:cubicBezTo>
                  <a:close/>
                  <a:moveTo>
                    <a:pt x="35048" y="45112"/>
                  </a:moveTo>
                  <a:cubicBezTo>
                    <a:pt x="33750" y="45823"/>
                    <a:pt x="32558" y="46556"/>
                    <a:pt x="31218" y="47183"/>
                  </a:cubicBezTo>
                  <a:cubicBezTo>
                    <a:pt x="32432" y="48020"/>
                    <a:pt x="33813" y="48648"/>
                    <a:pt x="35110" y="49380"/>
                  </a:cubicBezTo>
                  <a:cubicBezTo>
                    <a:pt x="36428" y="48690"/>
                    <a:pt x="37663" y="47958"/>
                    <a:pt x="38939" y="47309"/>
                  </a:cubicBezTo>
                  <a:cubicBezTo>
                    <a:pt x="37768" y="46472"/>
                    <a:pt x="36366" y="45823"/>
                    <a:pt x="35048" y="45112"/>
                  </a:cubicBezTo>
                  <a:close/>
                  <a:moveTo>
                    <a:pt x="18330" y="44359"/>
                  </a:moveTo>
                  <a:cubicBezTo>
                    <a:pt x="20003" y="45384"/>
                    <a:pt x="21824" y="46221"/>
                    <a:pt x="23435" y="47309"/>
                  </a:cubicBezTo>
                  <a:cubicBezTo>
                    <a:pt x="21677" y="48188"/>
                    <a:pt x="20045" y="49234"/>
                    <a:pt x="18267" y="50134"/>
                  </a:cubicBezTo>
                  <a:cubicBezTo>
                    <a:pt x="16635" y="49171"/>
                    <a:pt x="14961" y="48230"/>
                    <a:pt x="13245" y="47309"/>
                  </a:cubicBezTo>
                  <a:cubicBezTo>
                    <a:pt x="14814" y="46179"/>
                    <a:pt x="16656" y="45342"/>
                    <a:pt x="18330" y="44359"/>
                  </a:cubicBezTo>
                  <a:close/>
                  <a:moveTo>
                    <a:pt x="35068" y="44380"/>
                  </a:moveTo>
                  <a:cubicBezTo>
                    <a:pt x="36784" y="45321"/>
                    <a:pt x="38437" y="46284"/>
                    <a:pt x="40174" y="47204"/>
                  </a:cubicBezTo>
                  <a:cubicBezTo>
                    <a:pt x="38563" y="48313"/>
                    <a:pt x="36763" y="49192"/>
                    <a:pt x="35006" y="50154"/>
                  </a:cubicBezTo>
                  <a:cubicBezTo>
                    <a:pt x="33374" y="49192"/>
                    <a:pt x="31700" y="48250"/>
                    <a:pt x="29984" y="47330"/>
                  </a:cubicBezTo>
                  <a:cubicBezTo>
                    <a:pt x="31553" y="46221"/>
                    <a:pt x="33395" y="45384"/>
                    <a:pt x="35068" y="44380"/>
                  </a:cubicBezTo>
                  <a:close/>
                  <a:moveTo>
                    <a:pt x="2072" y="40927"/>
                  </a:moveTo>
                  <a:cubicBezTo>
                    <a:pt x="1905" y="42162"/>
                    <a:pt x="1737" y="43250"/>
                    <a:pt x="1695" y="44484"/>
                  </a:cubicBezTo>
                  <a:cubicBezTo>
                    <a:pt x="3390" y="45342"/>
                    <a:pt x="5022" y="46305"/>
                    <a:pt x="6654" y="47267"/>
                  </a:cubicBezTo>
                  <a:cubicBezTo>
                    <a:pt x="5022" y="48250"/>
                    <a:pt x="3265" y="49171"/>
                    <a:pt x="1591" y="50134"/>
                  </a:cubicBezTo>
                  <a:cubicBezTo>
                    <a:pt x="1481" y="50115"/>
                    <a:pt x="1419" y="50001"/>
                    <a:pt x="1293" y="50001"/>
                  </a:cubicBezTo>
                  <a:cubicBezTo>
                    <a:pt x="1275" y="50001"/>
                    <a:pt x="1256" y="50003"/>
                    <a:pt x="1235" y="50008"/>
                  </a:cubicBezTo>
                  <a:cubicBezTo>
                    <a:pt x="1235" y="51243"/>
                    <a:pt x="1068" y="52310"/>
                    <a:pt x="1047" y="53502"/>
                  </a:cubicBezTo>
                  <a:cubicBezTo>
                    <a:pt x="1235" y="53607"/>
                    <a:pt x="1402" y="53691"/>
                    <a:pt x="1549" y="53816"/>
                  </a:cubicBezTo>
                  <a:cubicBezTo>
                    <a:pt x="2156" y="53502"/>
                    <a:pt x="2762" y="53147"/>
                    <a:pt x="3369" y="52749"/>
                  </a:cubicBezTo>
                  <a:cubicBezTo>
                    <a:pt x="2972" y="52226"/>
                    <a:pt x="2511" y="51807"/>
                    <a:pt x="2156" y="51222"/>
                  </a:cubicBezTo>
                  <a:cubicBezTo>
                    <a:pt x="4499" y="49841"/>
                    <a:pt x="6947" y="48606"/>
                    <a:pt x="9207" y="47141"/>
                  </a:cubicBezTo>
                  <a:cubicBezTo>
                    <a:pt x="6822" y="45844"/>
                    <a:pt x="4436" y="44568"/>
                    <a:pt x="2156" y="43124"/>
                  </a:cubicBezTo>
                  <a:cubicBezTo>
                    <a:pt x="2553" y="42601"/>
                    <a:pt x="2993" y="42183"/>
                    <a:pt x="3369" y="41597"/>
                  </a:cubicBezTo>
                  <a:cubicBezTo>
                    <a:pt x="2867" y="41429"/>
                    <a:pt x="2553" y="41074"/>
                    <a:pt x="2072" y="40927"/>
                  </a:cubicBezTo>
                  <a:close/>
                  <a:moveTo>
                    <a:pt x="18267" y="40676"/>
                  </a:moveTo>
                  <a:cubicBezTo>
                    <a:pt x="17723" y="41032"/>
                    <a:pt x="17179" y="41346"/>
                    <a:pt x="16572" y="41659"/>
                  </a:cubicBezTo>
                  <a:cubicBezTo>
                    <a:pt x="16865" y="42287"/>
                    <a:pt x="17409" y="42685"/>
                    <a:pt x="17786" y="43229"/>
                  </a:cubicBezTo>
                  <a:cubicBezTo>
                    <a:pt x="15421" y="44589"/>
                    <a:pt x="12973" y="45823"/>
                    <a:pt x="10734" y="47309"/>
                  </a:cubicBezTo>
                  <a:cubicBezTo>
                    <a:pt x="13099" y="48648"/>
                    <a:pt x="15484" y="49945"/>
                    <a:pt x="17786" y="51347"/>
                  </a:cubicBezTo>
                  <a:cubicBezTo>
                    <a:pt x="17367" y="51807"/>
                    <a:pt x="16907" y="52247"/>
                    <a:pt x="16572" y="52854"/>
                  </a:cubicBezTo>
                  <a:cubicBezTo>
                    <a:pt x="17158" y="53167"/>
                    <a:pt x="17723" y="53502"/>
                    <a:pt x="18267" y="53858"/>
                  </a:cubicBezTo>
                  <a:cubicBezTo>
                    <a:pt x="18936" y="53565"/>
                    <a:pt x="19459" y="53147"/>
                    <a:pt x="20108" y="52854"/>
                  </a:cubicBezTo>
                  <a:cubicBezTo>
                    <a:pt x="19773" y="52247"/>
                    <a:pt x="19250" y="51870"/>
                    <a:pt x="18894" y="51284"/>
                  </a:cubicBezTo>
                  <a:cubicBezTo>
                    <a:pt x="21259" y="49987"/>
                    <a:pt x="23540" y="48585"/>
                    <a:pt x="25946" y="47330"/>
                  </a:cubicBezTo>
                  <a:cubicBezTo>
                    <a:pt x="23707" y="45823"/>
                    <a:pt x="21154" y="44672"/>
                    <a:pt x="18894" y="43208"/>
                  </a:cubicBezTo>
                  <a:cubicBezTo>
                    <a:pt x="19292" y="42706"/>
                    <a:pt x="19773" y="42266"/>
                    <a:pt x="20108" y="41680"/>
                  </a:cubicBezTo>
                  <a:cubicBezTo>
                    <a:pt x="19459" y="41367"/>
                    <a:pt x="18936" y="40948"/>
                    <a:pt x="18267" y="40676"/>
                  </a:cubicBezTo>
                  <a:close/>
                  <a:moveTo>
                    <a:pt x="35048" y="40676"/>
                  </a:moveTo>
                  <a:cubicBezTo>
                    <a:pt x="34524" y="41032"/>
                    <a:pt x="33918" y="41346"/>
                    <a:pt x="33332" y="41659"/>
                  </a:cubicBezTo>
                  <a:cubicBezTo>
                    <a:pt x="33646" y="42266"/>
                    <a:pt x="34169" y="42685"/>
                    <a:pt x="34545" y="43229"/>
                  </a:cubicBezTo>
                  <a:cubicBezTo>
                    <a:pt x="32181" y="44589"/>
                    <a:pt x="29733" y="45823"/>
                    <a:pt x="27515" y="47309"/>
                  </a:cubicBezTo>
                  <a:cubicBezTo>
                    <a:pt x="29858" y="48648"/>
                    <a:pt x="32244" y="49924"/>
                    <a:pt x="34545" y="51347"/>
                  </a:cubicBezTo>
                  <a:cubicBezTo>
                    <a:pt x="34127" y="51828"/>
                    <a:pt x="33687" y="52289"/>
                    <a:pt x="33332" y="52854"/>
                  </a:cubicBezTo>
                  <a:cubicBezTo>
                    <a:pt x="33918" y="53167"/>
                    <a:pt x="34524" y="53481"/>
                    <a:pt x="35048" y="53858"/>
                  </a:cubicBezTo>
                  <a:cubicBezTo>
                    <a:pt x="35696" y="53565"/>
                    <a:pt x="36219" y="53147"/>
                    <a:pt x="36868" y="52854"/>
                  </a:cubicBezTo>
                  <a:cubicBezTo>
                    <a:pt x="36533" y="52247"/>
                    <a:pt x="36031" y="51870"/>
                    <a:pt x="35675" y="51284"/>
                  </a:cubicBezTo>
                  <a:cubicBezTo>
                    <a:pt x="37663" y="50196"/>
                    <a:pt x="39588" y="49046"/>
                    <a:pt x="41576" y="47958"/>
                  </a:cubicBezTo>
                  <a:cubicBezTo>
                    <a:pt x="41638" y="47434"/>
                    <a:pt x="41471" y="47100"/>
                    <a:pt x="41534" y="46577"/>
                  </a:cubicBezTo>
                  <a:cubicBezTo>
                    <a:pt x="39609" y="45405"/>
                    <a:pt x="37558" y="44400"/>
                    <a:pt x="35696" y="43187"/>
                  </a:cubicBezTo>
                  <a:cubicBezTo>
                    <a:pt x="36094" y="42685"/>
                    <a:pt x="36554" y="42245"/>
                    <a:pt x="36889" y="41659"/>
                  </a:cubicBezTo>
                  <a:cubicBezTo>
                    <a:pt x="36219" y="41367"/>
                    <a:pt x="35696" y="40948"/>
                    <a:pt x="35048" y="40676"/>
                  </a:cubicBezTo>
                  <a:close/>
                  <a:moveTo>
                    <a:pt x="9939" y="53586"/>
                  </a:moveTo>
                  <a:cubicBezTo>
                    <a:pt x="10379" y="53858"/>
                    <a:pt x="10881" y="54067"/>
                    <a:pt x="11362" y="54297"/>
                  </a:cubicBezTo>
                  <a:cubicBezTo>
                    <a:pt x="10985" y="54590"/>
                    <a:pt x="10420" y="54716"/>
                    <a:pt x="9981" y="54967"/>
                  </a:cubicBezTo>
                  <a:cubicBezTo>
                    <a:pt x="9416" y="54841"/>
                    <a:pt x="9060" y="54507"/>
                    <a:pt x="8537" y="54339"/>
                  </a:cubicBezTo>
                  <a:cubicBezTo>
                    <a:pt x="8914" y="54004"/>
                    <a:pt x="9479" y="53879"/>
                    <a:pt x="9939" y="53586"/>
                  </a:cubicBezTo>
                  <a:close/>
                  <a:moveTo>
                    <a:pt x="26699" y="53586"/>
                  </a:moveTo>
                  <a:cubicBezTo>
                    <a:pt x="27138" y="53858"/>
                    <a:pt x="27661" y="54025"/>
                    <a:pt x="28143" y="54297"/>
                  </a:cubicBezTo>
                  <a:cubicBezTo>
                    <a:pt x="27745" y="54590"/>
                    <a:pt x="27201" y="54737"/>
                    <a:pt x="26741" y="54967"/>
                  </a:cubicBezTo>
                  <a:cubicBezTo>
                    <a:pt x="26197" y="54820"/>
                    <a:pt x="25841" y="54528"/>
                    <a:pt x="25318" y="54339"/>
                  </a:cubicBezTo>
                  <a:cubicBezTo>
                    <a:pt x="25674" y="53984"/>
                    <a:pt x="26281" y="53900"/>
                    <a:pt x="26699" y="53586"/>
                  </a:cubicBezTo>
                  <a:close/>
                  <a:moveTo>
                    <a:pt x="41890" y="53042"/>
                  </a:moveTo>
                  <a:cubicBezTo>
                    <a:pt x="41157" y="53502"/>
                    <a:pt x="40299" y="53816"/>
                    <a:pt x="39609" y="54339"/>
                  </a:cubicBezTo>
                  <a:cubicBezTo>
                    <a:pt x="40488" y="54716"/>
                    <a:pt x="41178" y="55260"/>
                    <a:pt x="42078" y="55595"/>
                  </a:cubicBezTo>
                  <a:cubicBezTo>
                    <a:pt x="42057" y="54716"/>
                    <a:pt x="42057" y="53795"/>
                    <a:pt x="41890" y="53042"/>
                  </a:cubicBezTo>
                  <a:close/>
                  <a:moveTo>
                    <a:pt x="9855" y="52226"/>
                  </a:moveTo>
                  <a:cubicBezTo>
                    <a:pt x="8621" y="52958"/>
                    <a:pt x="7261" y="53565"/>
                    <a:pt x="6089" y="54381"/>
                  </a:cubicBezTo>
                  <a:cubicBezTo>
                    <a:pt x="7428" y="55030"/>
                    <a:pt x="8642" y="55783"/>
                    <a:pt x="9981" y="56432"/>
                  </a:cubicBezTo>
                  <a:cubicBezTo>
                    <a:pt x="11195" y="55678"/>
                    <a:pt x="12555" y="55072"/>
                    <a:pt x="13747" y="54297"/>
                  </a:cubicBezTo>
                  <a:cubicBezTo>
                    <a:pt x="12471" y="53586"/>
                    <a:pt x="11236" y="52833"/>
                    <a:pt x="9855" y="52226"/>
                  </a:cubicBezTo>
                  <a:close/>
                  <a:moveTo>
                    <a:pt x="26699" y="52226"/>
                  </a:moveTo>
                  <a:cubicBezTo>
                    <a:pt x="25423" y="52937"/>
                    <a:pt x="24063" y="53565"/>
                    <a:pt x="22870" y="54381"/>
                  </a:cubicBezTo>
                  <a:cubicBezTo>
                    <a:pt x="24209" y="55030"/>
                    <a:pt x="25444" y="55783"/>
                    <a:pt x="26783" y="56432"/>
                  </a:cubicBezTo>
                  <a:cubicBezTo>
                    <a:pt x="27996" y="55678"/>
                    <a:pt x="29356" y="55051"/>
                    <a:pt x="30591" y="54297"/>
                  </a:cubicBezTo>
                  <a:cubicBezTo>
                    <a:pt x="29252" y="53628"/>
                    <a:pt x="28038" y="52854"/>
                    <a:pt x="26699" y="52226"/>
                  </a:cubicBezTo>
                  <a:close/>
                  <a:moveTo>
                    <a:pt x="9897" y="51473"/>
                  </a:moveTo>
                  <a:cubicBezTo>
                    <a:pt x="11634" y="52414"/>
                    <a:pt x="13308" y="53356"/>
                    <a:pt x="15003" y="54297"/>
                  </a:cubicBezTo>
                  <a:cubicBezTo>
                    <a:pt x="13392" y="55281"/>
                    <a:pt x="11655" y="56180"/>
                    <a:pt x="9981" y="57122"/>
                  </a:cubicBezTo>
                  <a:cubicBezTo>
                    <a:pt x="8182" y="56285"/>
                    <a:pt x="6612" y="55197"/>
                    <a:pt x="4834" y="54339"/>
                  </a:cubicBezTo>
                  <a:cubicBezTo>
                    <a:pt x="6445" y="53335"/>
                    <a:pt x="8223" y="52435"/>
                    <a:pt x="9897" y="51473"/>
                  </a:cubicBezTo>
                  <a:close/>
                  <a:moveTo>
                    <a:pt x="26678" y="51473"/>
                  </a:moveTo>
                  <a:cubicBezTo>
                    <a:pt x="28394" y="52393"/>
                    <a:pt x="30089" y="53335"/>
                    <a:pt x="31763" y="54297"/>
                  </a:cubicBezTo>
                  <a:cubicBezTo>
                    <a:pt x="30151" y="55281"/>
                    <a:pt x="28415" y="56180"/>
                    <a:pt x="26741" y="57122"/>
                  </a:cubicBezTo>
                  <a:cubicBezTo>
                    <a:pt x="24941" y="56285"/>
                    <a:pt x="23372" y="55197"/>
                    <a:pt x="21594" y="54339"/>
                  </a:cubicBezTo>
                  <a:cubicBezTo>
                    <a:pt x="23226" y="53335"/>
                    <a:pt x="25025" y="52435"/>
                    <a:pt x="26678" y="51473"/>
                  </a:cubicBezTo>
                  <a:close/>
                  <a:moveTo>
                    <a:pt x="41806" y="50950"/>
                  </a:moveTo>
                  <a:lnTo>
                    <a:pt x="41806" y="50950"/>
                  </a:lnTo>
                  <a:cubicBezTo>
                    <a:pt x="39776" y="52017"/>
                    <a:pt x="37768" y="53147"/>
                    <a:pt x="35843" y="54339"/>
                  </a:cubicBezTo>
                  <a:cubicBezTo>
                    <a:pt x="37998" y="55532"/>
                    <a:pt x="40090" y="56724"/>
                    <a:pt x="42182" y="57938"/>
                  </a:cubicBezTo>
                  <a:cubicBezTo>
                    <a:pt x="42224" y="57331"/>
                    <a:pt x="42099" y="56934"/>
                    <a:pt x="42120" y="56369"/>
                  </a:cubicBezTo>
                  <a:cubicBezTo>
                    <a:pt x="40864" y="55678"/>
                    <a:pt x="39504" y="55072"/>
                    <a:pt x="38416" y="54214"/>
                  </a:cubicBezTo>
                  <a:cubicBezTo>
                    <a:pt x="39609" y="53649"/>
                    <a:pt x="40718" y="52958"/>
                    <a:pt x="41869" y="52331"/>
                  </a:cubicBezTo>
                  <a:cubicBezTo>
                    <a:pt x="41910" y="51807"/>
                    <a:pt x="41764" y="51473"/>
                    <a:pt x="41806" y="50950"/>
                  </a:cubicBezTo>
                  <a:close/>
                  <a:moveTo>
                    <a:pt x="42182" y="59193"/>
                  </a:moveTo>
                  <a:cubicBezTo>
                    <a:pt x="42078" y="59445"/>
                    <a:pt x="41869" y="59570"/>
                    <a:pt x="41743" y="59821"/>
                  </a:cubicBezTo>
                  <a:cubicBezTo>
                    <a:pt x="41973" y="59884"/>
                    <a:pt x="42057" y="60072"/>
                    <a:pt x="42308" y="60135"/>
                  </a:cubicBezTo>
                  <a:cubicBezTo>
                    <a:pt x="42308" y="59758"/>
                    <a:pt x="42287" y="59445"/>
                    <a:pt x="42182" y="59193"/>
                  </a:cubicBezTo>
                  <a:close/>
                  <a:moveTo>
                    <a:pt x="26615" y="47748"/>
                  </a:moveTo>
                  <a:cubicBezTo>
                    <a:pt x="26092" y="48104"/>
                    <a:pt x="25569" y="48460"/>
                    <a:pt x="25004" y="48753"/>
                  </a:cubicBezTo>
                  <a:cubicBezTo>
                    <a:pt x="25297" y="49359"/>
                    <a:pt x="25841" y="49715"/>
                    <a:pt x="26134" y="50322"/>
                  </a:cubicBezTo>
                  <a:cubicBezTo>
                    <a:pt x="23728" y="51535"/>
                    <a:pt x="21489" y="52979"/>
                    <a:pt x="19083" y="54214"/>
                  </a:cubicBezTo>
                  <a:cubicBezTo>
                    <a:pt x="21280" y="55762"/>
                    <a:pt x="23874" y="56871"/>
                    <a:pt x="26134" y="58357"/>
                  </a:cubicBezTo>
                  <a:cubicBezTo>
                    <a:pt x="25737" y="58817"/>
                    <a:pt x="25339" y="59298"/>
                    <a:pt x="25004" y="59779"/>
                  </a:cubicBezTo>
                  <a:cubicBezTo>
                    <a:pt x="25611" y="60135"/>
                    <a:pt x="26134" y="60533"/>
                    <a:pt x="26741" y="60867"/>
                  </a:cubicBezTo>
                  <a:cubicBezTo>
                    <a:pt x="27264" y="60449"/>
                    <a:pt x="27954" y="60177"/>
                    <a:pt x="28457" y="59737"/>
                  </a:cubicBezTo>
                  <a:cubicBezTo>
                    <a:pt x="28038" y="59298"/>
                    <a:pt x="27641" y="58838"/>
                    <a:pt x="27327" y="58294"/>
                  </a:cubicBezTo>
                  <a:cubicBezTo>
                    <a:pt x="29649" y="56934"/>
                    <a:pt x="32055" y="55657"/>
                    <a:pt x="34357" y="54276"/>
                  </a:cubicBezTo>
                  <a:cubicBezTo>
                    <a:pt x="32035" y="52916"/>
                    <a:pt x="29628" y="51619"/>
                    <a:pt x="27327" y="50238"/>
                  </a:cubicBezTo>
                  <a:cubicBezTo>
                    <a:pt x="27641" y="49694"/>
                    <a:pt x="28164" y="49359"/>
                    <a:pt x="28394" y="48732"/>
                  </a:cubicBezTo>
                  <a:cubicBezTo>
                    <a:pt x="27766" y="48460"/>
                    <a:pt x="27327" y="47999"/>
                    <a:pt x="26615" y="47748"/>
                  </a:cubicBezTo>
                  <a:close/>
                  <a:moveTo>
                    <a:pt x="9855" y="47748"/>
                  </a:moveTo>
                  <a:cubicBezTo>
                    <a:pt x="9332" y="48104"/>
                    <a:pt x="8809" y="48460"/>
                    <a:pt x="8223" y="48753"/>
                  </a:cubicBezTo>
                  <a:cubicBezTo>
                    <a:pt x="8516" y="49359"/>
                    <a:pt x="9039" y="49736"/>
                    <a:pt x="9353" y="50322"/>
                  </a:cubicBezTo>
                  <a:cubicBezTo>
                    <a:pt x="6947" y="51598"/>
                    <a:pt x="4562" y="52937"/>
                    <a:pt x="2260" y="54339"/>
                  </a:cubicBezTo>
                  <a:cubicBezTo>
                    <a:pt x="4666" y="55616"/>
                    <a:pt x="7052" y="56997"/>
                    <a:pt x="9353" y="58377"/>
                  </a:cubicBezTo>
                  <a:cubicBezTo>
                    <a:pt x="8956" y="58817"/>
                    <a:pt x="8579" y="59277"/>
                    <a:pt x="8223" y="59800"/>
                  </a:cubicBezTo>
                  <a:cubicBezTo>
                    <a:pt x="8809" y="60177"/>
                    <a:pt x="9374" y="60533"/>
                    <a:pt x="9981" y="60888"/>
                  </a:cubicBezTo>
                  <a:cubicBezTo>
                    <a:pt x="10504" y="60470"/>
                    <a:pt x="11153" y="60177"/>
                    <a:pt x="11676" y="59758"/>
                  </a:cubicBezTo>
                  <a:cubicBezTo>
                    <a:pt x="11257" y="59340"/>
                    <a:pt x="10881" y="58880"/>
                    <a:pt x="10567" y="58315"/>
                  </a:cubicBezTo>
                  <a:cubicBezTo>
                    <a:pt x="12889" y="56955"/>
                    <a:pt x="15296" y="55678"/>
                    <a:pt x="17597" y="54297"/>
                  </a:cubicBezTo>
                  <a:cubicBezTo>
                    <a:pt x="15275" y="52937"/>
                    <a:pt x="12868" y="51682"/>
                    <a:pt x="10567" y="50259"/>
                  </a:cubicBezTo>
                  <a:cubicBezTo>
                    <a:pt x="10881" y="49715"/>
                    <a:pt x="11362" y="49359"/>
                    <a:pt x="11634" y="48753"/>
                  </a:cubicBezTo>
                  <a:cubicBezTo>
                    <a:pt x="11006" y="48460"/>
                    <a:pt x="10525" y="47999"/>
                    <a:pt x="9855" y="47748"/>
                  </a:cubicBezTo>
                  <a:close/>
                  <a:moveTo>
                    <a:pt x="18246" y="60658"/>
                  </a:moveTo>
                  <a:cubicBezTo>
                    <a:pt x="18832" y="60805"/>
                    <a:pt x="19250" y="61118"/>
                    <a:pt x="19773" y="61328"/>
                  </a:cubicBezTo>
                  <a:cubicBezTo>
                    <a:pt x="19376" y="61642"/>
                    <a:pt x="18769" y="61767"/>
                    <a:pt x="18371" y="62081"/>
                  </a:cubicBezTo>
                  <a:cubicBezTo>
                    <a:pt x="17806" y="61914"/>
                    <a:pt x="17367" y="61600"/>
                    <a:pt x="16802" y="61411"/>
                  </a:cubicBezTo>
                  <a:cubicBezTo>
                    <a:pt x="17221" y="61098"/>
                    <a:pt x="17827" y="60972"/>
                    <a:pt x="18246" y="60658"/>
                  </a:cubicBezTo>
                  <a:close/>
                  <a:moveTo>
                    <a:pt x="35006" y="60658"/>
                  </a:moveTo>
                  <a:cubicBezTo>
                    <a:pt x="35571" y="60826"/>
                    <a:pt x="36010" y="61118"/>
                    <a:pt x="36533" y="61328"/>
                  </a:cubicBezTo>
                  <a:cubicBezTo>
                    <a:pt x="36156" y="61662"/>
                    <a:pt x="35529" y="61746"/>
                    <a:pt x="35152" y="62081"/>
                  </a:cubicBezTo>
                  <a:cubicBezTo>
                    <a:pt x="34629" y="61872"/>
                    <a:pt x="34127" y="61642"/>
                    <a:pt x="33625" y="61411"/>
                  </a:cubicBezTo>
                  <a:cubicBezTo>
                    <a:pt x="33959" y="61035"/>
                    <a:pt x="34629" y="60993"/>
                    <a:pt x="35006" y="60658"/>
                  </a:cubicBezTo>
                  <a:close/>
                  <a:moveTo>
                    <a:pt x="1507" y="59193"/>
                  </a:moveTo>
                  <a:cubicBezTo>
                    <a:pt x="1298" y="59403"/>
                    <a:pt x="1026" y="59528"/>
                    <a:pt x="691" y="59633"/>
                  </a:cubicBezTo>
                  <a:cubicBezTo>
                    <a:pt x="691" y="60072"/>
                    <a:pt x="544" y="60679"/>
                    <a:pt x="691" y="61077"/>
                  </a:cubicBezTo>
                  <a:cubicBezTo>
                    <a:pt x="963" y="60867"/>
                    <a:pt x="1298" y="60763"/>
                    <a:pt x="1633" y="60616"/>
                  </a:cubicBezTo>
                  <a:cubicBezTo>
                    <a:pt x="2072" y="60909"/>
                    <a:pt x="2616" y="61077"/>
                    <a:pt x="3034" y="61390"/>
                  </a:cubicBezTo>
                  <a:cubicBezTo>
                    <a:pt x="2469" y="61558"/>
                    <a:pt x="2072" y="61872"/>
                    <a:pt x="1507" y="62060"/>
                  </a:cubicBezTo>
                  <a:cubicBezTo>
                    <a:pt x="1193" y="61914"/>
                    <a:pt x="900" y="61725"/>
                    <a:pt x="565" y="61621"/>
                  </a:cubicBezTo>
                  <a:lnTo>
                    <a:pt x="565" y="62918"/>
                  </a:lnTo>
                  <a:cubicBezTo>
                    <a:pt x="879" y="63127"/>
                    <a:pt x="1214" y="63295"/>
                    <a:pt x="1570" y="63504"/>
                  </a:cubicBezTo>
                  <a:cubicBezTo>
                    <a:pt x="2825" y="62750"/>
                    <a:pt x="4206" y="62081"/>
                    <a:pt x="5462" y="61307"/>
                  </a:cubicBezTo>
                  <a:cubicBezTo>
                    <a:pt x="4101" y="60658"/>
                    <a:pt x="2846" y="59884"/>
                    <a:pt x="1507" y="59193"/>
                  </a:cubicBezTo>
                  <a:close/>
                  <a:moveTo>
                    <a:pt x="18330" y="59235"/>
                  </a:moveTo>
                  <a:cubicBezTo>
                    <a:pt x="17116" y="59779"/>
                    <a:pt x="15651" y="60616"/>
                    <a:pt x="14438" y="61390"/>
                  </a:cubicBezTo>
                  <a:cubicBezTo>
                    <a:pt x="15735" y="62081"/>
                    <a:pt x="17011" y="62792"/>
                    <a:pt x="18330" y="63525"/>
                  </a:cubicBezTo>
                  <a:cubicBezTo>
                    <a:pt x="19585" y="62771"/>
                    <a:pt x="20966" y="62123"/>
                    <a:pt x="22221" y="61328"/>
                  </a:cubicBezTo>
                  <a:cubicBezTo>
                    <a:pt x="20882" y="60679"/>
                    <a:pt x="19690" y="59884"/>
                    <a:pt x="18330" y="59235"/>
                  </a:cubicBezTo>
                  <a:close/>
                  <a:moveTo>
                    <a:pt x="35089" y="59235"/>
                  </a:moveTo>
                  <a:cubicBezTo>
                    <a:pt x="33897" y="59821"/>
                    <a:pt x="32432" y="60616"/>
                    <a:pt x="31198" y="61390"/>
                  </a:cubicBezTo>
                  <a:cubicBezTo>
                    <a:pt x="32495" y="62081"/>
                    <a:pt x="33792" y="62792"/>
                    <a:pt x="35089" y="63525"/>
                  </a:cubicBezTo>
                  <a:cubicBezTo>
                    <a:pt x="36345" y="62771"/>
                    <a:pt x="37747" y="62123"/>
                    <a:pt x="38981" y="61328"/>
                  </a:cubicBezTo>
                  <a:cubicBezTo>
                    <a:pt x="37663" y="60679"/>
                    <a:pt x="36449" y="59863"/>
                    <a:pt x="35089" y="59235"/>
                  </a:cubicBezTo>
                  <a:close/>
                  <a:moveTo>
                    <a:pt x="42287" y="62499"/>
                  </a:moveTo>
                  <a:cubicBezTo>
                    <a:pt x="42162" y="62688"/>
                    <a:pt x="41869" y="62750"/>
                    <a:pt x="41743" y="62960"/>
                  </a:cubicBezTo>
                  <a:cubicBezTo>
                    <a:pt x="41994" y="63190"/>
                    <a:pt x="42162" y="63525"/>
                    <a:pt x="42413" y="63755"/>
                  </a:cubicBezTo>
                  <a:cubicBezTo>
                    <a:pt x="42392" y="63336"/>
                    <a:pt x="42517" y="62750"/>
                    <a:pt x="42287" y="62499"/>
                  </a:cubicBezTo>
                  <a:close/>
                  <a:moveTo>
                    <a:pt x="18267" y="58503"/>
                  </a:moveTo>
                  <a:cubicBezTo>
                    <a:pt x="20045" y="59361"/>
                    <a:pt x="21677" y="60386"/>
                    <a:pt x="23435" y="61328"/>
                  </a:cubicBezTo>
                  <a:cubicBezTo>
                    <a:pt x="21803" y="62374"/>
                    <a:pt x="20045" y="63274"/>
                    <a:pt x="18350" y="64215"/>
                  </a:cubicBezTo>
                  <a:cubicBezTo>
                    <a:pt x="16572" y="63315"/>
                    <a:pt x="14961" y="62290"/>
                    <a:pt x="13203" y="61390"/>
                  </a:cubicBezTo>
                  <a:cubicBezTo>
                    <a:pt x="14856" y="60365"/>
                    <a:pt x="16593" y="59445"/>
                    <a:pt x="18267" y="58503"/>
                  </a:cubicBezTo>
                  <a:close/>
                  <a:moveTo>
                    <a:pt x="35006" y="58503"/>
                  </a:moveTo>
                  <a:cubicBezTo>
                    <a:pt x="36826" y="59361"/>
                    <a:pt x="38437" y="60386"/>
                    <a:pt x="40174" y="61328"/>
                  </a:cubicBezTo>
                  <a:cubicBezTo>
                    <a:pt x="38542" y="62374"/>
                    <a:pt x="36784" y="63295"/>
                    <a:pt x="35089" y="64215"/>
                  </a:cubicBezTo>
                  <a:cubicBezTo>
                    <a:pt x="33311" y="63315"/>
                    <a:pt x="31700" y="62290"/>
                    <a:pt x="29942" y="61390"/>
                  </a:cubicBezTo>
                  <a:cubicBezTo>
                    <a:pt x="31595" y="60365"/>
                    <a:pt x="33332" y="59465"/>
                    <a:pt x="35006" y="58503"/>
                  </a:cubicBezTo>
                  <a:close/>
                  <a:moveTo>
                    <a:pt x="1508" y="54859"/>
                  </a:moveTo>
                  <a:cubicBezTo>
                    <a:pt x="1298" y="54859"/>
                    <a:pt x="1088" y="54941"/>
                    <a:pt x="879" y="55155"/>
                  </a:cubicBezTo>
                  <a:cubicBezTo>
                    <a:pt x="963" y="55908"/>
                    <a:pt x="649" y="56745"/>
                    <a:pt x="942" y="57352"/>
                  </a:cubicBezTo>
                  <a:cubicBezTo>
                    <a:pt x="544" y="57541"/>
                    <a:pt x="879" y="58440"/>
                    <a:pt x="670" y="58880"/>
                  </a:cubicBezTo>
                  <a:cubicBezTo>
                    <a:pt x="1068" y="58838"/>
                    <a:pt x="1172" y="58524"/>
                    <a:pt x="1570" y="58503"/>
                  </a:cubicBezTo>
                  <a:cubicBezTo>
                    <a:pt x="3265" y="59445"/>
                    <a:pt x="5022" y="60365"/>
                    <a:pt x="6633" y="61390"/>
                  </a:cubicBezTo>
                  <a:cubicBezTo>
                    <a:pt x="4918" y="62290"/>
                    <a:pt x="3285" y="63336"/>
                    <a:pt x="1486" y="64215"/>
                  </a:cubicBezTo>
                  <a:cubicBezTo>
                    <a:pt x="1109" y="64069"/>
                    <a:pt x="879" y="63818"/>
                    <a:pt x="482" y="63713"/>
                  </a:cubicBezTo>
                  <a:lnTo>
                    <a:pt x="482" y="63713"/>
                  </a:lnTo>
                  <a:cubicBezTo>
                    <a:pt x="461" y="64152"/>
                    <a:pt x="565" y="64759"/>
                    <a:pt x="440" y="65094"/>
                  </a:cubicBezTo>
                  <a:cubicBezTo>
                    <a:pt x="586" y="65219"/>
                    <a:pt x="900" y="65199"/>
                    <a:pt x="942" y="65471"/>
                  </a:cubicBezTo>
                  <a:cubicBezTo>
                    <a:pt x="419" y="65743"/>
                    <a:pt x="440" y="66538"/>
                    <a:pt x="356" y="67291"/>
                  </a:cubicBezTo>
                  <a:cubicBezTo>
                    <a:pt x="796" y="67458"/>
                    <a:pt x="1088" y="67793"/>
                    <a:pt x="1570" y="67919"/>
                  </a:cubicBezTo>
                  <a:cubicBezTo>
                    <a:pt x="2156" y="67584"/>
                    <a:pt x="2825" y="67291"/>
                    <a:pt x="3306" y="66852"/>
                  </a:cubicBezTo>
                  <a:cubicBezTo>
                    <a:pt x="2888" y="66370"/>
                    <a:pt x="2449" y="65931"/>
                    <a:pt x="2114" y="65324"/>
                  </a:cubicBezTo>
                  <a:cubicBezTo>
                    <a:pt x="4499" y="64027"/>
                    <a:pt x="6863" y="62709"/>
                    <a:pt x="9144" y="61307"/>
                  </a:cubicBezTo>
                  <a:cubicBezTo>
                    <a:pt x="6801" y="59968"/>
                    <a:pt x="4415" y="58670"/>
                    <a:pt x="2114" y="57269"/>
                  </a:cubicBezTo>
                  <a:cubicBezTo>
                    <a:pt x="2469" y="56745"/>
                    <a:pt x="2930" y="56285"/>
                    <a:pt x="3306" y="55762"/>
                  </a:cubicBezTo>
                  <a:cubicBezTo>
                    <a:pt x="2730" y="55560"/>
                    <a:pt x="2119" y="54859"/>
                    <a:pt x="1508" y="54859"/>
                  </a:cubicBezTo>
                  <a:close/>
                  <a:moveTo>
                    <a:pt x="35089" y="54800"/>
                  </a:moveTo>
                  <a:cubicBezTo>
                    <a:pt x="34462" y="55072"/>
                    <a:pt x="33918" y="55448"/>
                    <a:pt x="33332" y="55783"/>
                  </a:cubicBezTo>
                  <a:cubicBezTo>
                    <a:pt x="33687" y="56390"/>
                    <a:pt x="34211" y="56787"/>
                    <a:pt x="34545" y="57352"/>
                  </a:cubicBezTo>
                  <a:cubicBezTo>
                    <a:pt x="32139" y="58629"/>
                    <a:pt x="29796" y="59989"/>
                    <a:pt x="27452" y="61390"/>
                  </a:cubicBezTo>
                  <a:cubicBezTo>
                    <a:pt x="29858" y="62688"/>
                    <a:pt x="32181" y="64048"/>
                    <a:pt x="34545" y="65408"/>
                  </a:cubicBezTo>
                  <a:cubicBezTo>
                    <a:pt x="34148" y="65952"/>
                    <a:pt x="33625" y="66349"/>
                    <a:pt x="33332" y="66977"/>
                  </a:cubicBezTo>
                  <a:cubicBezTo>
                    <a:pt x="34001" y="67207"/>
                    <a:pt x="34462" y="67668"/>
                    <a:pt x="35089" y="67919"/>
                  </a:cubicBezTo>
                  <a:cubicBezTo>
                    <a:pt x="35696" y="67584"/>
                    <a:pt x="36345" y="67291"/>
                    <a:pt x="36847" y="66852"/>
                  </a:cubicBezTo>
                  <a:cubicBezTo>
                    <a:pt x="36449" y="66349"/>
                    <a:pt x="35989" y="65910"/>
                    <a:pt x="35633" y="65324"/>
                  </a:cubicBezTo>
                  <a:cubicBezTo>
                    <a:pt x="37349" y="64424"/>
                    <a:pt x="39086" y="63420"/>
                    <a:pt x="40843" y="62458"/>
                  </a:cubicBezTo>
                  <a:cubicBezTo>
                    <a:pt x="41220" y="62248"/>
                    <a:pt x="42413" y="61725"/>
                    <a:pt x="42371" y="61244"/>
                  </a:cubicBezTo>
                  <a:cubicBezTo>
                    <a:pt x="42308" y="60888"/>
                    <a:pt x="41053" y="60428"/>
                    <a:pt x="40739" y="60261"/>
                  </a:cubicBezTo>
                  <a:cubicBezTo>
                    <a:pt x="38981" y="59256"/>
                    <a:pt x="37265" y="58210"/>
                    <a:pt x="35675" y="57289"/>
                  </a:cubicBezTo>
                  <a:cubicBezTo>
                    <a:pt x="36031" y="56766"/>
                    <a:pt x="36512" y="56327"/>
                    <a:pt x="36868" y="55783"/>
                  </a:cubicBezTo>
                  <a:cubicBezTo>
                    <a:pt x="36261" y="55469"/>
                    <a:pt x="35717" y="55072"/>
                    <a:pt x="35089" y="54800"/>
                  </a:cubicBezTo>
                  <a:close/>
                  <a:moveTo>
                    <a:pt x="18413" y="54800"/>
                  </a:moveTo>
                  <a:cubicBezTo>
                    <a:pt x="17681" y="55051"/>
                    <a:pt x="17116" y="55469"/>
                    <a:pt x="16530" y="55867"/>
                  </a:cubicBezTo>
                  <a:cubicBezTo>
                    <a:pt x="16970" y="56306"/>
                    <a:pt x="17409" y="56787"/>
                    <a:pt x="17723" y="57373"/>
                  </a:cubicBezTo>
                  <a:cubicBezTo>
                    <a:pt x="15379" y="58712"/>
                    <a:pt x="12994" y="60030"/>
                    <a:pt x="10692" y="61411"/>
                  </a:cubicBezTo>
                  <a:cubicBezTo>
                    <a:pt x="13057" y="62709"/>
                    <a:pt x="15421" y="64027"/>
                    <a:pt x="17723" y="65429"/>
                  </a:cubicBezTo>
                  <a:cubicBezTo>
                    <a:pt x="17430" y="66036"/>
                    <a:pt x="16844" y="66349"/>
                    <a:pt x="16593" y="66998"/>
                  </a:cubicBezTo>
                  <a:cubicBezTo>
                    <a:pt x="17262" y="67270"/>
                    <a:pt x="17702" y="67688"/>
                    <a:pt x="18350" y="67940"/>
                  </a:cubicBezTo>
                  <a:cubicBezTo>
                    <a:pt x="18957" y="67605"/>
                    <a:pt x="19585" y="67291"/>
                    <a:pt x="20108" y="66872"/>
                  </a:cubicBezTo>
                  <a:cubicBezTo>
                    <a:pt x="19711" y="66370"/>
                    <a:pt x="19208" y="65952"/>
                    <a:pt x="18894" y="65366"/>
                  </a:cubicBezTo>
                  <a:cubicBezTo>
                    <a:pt x="21280" y="64048"/>
                    <a:pt x="23665" y="62750"/>
                    <a:pt x="25946" y="61328"/>
                  </a:cubicBezTo>
                  <a:cubicBezTo>
                    <a:pt x="23581" y="59989"/>
                    <a:pt x="21196" y="58691"/>
                    <a:pt x="18894" y="57310"/>
                  </a:cubicBezTo>
                  <a:cubicBezTo>
                    <a:pt x="19271" y="56787"/>
                    <a:pt x="19731" y="56327"/>
                    <a:pt x="20108" y="55783"/>
                  </a:cubicBezTo>
                  <a:cubicBezTo>
                    <a:pt x="19522" y="55469"/>
                    <a:pt x="18957" y="55155"/>
                    <a:pt x="18413" y="54800"/>
                  </a:cubicBezTo>
                  <a:close/>
                  <a:moveTo>
                    <a:pt x="356" y="68149"/>
                  </a:moveTo>
                  <a:cubicBezTo>
                    <a:pt x="419" y="68316"/>
                    <a:pt x="314" y="68630"/>
                    <a:pt x="440" y="68651"/>
                  </a:cubicBezTo>
                  <a:cubicBezTo>
                    <a:pt x="524" y="68525"/>
                    <a:pt x="754" y="68504"/>
                    <a:pt x="796" y="68337"/>
                  </a:cubicBezTo>
                  <a:lnTo>
                    <a:pt x="796" y="68337"/>
                  </a:lnTo>
                  <a:cubicBezTo>
                    <a:pt x="785" y="68338"/>
                    <a:pt x="774" y="68339"/>
                    <a:pt x="764" y="68339"/>
                  </a:cubicBezTo>
                  <a:cubicBezTo>
                    <a:pt x="565" y="68339"/>
                    <a:pt x="555" y="68149"/>
                    <a:pt x="356" y="68149"/>
                  </a:cubicBezTo>
                  <a:close/>
                  <a:moveTo>
                    <a:pt x="9855" y="67709"/>
                  </a:moveTo>
                  <a:cubicBezTo>
                    <a:pt x="10420" y="67877"/>
                    <a:pt x="10818" y="68212"/>
                    <a:pt x="11362" y="68337"/>
                  </a:cubicBezTo>
                  <a:cubicBezTo>
                    <a:pt x="11006" y="68714"/>
                    <a:pt x="10379" y="68756"/>
                    <a:pt x="9981" y="69090"/>
                  </a:cubicBezTo>
                  <a:cubicBezTo>
                    <a:pt x="9458" y="68944"/>
                    <a:pt x="9102" y="68609"/>
                    <a:pt x="8537" y="68463"/>
                  </a:cubicBezTo>
                  <a:cubicBezTo>
                    <a:pt x="8851" y="68086"/>
                    <a:pt x="9458" y="68002"/>
                    <a:pt x="9855" y="67709"/>
                  </a:cubicBezTo>
                  <a:close/>
                  <a:moveTo>
                    <a:pt x="26615" y="67730"/>
                  </a:moveTo>
                  <a:cubicBezTo>
                    <a:pt x="27201" y="67877"/>
                    <a:pt x="27578" y="68191"/>
                    <a:pt x="28143" y="68337"/>
                  </a:cubicBezTo>
                  <a:cubicBezTo>
                    <a:pt x="27787" y="68714"/>
                    <a:pt x="27138" y="68756"/>
                    <a:pt x="26741" y="69090"/>
                  </a:cubicBezTo>
                  <a:cubicBezTo>
                    <a:pt x="26260" y="68881"/>
                    <a:pt x="25778" y="68651"/>
                    <a:pt x="25318" y="68421"/>
                  </a:cubicBezTo>
                  <a:cubicBezTo>
                    <a:pt x="25674" y="68128"/>
                    <a:pt x="26218" y="68002"/>
                    <a:pt x="26615" y="67730"/>
                  </a:cubicBezTo>
                  <a:close/>
                  <a:moveTo>
                    <a:pt x="42538" y="66852"/>
                  </a:moveTo>
                  <a:cubicBezTo>
                    <a:pt x="41492" y="67291"/>
                    <a:pt x="40592" y="67877"/>
                    <a:pt x="39609" y="68421"/>
                  </a:cubicBezTo>
                  <a:cubicBezTo>
                    <a:pt x="40634" y="68944"/>
                    <a:pt x="41618" y="69509"/>
                    <a:pt x="42622" y="70032"/>
                  </a:cubicBezTo>
                  <a:cubicBezTo>
                    <a:pt x="42685" y="69216"/>
                    <a:pt x="42664" y="68504"/>
                    <a:pt x="42057" y="68337"/>
                  </a:cubicBezTo>
                  <a:cubicBezTo>
                    <a:pt x="42266" y="68337"/>
                    <a:pt x="42350" y="68149"/>
                    <a:pt x="42538" y="68149"/>
                  </a:cubicBezTo>
                  <a:lnTo>
                    <a:pt x="42538" y="66852"/>
                  </a:lnTo>
                  <a:close/>
                  <a:moveTo>
                    <a:pt x="9939" y="66266"/>
                  </a:moveTo>
                  <a:cubicBezTo>
                    <a:pt x="8684" y="66998"/>
                    <a:pt x="7345" y="67668"/>
                    <a:pt x="6110" y="68421"/>
                  </a:cubicBezTo>
                  <a:cubicBezTo>
                    <a:pt x="7428" y="69090"/>
                    <a:pt x="8621" y="69885"/>
                    <a:pt x="10002" y="70471"/>
                  </a:cubicBezTo>
                  <a:cubicBezTo>
                    <a:pt x="11257" y="69823"/>
                    <a:pt x="12471" y="69090"/>
                    <a:pt x="13768" y="68463"/>
                  </a:cubicBezTo>
                  <a:cubicBezTo>
                    <a:pt x="12617" y="67605"/>
                    <a:pt x="11195" y="67040"/>
                    <a:pt x="9939" y="66266"/>
                  </a:cubicBezTo>
                  <a:close/>
                  <a:moveTo>
                    <a:pt x="26741" y="66349"/>
                  </a:moveTo>
                  <a:cubicBezTo>
                    <a:pt x="25527" y="66852"/>
                    <a:pt x="24104" y="67730"/>
                    <a:pt x="22849" y="68421"/>
                  </a:cubicBezTo>
                  <a:cubicBezTo>
                    <a:pt x="24167" y="69090"/>
                    <a:pt x="25381" y="69865"/>
                    <a:pt x="26741" y="70471"/>
                  </a:cubicBezTo>
                  <a:cubicBezTo>
                    <a:pt x="28038" y="69781"/>
                    <a:pt x="29356" y="69132"/>
                    <a:pt x="30570" y="68337"/>
                  </a:cubicBezTo>
                  <a:cubicBezTo>
                    <a:pt x="29231" y="67730"/>
                    <a:pt x="28080" y="66956"/>
                    <a:pt x="26741" y="66349"/>
                  </a:cubicBezTo>
                  <a:close/>
                  <a:moveTo>
                    <a:pt x="9855" y="65575"/>
                  </a:moveTo>
                  <a:cubicBezTo>
                    <a:pt x="11676" y="66412"/>
                    <a:pt x="13245" y="67479"/>
                    <a:pt x="15003" y="68337"/>
                  </a:cubicBezTo>
                  <a:cubicBezTo>
                    <a:pt x="13433" y="69404"/>
                    <a:pt x="11613" y="70220"/>
                    <a:pt x="9981" y="71225"/>
                  </a:cubicBezTo>
                  <a:cubicBezTo>
                    <a:pt x="8223" y="70325"/>
                    <a:pt x="6550" y="69341"/>
                    <a:pt x="4834" y="68400"/>
                  </a:cubicBezTo>
                  <a:cubicBezTo>
                    <a:pt x="6487" y="67416"/>
                    <a:pt x="8203" y="66538"/>
                    <a:pt x="9855" y="65575"/>
                  </a:cubicBezTo>
                  <a:close/>
                  <a:moveTo>
                    <a:pt x="26699" y="65575"/>
                  </a:moveTo>
                  <a:cubicBezTo>
                    <a:pt x="28415" y="66454"/>
                    <a:pt x="30047" y="67479"/>
                    <a:pt x="31763" y="68337"/>
                  </a:cubicBezTo>
                  <a:cubicBezTo>
                    <a:pt x="30193" y="69404"/>
                    <a:pt x="28373" y="70220"/>
                    <a:pt x="26741" y="71225"/>
                  </a:cubicBezTo>
                  <a:cubicBezTo>
                    <a:pt x="25025" y="70325"/>
                    <a:pt x="23393" y="69341"/>
                    <a:pt x="21677" y="68442"/>
                  </a:cubicBezTo>
                  <a:cubicBezTo>
                    <a:pt x="23205" y="67354"/>
                    <a:pt x="25025" y="66517"/>
                    <a:pt x="26699" y="65575"/>
                  </a:cubicBezTo>
                  <a:close/>
                  <a:moveTo>
                    <a:pt x="42392" y="64655"/>
                  </a:moveTo>
                  <a:cubicBezTo>
                    <a:pt x="40278" y="65994"/>
                    <a:pt x="37893" y="67061"/>
                    <a:pt x="35843" y="68463"/>
                  </a:cubicBezTo>
                  <a:cubicBezTo>
                    <a:pt x="38207" y="69655"/>
                    <a:pt x="40320" y="71057"/>
                    <a:pt x="42706" y="72229"/>
                  </a:cubicBezTo>
                  <a:cubicBezTo>
                    <a:pt x="42685" y="71748"/>
                    <a:pt x="42601" y="71287"/>
                    <a:pt x="42643" y="70722"/>
                  </a:cubicBezTo>
                  <a:cubicBezTo>
                    <a:pt x="41220" y="69990"/>
                    <a:pt x="39818" y="69195"/>
                    <a:pt x="38437" y="68400"/>
                  </a:cubicBezTo>
                  <a:cubicBezTo>
                    <a:pt x="39713" y="67563"/>
                    <a:pt x="41178" y="66852"/>
                    <a:pt x="42517" y="66056"/>
                  </a:cubicBezTo>
                  <a:cubicBezTo>
                    <a:pt x="42413" y="65638"/>
                    <a:pt x="42643" y="64885"/>
                    <a:pt x="42392" y="64655"/>
                  </a:cubicBezTo>
                  <a:close/>
                  <a:moveTo>
                    <a:pt x="42622" y="72731"/>
                  </a:moveTo>
                  <a:cubicBezTo>
                    <a:pt x="42371" y="73170"/>
                    <a:pt x="41973" y="73463"/>
                    <a:pt x="41743" y="73945"/>
                  </a:cubicBezTo>
                  <a:cubicBezTo>
                    <a:pt x="42099" y="74049"/>
                    <a:pt x="42287" y="74321"/>
                    <a:pt x="42685" y="74426"/>
                  </a:cubicBezTo>
                  <a:cubicBezTo>
                    <a:pt x="42622" y="73882"/>
                    <a:pt x="42747" y="73170"/>
                    <a:pt x="42622" y="72731"/>
                  </a:cubicBezTo>
                  <a:close/>
                  <a:moveTo>
                    <a:pt x="9855" y="61830"/>
                  </a:moveTo>
                  <a:cubicBezTo>
                    <a:pt x="9374" y="62269"/>
                    <a:pt x="8684" y="62478"/>
                    <a:pt x="8223" y="62960"/>
                  </a:cubicBezTo>
                  <a:cubicBezTo>
                    <a:pt x="8621" y="63420"/>
                    <a:pt x="9019" y="63901"/>
                    <a:pt x="9353" y="64383"/>
                  </a:cubicBezTo>
                  <a:cubicBezTo>
                    <a:pt x="6968" y="65722"/>
                    <a:pt x="4604" y="67061"/>
                    <a:pt x="2260" y="68421"/>
                  </a:cubicBezTo>
                  <a:cubicBezTo>
                    <a:pt x="3788" y="69258"/>
                    <a:pt x="5859" y="70450"/>
                    <a:pt x="7596" y="71434"/>
                  </a:cubicBezTo>
                  <a:cubicBezTo>
                    <a:pt x="7868" y="71559"/>
                    <a:pt x="9332" y="72229"/>
                    <a:pt x="9353" y="72501"/>
                  </a:cubicBezTo>
                  <a:cubicBezTo>
                    <a:pt x="9353" y="72543"/>
                    <a:pt x="8830" y="73129"/>
                    <a:pt x="8788" y="73170"/>
                  </a:cubicBezTo>
                  <a:cubicBezTo>
                    <a:pt x="8537" y="73484"/>
                    <a:pt x="8307" y="73631"/>
                    <a:pt x="8203" y="73945"/>
                  </a:cubicBezTo>
                  <a:cubicBezTo>
                    <a:pt x="8830" y="74217"/>
                    <a:pt x="9311" y="74698"/>
                    <a:pt x="9960" y="74928"/>
                  </a:cubicBezTo>
                  <a:cubicBezTo>
                    <a:pt x="10504" y="74593"/>
                    <a:pt x="11027" y="74258"/>
                    <a:pt x="11571" y="73945"/>
                  </a:cubicBezTo>
                  <a:cubicBezTo>
                    <a:pt x="11320" y="73317"/>
                    <a:pt x="10776" y="73003"/>
                    <a:pt x="10504" y="72375"/>
                  </a:cubicBezTo>
                  <a:cubicBezTo>
                    <a:pt x="12868" y="71057"/>
                    <a:pt x="15275" y="69781"/>
                    <a:pt x="17534" y="68337"/>
                  </a:cubicBezTo>
                  <a:cubicBezTo>
                    <a:pt x="15170" y="67040"/>
                    <a:pt x="12785" y="65743"/>
                    <a:pt x="10504" y="64320"/>
                  </a:cubicBezTo>
                  <a:cubicBezTo>
                    <a:pt x="10881" y="63818"/>
                    <a:pt x="11257" y="63336"/>
                    <a:pt x="11634" y="62876"/>
                  </a:cubicBezTo>
                  <a:cubicBezTo>
                    <a:pt x="11027" y="62583"/>
                    <a:pt x="10525" y="62123"/>
                    <a:pt x="9855" y="61830"/>
                  </a:cubicBezTo>
                  <a:close/>
                  <a:moveTo>
                    <a:pt x="26699" y="61830"/>
                  </a:moveTo>
                  <a:cubicBezTo>
                    <a:pt x="26176" y="62248"/>
                    <a:pt x="25485" y="62499"/>
                    <a:pt x="25004" y="62960"/>
                  </a:cubicBezTo>
                  <a:cubicBezTo>
                    <a:pt x="25381" y="63420"/>
                    <a:pt x="25778" y="63901"/>
                    <a:pt x="26113" y="64383"/>
                  </a:cubicBezTo>
                  <a:cubicBezTo>
                    <a:pt x="23791" y="65743"/>
                    <a:pt x="21280" y="66977"/>
                    <a:pt x="19083" y="68463"/>
                  </a:cubicBezTo>
                  <a:cubicBezTo>
                    <a:pt x="21489" y="69718"/>
                    <a:pt x="23791" y="71078"/>
                    <a:pt x="26113" y="72417"/>
                  </a:cubicBezTo>
                  <a:cubicBezTo>
                    <a:pt x="25778" y="72940"/>
                    <a:pt x="25318" y="73359"/>
                    <a:pt x="25004" y="73945"/>
                  </a:cubicBezTo>
                  <a:cubicBezTo>
                    <a:pt x="25632" y="74217"/>
                    <a:pt x="26092" y="74698"/>
                    <a:pt x="26741" y="74928"/>
                  </a:cubicBezTo>
                  <a:cubicBezTo>
                    <a:pt x="27306" y="74614"/>
                    <a:pt x="27829" y="74258"/>
                    <a:pt x="28373" y="73945"/>
                  </a:cubicBezTo>
                  <a:cubicBezTo>
                    <a:pt x="28143" y="73275"/>
                    <a:pt x="27557" y="73003"/>
                    <a:pt x="27306" y="72375"/>
                  </a:cubicBezTo>
                  <a:cubicBezTo>
                    <a:pt x="29670" y="71057"/>
                    <a:pt x="32055" y="69781"/>
                    <a:pt x="34336" y="68337"/>
                  </a:cubicBezTo>
                  <a:cubicBezTo>
                    <a:pt x="31972" y="67040"/>
                    <a:pt x="29566" y="65743"/>
                    <a:pt x="27306" y="64320"/>
                  </a:cubicBezTo>
                  <a:cubicBezTo>
                    <a:pt x="27661" y="63818"/>
                    <a:pt x="28059" y="63378"/>
                    <a:pt x="28415" y="62876"/>
                  </a:cubicBezTo>
                  <a:cubicBezTo>
                    <a:pt x="27850" y="62562"/>
                    <a:pt x="27264" y="62165"/>
                    <a:pt x="26699" y="61830"/>
                  </a:cubicBezTo>
                  <a:close/>
                  <a:moveTo>
                    <a:pt x="18309" y="74740"/>
                  </a:moveTo>
                  <a:cubicBezTo>
                    <a:pt x="18874" y="74907"/>
                    <a:pt x="19208" y="75263"/>
                    <a:pt x="19773" y="75367"/>
                  </a:cubicBezTo>
                  <a:cubicBezTo>
                    <a:pt x="19418" y="75744"/>
                    <a:pt x="18790" y="75849"/>
                    <a:pt x="18371" y="76142"/>
                  </a:cubicBezTo>
                  <a:cubicBezTo>
                    <a:pt x="17786" y="76037"/>
                    <a:pt x="17409" y="75660"/>
                    <a:pt x="16865" y="75514"/>
                  </a:cubicBezTo>
                  <a:cubicBezTo>
                    <a:pt x="17200" y="75116"/>
                    <a:pt x="17806" y="74991"/>
                    <a:pt x="18309" y="74740"/>
                  </a:cubicBezTo>
                  <a:close/>
                  <a:moveTo>
                    <a:pt x="35068" y="74740"/>
                  </a:moveTo>
                  <a:cubicBezTo>
                    <a:pt x="35612" y="74928"/>
                    <a:pt x="35989" y="75242"/>
                    <a:pt x="36533" y="75367"/>
                  </a:cubicBezTo>
                  <a:cubicBezTo>
                    <a:pt x="36219" y="75765"/>
                    <a:pt x="35571" y="75849"/>
                    <a:pt x="35152" y="76142"/>
                  </a:cubicBezTo>
                  <a:cubicBezTo>
                    <a:pt x="34566" y="75995"/>
                    <a:pt x="34169" y="75681"/>
                    <a:pt x="33625" y="75514"/>
                  </a:cubicBezTo>
                  <a:cubicBezTo>
                    <a:pt x="33959" y="75116"/>
                    <a:pt x="34587" y="75012"/>
                    <a:pt x="35068" y="74740"/>
                  </a:cubicBezTo>
                  <a:close/>
                  <a:moveTo>
                    <a:pt x="1465" y="73317"/>
                  </a:moveTo>
                  <a:cubicBezTo>
                    <a:pt x="1109" y="73589"/>
                    <a:pt x="670" y="73777"/>
                    <a:pt x="252" y="73986"/>
                  </a:cubicBezTo>
                  <a:lnTo>
                    <a:pt x="252" y="75305"/>
                  </a:lnTo>
                  <a:cubicBezTo>
                    <a:pt x="754" y="75137"/>
                    <a:pt x="1088" y="74823"/>
                    <a:pt x="1633" y="74719"/>
                  </a:cubicBezTo>
                  <a:cubicBezTo>
                    <a:pt x="2093" y="74991"/>
                    <a:pt x="2637" y="75137"/>
                    <a:pt x="3034" y="75472"/>
                  </a:cubicBezTo>
                  <a:cubicBezTo>
                    <a:pt x="2428" y="75535"/>
                    <a:pt x="2051" y="76100"/>
                    <a:pt x="1507" y="76100"/>
                  </a:cubicBezTo>
                  <a:cubicBezTo>
                    <a:pt x="1047" y="76100"/>
                    <a:pt x="775" y="75619"/>
                    <a:pt x="252" y="75535"/>
                  </a:cubicBezTo>
                  <a:lnTo>
                    <a:pt x="252" y="76832"/>
                  </a:lnTo>
                  <a:cubicBezTo>
                    <a:pt x="691" y="77041"/>
                    <a:pt x="1088" y="77334"/>
                    <a:pt x="1570" y="77523"/>
                  </a:cubicBezTo>
                  <a:cubicBezTo>
                    <a:pt x="2846" y="76832"/>
                    <a:pt x="4081" y="76100"/>
                    <a:pt x="5378" y="75451"/>
                  </a:cubicBezTo>
                  <a:cubicBezTo>
                    <a:pt x="4206" y="74677"/>
                    <a:pt x="2846" y="73966"/>
                    <a:pt x="1465" y="73317"/>
                  </a:cubicBezTo>
                  <a:close/>
                  <a:moveTo>
                    <a:pt x="18267" y="73317"/>
                  </a:moveTo>
                  <a:cubicBezTo>
                    <a:pt x="17011" y="74070"/>
                    <a:pt x="15609" y="74677"/>
                    <a:pt x="14459" y="75514"/>
                  </a:cubicBezTo>
                  <a:cubicBezTo>
                    <a:pt x="15819" y="76142"/>
                    <a:pt x="16990" y="76937"/>
                    <a:pt x="18350" y="77564"/>
                  </a:cubicBezTo>
                  <a:cubicBezTo>
                    <a:pt x="19606" y="76832"/>
                    <a:pt x="21050" y="76225"/>
                    <a:pt x="22179" y="75367"/>
                  </a:cubicBezTo>
                  <a:cubicBezTo>
                    <a:pt x="20819" y="74740"/>
                    <a:pt x="19627" y="73945"/>
                    <a:pt x="18267" y="73317"/>
                  </a:cubicBezTo>
                  <a:close/>
                  <a:moveTo>
                    <a:pt x="35089" y="73317"/>
                  </a:moveTo>
                  <a:cubicBezTo>
                    <a:pt x="33750" y="73966"/>
                    <a:pt x="32558" y="74740"/>
                    <a:pt x="31198" y="75367"/>
                  </a:cubicBezTo>
                  <a:cubicBezTo>
                    <a:pt x="32411" y="76204"/>
                    <a:pt x="33792" y="76874"/>
                    <a:pt x="35089" y="77564"/>
                  </a:cubicBezTo>
                  <a:cubicBezTo>
                    <a:pt x="36408" y="76916"/>
                    <a:pt x="37621" y="76163"/>
                    <a:pt x="38918" y="75514"/>
                  </a:cubicBezTo>
                  <a:cubicBezTo>
                    <a:pt x="37789" y="74635"/>
                    <a:pt x="36366" y="74049"/>
                    <a:pt x="35089" y="73317"/>
                  </a:cubicBezTo>
                  <a:close/>
                  <a:moveTo>
                    <a:pt x="42726" y="76455"/>
                  </a:moveTo>
                  <a:cubicBezTo>
                    <a:pt x="42308" y="76497"/>
                    <a:pt x="42162" y="76832"/>
                    <a:pt x="41743" y="76937"/>
                  </a:cubicBezTo>
                  <a:cubicBezTo>
                    <a:pt x="42015" y="77397"/>
                    <a:pt x="42329" y="77836"/>
                    <a:pt x="42726" y="78192"/>
                  </a:cubicBezTo>
                  <a:lnTo>
                    <a:pt x="42726" y="76455"/>
                  </a:lnTo>
                  <a:close/>
                  <a:moveTo>
                    <a:pt x="18350" y="72543"/>
                  </a:moveTo>
                  <a:cubicBezTo>
                    <a:pt x="20024" y="73484"/>
                    <a:pt x="21677" y="74489"/>
                    <a:pt x="23435" y="75367"/>
                  </a:cubicBezTo>
                  <a:cubicBezTo>
                    <a:pt x="21824" y="76476"/>
                    <a:pt x="20024" y="77355"/>
                    <a:pt x="18267" y="78339"/>
                  </a:cubicBezTo>
                  <a:cubicBezTo>
                    <a:pt x="16593" y="77355"/>
                    <a:pt x="14961" y="76393"/>
                    <a:pt x="13203" y="75514"/>
                  </a:cubicBezTo>
                  <a:cubicBezTo>
                    <a:pt x="14814" y="74426"/>
                    <a:pt x="16635" y="73547"/>
                    <a:pt x="18350" y="72543"/>
                  </a:cubicBezTo>
                  <a:close/>
                  <a:moveTo>
                    <a:pt x="35068" y="72543"/>
                  </a:moveTo>
                  <a:cubicBezTo>
                    <a:pt x="36784" y="73484"/>
                    <a:pt x="38437" y="74489"/>
                    <a:pt x="40174" y="75367"/>
                  </a:cubicBezTo>
                  <a:cubicBezTo>
                    <a:pt x="38563" y="76476"/>
                    <a:pt x="36763" y="77355"/>
                    <a:pt x="35006" y="78339"/>
                  </a:cubicBezTo>
                  <a:cubicBezTo>
                    <a:pt x="33374" y="77355"/>
                    <a:pt x="31700" y="76414"/>
                    <a:pt x="29984" y="75514"/>
                  </a:cubicBezTo>
                  <a:cubicBezTo>
                    <a:pt x="31553" y="74384"/>
                    <a:pt x="33395" y="73547"/>
                    <a:pt x="35068" y="72543"/>
                  </a:cubicBezTo>
                  <a:close/>
                  <a:moveTo>
                    <a:pt x="1507" y="68860"/>
                  </a:moveTo>
                  <a:cubicBezTo>
                    <a:pt x="1151" y="69132"/>
                    <a:pt x="754" y="69362"/>
                    <a:pt x="314" y="69551"/>
                  </a:cubicBezTo>
                  <a:cubicBezTo>
                    <a:pt x="147" y="70555"/>
                    <a:pt x="586" y="70973"/>
                    <a:pt x="984" y="71434"/>
                  </a:cubicBezTo>
                  <a:cubicBezTo>
                    <a:pt x="733" y="71538"/>
                    <a:pt x="524" y="71664"/>
                    <a:pt x="314" y="71789"/>
                  </a:cubicBezTo>
                  <a:cubicBezTo>
                    <a:pt x="356" y="72334"/>
                    <a:pt x="231" y="72710"/>
                    <a:pt x="252" y="73233"/>
                  </a:cubicBezTo>
                  <a:cubicBezTo>
                    <a:pt x="754" y="73045"/>
                    <a:pt x="1109" y="72752"/>
                    <a:pt x="1570" y="72543"/>
                  </a:cubicBezTo>
                  <a:cubicBezTo>
                    <a:pt x="3244" y="73547"/>
                    <a:pt x="4980" y="74426"/>
                    <a:pt x="6633" y="75430"/>
                  </a:cubicBezTo>
                  <a:cubicBezTo>
                    <a:pt x="4959" y="76414"/>
                    <a:pt x="3244" y="77397"/>
                    <a:pt x="1486" y="78297"/>
                  </a:cubicBezTo>
                  <a:cubicBezTo>
                    <a:pt x="1047" y="78067"/>
                    <a:pt x="691" y="77753"/>
                    <a:pt x="168" y="77627"/>
                  </a:cubicBezTo>
                  <a:lnTo>
                    <a:pt x="168" y="79008"/>
                  </a:lnTo>
                  <a:cubicBezTo>
                    <a:pt x="440" y="79196"/>
                    <a:pt x="775" y="79301"/>
                    <a:pt x="984" y="79510"/>
                  </a:cubicBezTo>
                  <a:cubicBezTo>
                    <a:pt x="586" y="79971"/>
                    <a:pt x="21" y="80243"/>
                    <a:pt x="168" y="81247"/>
                  </a:cubicBezTo>
                  <a:cubicBezTo>
                    <a:pt x="649" y="81456"/>
                    <a:pt x="1068" y="81728"/>
                    <a:pt x="1486" y="82021"/>
                  </a:cubicBezTo>
                  <a:cubicBezTo>
                    <a:pt x="2114" y="81707"/>
                    <a:pt x="2721" y="81331"/>
                    <a:pt x="3306" y="80933"/>
                  </a:cubicBezTo>
                  <a:cubicBezTo>
                    <a:pt x="2930" y="80452"/>
                    <a:pt x="2449" y="79992"/>
                    <a:pt x="2114" y="79427"/>
                  </a:cubicBezTo>
                  <a:cubicBezTo>
                    <a:pt x="4436" y="78046"/>
                    <a:pt x="6905" y="76811"/>
                    <a:pt x="9144" y="75347"/>
                  </a:cubicBezTo>
                  <a:cubicBezTo>
                    <a:pt x="6759" y="74028"/>
                    <a:pt x="4394" y="72731"/>
                    <a:pt x="2114" y="71308"/>
                  </a:cubicBezTo>
                  <a:cubicBezTo>
                    <a:pt x="2511" y="70785"/>
                    <a:pt x="2951" y="70367"/>
                    <a:pt x="3306" y="69802"/>
                  </a:cubicBezTo>
                  <a:cubicBezTo>
                    <a:pt x="2679" y="69572"/>
                    <a:pt x="2156" y="69153"/>
                    <a:pt x="1507" y="68860"/>
                  </a:cubicBezTo>
                  <a:close/>
                  <a:moveTo>
                    <a:pt x="18267" y="68860"/>
                  </a:moveTo>
                  <a:cubicBezTo>
                    <a:pt x="17723" y="69237"/>
                    <a:pt x="17179" y="69551"/>
                    <a:pt x="16572" y="69865"/>
                  </a:cubicBezTo>
                  <a:cubicBezTo>
                    <a:pt x="16865" y="70492"/>
                    <a:pt x="17409" y="70869"/>
                    <a:pt x="17786" y="71434"/>
                  </a:cubicBezTo>
                  <a:cubicBezTo>
                    <a:pt x="15421" y="72794"/>
                    <a:pt x="12973" y="74007"/>
                    <a:pt x="10734" y="75514"/>
                  </a:cubicBezTo>
                  <a:cubicBezTo>
                    <a:pt x="13099" y="76832"/>
                    <a:pt x="15484" y="78150"/>
                    <a:pt x="17786" y="79531"/>
                  </a:cubicBezTo>
                  <a:cubicBezTo>
                    <a:pt x="17367" y="80012"/>
                    <a:pt x="16907" y="80452"/>
                    <a:pt x="16572" y="81059"/>
                  </a:cubicBezTo>
                  <a:cubicBezTo>
                    <a:pt x="17158" y="81373"/>
                    <a:pt x="17723" y="81707"/>
                    <a:pt x="18267" y="82042"/>
                  </a:cubicBezTo>
                  <a:cubicBezTo>
                    <a:pt x="18936" y="81749"/>
                    <a:pt x="19418" y="81310"/>
                    <a:pt x="20108" y="81059"/>
                  </a:cubicBezTo>
                  <a:cubicBezTo>
                    <a:pt x="19773" y="80473"/>
                    <a:pt x="19250" y="80075"/>
                    <a:pt x="18894" y="79489"/>
                  </a:cubicBezTo>
                  <a:cubicBezTo>
                    <a:pt x="21238" y="78088"/>
                    <a:pt x="23707" y="76874"/>
                    <a:pt x="25946" y="75409"/>
                  </a:cubicBezTo>
                  <a:cubicBezTo>
                    <a:pt x="23560" y="74091"/>
                    <a:pt x="21175" y="72794"/>
                    <a:pt x="18894" y="71371"/>
                  </a:cubicBezTo>
                  <a:cubicBezTo>
                    <a:pt x="19292" y="70869"/>
                    <a:pt x="19773" y="70429"/>
                    <a:pt x="20108" y="69865"/>
                  </a:cubicBezTo>
                  <a:cubicBezTo>
                    <a:pt x="19459" y="69572"/>
                    <a:pt x="18936" y="69153"/>
                    <a:pt x="18267" y="68860"/>
                  </a:cubicBezTo>
                  <a:close/>
                  <a:moveTo>
                    <a:pt x="35048" y="68860"/>
                  </a:moveTo>
                  <a:cubicBezTo>
                    <a:pt x="34524" y="69237"/>
                    <a:pt x="33939" y="69572"/>
                    <a:pt x="33332" y="69865"/>
                  </a:cubicBezTo>
                  <a:cubicBezTo>
                    <a:pt x="33646" y="70450"/>
                    <a:pt x="34169" y="70869"/>
                    <a:pt x="34545" y="71434"/>
                  </a:cubicBezTo>
                  <a:cubicBezTo>
                    <a:pt x="32223" y="72794"/>
                    <a:pt x="29733" y="74007"/>
                    <a:pt x="27515" y="75514"/>
                  </a:cubicBezTo>
                  <a:cubicBezTo>
                    <a:pt x="29858" y="76832"/>
                    <a:pt x="32244" y="78129"/>
                    <a:pt x="34545" y="79531"/>
                  </a:cubicBezTo>
                  <a:cubicBezTo>
                    <a:pt x="34127" y="80033"/>
                    <a:pt x="33687" y="80473"/>
                    <a:pt x="33332" y="81059"/>
                  </a:cubicBezTo>
                  <a:cubicBezTo>
                    <a:pt x="33959" y="81373"/>
                    <a:pt x="34483" y="81791"/>
                    <a:pt x="35173" y="82042"/>
                  </a:cubicBezTo>
                  <a:cubicBezTo>
                    <a:pt x="35696" y="81686"/>
                    <a:pt x="36261" y="81331"/>
                    <a:pt x="36868" y="81059"/>
                  </a:cubicBezTo>
                  <a:cubicBezTo>
                    <a:pt x="36554" y="80452"/>
                    <a:pt x="36010" y="80054"/>
                    <a:pt x="35675" y="79489"/>
                  </a:cubicBezTo>
                  <a:cubicBezTo>
                    <a:pt x="37998" y="78129"/>
                    <a:pt x="40488" y="76895"/>
                    <a:pt x="42706" y="75409"/>
                  </a:cubicBezTo>
                  <a:cubicBezTo>
                    <a:pt x="40320" y="74091"/>
                    <a:pt x="37935" y="72794"/>
                    <a:pt x="35675" y="71371"/>
                  </a:cubicBezTo>
                  <a:cubicBezTo>
                    <a:pt x="36052" y="70869"/>
                    <a:pt x="36533" y="70429"/>
                    <a:pt x="36868" y="69865"/>
                  </a:cubicBezTo>
                  <a:cubicBezTo>
                    <a:pt x="36198" y="69572"/>
                    <a:pt x="35696" y="69153"/>
                    <a:pt x="35048" y="68860"/>
                  </a:cubicBezTo>
                  <a:close/>
                  <a:moveTo>
                    <a:pt x="210" y="82168"/>
                  </a:moveTo>
                  <a:lnTo>
                    <a:pt x="210" y="82168"/>
                  </a:lnTo>
                  <a:cubicBezTo>
                    <a:pt x="231" y="82377"/>
                    <a:pt x="126" y="82753"/>
                    <a:pt x="252" y="82858"/>
                  </a:cubicBezTo>
                  <a:cubicBezTo>
                    <a:pt x="419" y="82691"/>
                    <a:pt x="670" y="82649"/>
                    <a:pt x="837" y="82481"/>
                  </a:cubicBezTo>
                  <a:cubicBezTo>
                    <a:pt x="586" y="82419"/>
                    <a:pt x="461" y="82230"/>
                    <a:pt x="210" y="82168"/>
                  </a:cubicBezTo>
                  <a:close/>
                  <a:moveTo>
                    <a:pt x="9939" y="81749"/>
                  </a:moveTo>
                  <a:cubicBezTo>
                    <a:pt x="10379" y="82021"/>
                    <a:pt x="10881" y="82251"/>
                    <a:pt x="11362" y="82461"/>
                  </a:cubicBezTo>
                  <a:cubicBezTo>
                    <a:pt x="10985" y="82753"/>
                    <a:pt x="10420" y="82879"/>
                    <a:pt x="9981" y="83151"/>
                  </a:cubicBezTo>
                  <a:cubicBezTo>
                    <a:pt x="9416" y="83005"/>
                    <a:pt x="9060" y="82670"/>
                    <a:pt x="8537" y="82523"/>
                  </a:cubicBezTo>
                  <a:cubicBezTo>
                    <a:pt x="8914" y="82168"/>
                    <a:pt x="9479" y="82042"/>
                    <a:pt x="9939" y="81749"/>
                  </a:cubicBezTo>
                  <a:close/>
                  <a:moveTo>
                    <a:pt x="26699" y="81749"/>
                  </a:moveTo>
                  <a:cubicBezTo>
                    <a:pt x="27138" y="82042"/>
                    <a:pt x="27661" y="82230"/>
                    <a:pt x="28143" y="82461"/>
                  </a:cubicBezTo>
                  <a:cubicBezTo>
                    <a:pt x="27745" y="82753"/>
                    <a:pt x="27201" y="82900"/>
                    <a:pt x="26741" y="83151"/>
                  </a:cubicBezTo>
                  <a:cubicBezTo>
                    <a:pt x="26197" y="83005"/>
                    <a:pt x="25841" y="82670"/>
                    <a:pt x="25318" y="82523"/>
                  </a:cubicBezTo>
                  <a:cubicBezTo>
                    <a:pt x="25674" y="82147"/>
                    <a:pt x="26281" y="82063"/>
                    <a:pt x="26699" y="81749"/>
                  </a:cubicBezTo>
                  <a:close/>
                  <a:moveTo>
                    <a:pt x="42706" y="80787"/>
                  </a:moveTo>
                  <a:cubicBezTo>
                    <a:pt x="41701" y="81414"/>
                    <a:pt x="40550" y="81854"/>
                    <a:pt x="39609" y="82544"/>
                  </a:cubicBezTo>
                  <a:cubicBezTo>
                    <a:pt x="40718" y="83025"/>
                    <a:pt x="41638" y="83695"/>
                    <a:pt x="42747" y="84155"/>
                  </a:cubicBezTo>
                  <a:lnTo>
                    <a:pt x="42747" y="82858"/>
                  </a:lnTo>
                  <a:cubicBezTo>
                    <a:pt x="42538" y="82733"/>
                    <a:pt x="42266" y="82649"/>
                    <a:pt x="42078" y="82481"/>
                  </a:cubicBezTo>
                  <a:cubicBezTo>
                    <a:pt x="42308" y="82377"/>
                    <a:pt x="42496" y="82230"/>
                    <a:pt x="42747" y="82168"/>
                  </a:cubicBezTo>
                  <a:cubicBezTo>
                    <a:pt x="42706" y="81728"/>
                    <a:pt x="42831" y="81121"/>
                    <a:pt x="42706" y="80787"/>
                  </a:cubicBezTo>
                  <a:close/>
                  <a:moveTo>
                    <a:pt x="9939" y="80389"/>
                  </a:moveTo>
                  <a:cubicBezTo>
                    <a:pt x="8642" y="81101"/>
                    <a:pt x="7282" y="81728"/>
                    <a:pt x="6110" y="82544"/>
                  </a:cubicBezTo>
                  <a:cubicBezTo>
                    <a:pt x="7449" y="83193"/>
                    <a:pt x="8642" y="83988"/>
                    <a:pt x="10002" y="84595"/>
                  </a:cubicBezTo>
                  <a:cubicBezTo>
                    <a:pt x="11216" y="83842"/>
                    <a:pt x="12596" y="83256"/>
                    <a:pt x="13768" y="82461"/>
                  </a:cubicBezTo>
                  <a:cubicBezTo>
                    <a:pt x="12471" y="81791"/>
                    <a:pt x="11236" y="81059"/>
                    <a:pt x="9939" y="80389"/>
                  </a:cubicBezTo>
                  <a:close/>
                  <a:moveTo>
                    <a:pt x="26699" y="80389"/>
                  </a:moveTo>
                  <a:cubicBezTo>
                    <a:pt x="25423" y="81101"/>
                    <a:pt x="24084" y="81749"/>
                    <a:pt x="22870" y="82544"/>
                  </a:cubicBezTo>
                  <a:cubicBezTo>
                    <a:pt x="24209" y="83193"/>
                    <a:pt x="25444" y="83946"/>
                    <a:pt x="26783" y="84595"/>
                  </a:cubicBezTo>
                  <a:cubicBezTo>
                    <a:pt x="28038" y="83862"/>
                    <a:pt x="29335" y="83193"/>
                    <a:pt x="30591" y="82461"/>
                  </a:cubicBezTo>
                  <a:cubicBezTo>
                    <a:pt x="29252" y="81812"/>
                    <a:pt x="28038" y="81059"/>
                    <a:pt x="26699" y="80389"/>
                  </a:cubicBezTo>
                  <a:close/>
                  <a:moveTo>
                    <a:pt x="9897" y="79636"/>
                  </a:moveTo>
                  <a:cubicBezTo>
                    <a:pt x="11634" y="80577"/>
                    <a:pt x="13308" y="81519"/>
                    <a:pt x="15003" y="82461"/>
                  </a:cubicBezTo>
                  <a:cubicBezTo>
                    <a:pt x="13392" y="83465"/>
                    <a:pt x="11655" y="84344"/>
                    <a:pt x="9981" y="85285"/>
                  </a:cubicBezTo>
                  <a:cubicBezTo>
                    <a:pt x="8182" y="84469"/>
                    <a:pt x="6612" y="83381"/>
                    <a:pt x="4834" y="82523"/>
                  </a:cubicBezTo>
                  <a:cubicBezTo>
                    <a:pt x="6445" y="81498"/>
                    <a:pt x="8265" y="80598"/>
                    <a:pt x="9897" y="79636"/>
                  </a:cubicBezTo>
                  <a:close/>
                  <a:moveTo>
                    <a:pt x="26678" y="79636"/>
                  </a:moveTo>
                  <a:cubicBezTo>
                    <a:pt x="28394" y="80577"/>
                    <a:pt x="30089" y="81519"/>
                    <a:pt x="31763" y="82461"/>
                  </a:cubicBezTo>
                  <a:cubicBezTo>
                    <a:pt x="30151" y="83465"/>
                    <a:pt x="28415" y="84344"/>
                    <a:pt x="26741" y="85285"/>
                  </a:cubicBezTo>
                  <a:cubicBezTo>
                    <a:pt x="24941" y="84448"/>
                    <a:pt x="23372" y="83381"/>
                    <a:pt x="21594" y="82523"/>
                  </a:cubicBezTo>
                  <a:cubicBezTo>
                    <a:pt x="23226" y="81498"/>
                    <a:pt x="25025" y="80598"/>
                    <a:pt x="26678" y="79636"/>
                  </a:cubicBezTo>
                  <a:close/>
                  <a:moveTo>
                    <a:pt x="42622" y="78590"/>
                  </a:moveTo>
                  <a:cubicBezTo>
                    <a:pt x="40425" y="79971"/>
                    <a:pt x="37998" y="81121"/>
                    <a:pt x="35843" y="82544"/>
                  </a:cubicBezTo>
                  <a:cubicBezTo>
                    <a:pt x="38186" y="83800"/>
                    <a:pt x="40383" y="85181"/>
                    <a:pt x="42747" y="86352"/>
                  </a:cubicBezTo>
                  <a:lnTo>
                    <a:pt x="42747" y="84930"/>
                  </a:lnTo>
                  <a:cubicBezTo>
                    <a:pt x="41325" y="84093"/>
                    <a:pt x="39713" y="83402"/>
                    <a:pt x="38416" y="82419"/>
                  </a:cubicBezTo>
                  <a:cubicBezTo>
                    <a:pt x="39923" y="81707"/>
                    <a:pt x="41241" y="80808"/>
                    <a:pt x="42747" y="80075"/>
                  </a:cubicBezTo>
                  <a:cubicBezTo>
                    <a:pt x="42685" y="79615"/>
                    <a:pt x="42915" y="78862"/>
                    <a:pt x="42622" y="78590"/>
                  </a:cubicBezTo>
                  <a:close/>
                  <a:moveTo>
                    <a:pt x="42685" y="86750"/>
                  </a:moveTo>
                  <a:cubicBezTo>
                    <a:pt x="42413" y="87189"/>
                    <a:pt x="42015" y="87566"/>
                    <a:pt x="41743" y="88005"/>
                  </a:cubicBezTo>
                  <a:cubicBezTo>
                    <a:pt x="42057" y="88194"/>
                    <a:pt x="42371" y="88403"/>
                    <a:pt x="42685" y="88591"/>
                  </a:cubicBezTo>
                  <a:cubicBezTo>
                    <a:pt x="42726" y="88068"/>
                    <a:pt x="42810" y="87252"/>
                    <a:pt x="42685" y="86750"/>
                  </a:cubicBezTo>
                  <a:close/>
                  <a:moveTo>
                    <a:pt x="26615" y="75953"/>
                  </a:moveTo>
                  <a:cubicBezTo>
                    <a:pt x="26092" y="76309"/>
                    <a:pt x="25569" y="76665"/>
                    <a:pt x="25004" y="76937"/>
                  </a:cubicBezTo>
                  <a:cubicBezTo>
                    <a:pt x="25318" y="77543"/>
                    <a:pt x="25820" y="77920"/>
                    <a:pt x="26134" y="78506"/>
                  </a:cubicBezTo>
                  <a:cubicBezTo>
                    <a:pt x="23728" y="79740"/>
                    <a:pt x="21489" y="81184"/>
                    <a:pt x="19083" y="82419"/>
                  </a:cubicBezTo>
                  <a:cubicBezTo>
                    <a:pt x="21280" y="83946"/>
                    <a:pt x="23874" y="85076"/>
                    <a:pt x="26134" y="86541"/>
                  </a:cubicBezTo>
                  <a:cubicBezTo>
                    <a:pt x="25737" y="87022"/>
                    <a:pt x="25339" y="87482"/>
                    <a:pt x="25004" y="87984"/>
                  </a:cubicBezTo>
                  <a:cubicBezTo>
                    <a:pt x="25611" y="88319"/>
                    <a:pt x="26134" y="88738"/>
                    <a:pt x="26741" y="89051"/>
                  </a:cubicBezTo>
                  <a:cubicBezTo>
                    <a:pt x="27264" y="88633"/>
                    <a:pt x="27954" y="88382"/>
                    <a:pt x="28457" y="87922"/>
                  </a:cubicBezTo>
                  <a:cubicBezTo>
                    <a:pt x="28038" y="87482"/>
                    <a:pt x="27641" y="87022"/>
                    <a:pt x="27327" y="86499"/>
                  </a:cubicBezTo>
                  <a:cubicBezTo>
                    <a:pt x="29649" y="85139"/>
                    <a:pt x="32055" y="83842"/>
                    <a:pt x="34357" y="82461"/>
                  </a:cubicBezTo>
                  <a:cubicBezTo>
                    <a:pt x="32035" y="81101"/>
                    <a:pt x="29628" y="79824"/>
                    <a:pt x="27327" y="78443"/>
                  </a:cubicBezTo>
                  <a:cubicBezTo>
                    <a:pt x="27641" y="77878"/>
                    <a:pt x="28164" y="77543"/>
                    <a:pt x="28394" y="76916"/>
                  </a:cubicBezTo>
                  <a:cubicBezTo>
                    <a:pt x="27766" y="76623"/>
                    <a:pt x="27306" y="76183"/>
                    <a:pt x="26615" y="75953"/>
                  </a:cubicBezTo>
                  <a:close/>
                  <a:moveTo>
                    <a:pt x="9855" y="75953"/>
                  </a:moveTo>
                  <a:cubicBezTo>
                    <a:pt x="9332" y="76288"/>
                    <a:pt x="8809" y="76665"/>
                    <a:pt x="8223" y="76937"/>
                  </a:cubicBezTo>
                  <a:cubicBezTo>
                    <a:pt x="8516" y="77543"/>
                    <a:pt x="9039" y="77941"/>
                    <a:pt x="9353" y="78506"/>
                  </a:cubicBezTo>
                  <a:cubicBezTo>
                    <a:pt x="6947" y="79803"/>
                    <a:pt x="4562" y="81121"/>
                    <a:pt x="2260" y="82544"/>
                  </a:cubicBezTo>
                  <a:cubicBezTo>
                    <a:pt x="4666" y="83842"/>
                    <a:pt x="7052" y="85181"/>
                    <a:pt x="9353" y="86562"/>
                  </a:cubicBezTo>
                  <a:cubicBezTo>
                    <a:pt x="8956" y="87001"/>
                    <a:pt x="8579" y="87503"/>
                    <a:pt x="8223" y="88005"/>
                  </a:cubicBezTo>
                  <a:cubicBezTo>
                    <a:pt x="8809" y="88361"/>
                    <a:pt x="9353" y="88759"/>
                    <a:pt x="9981" y="89072"/>
                  </a:cubicBezTo>
                  <a:cubicBezTo>
                    <a:pt x="10504" y="88654"/>
                    <a:pt x="11195" y="88403"/>
                    <a:pt x="11676" y="87963"/>
                  </a:cubicBezTo>
                  <a:cubicBezTo>
                    <a:pt x="11257" y="87524"/>
                    <a:pt x="10881" y="87064"/>
                    <a:pt x="10567" y="86520"/>
                  </a:cubicBezTo>
                  <a:cubicBezTo>
                    <a:pt x="12889" y="85160"/>
                    <a:pt x="15296" y="83862"/>
                    <a:pt x="17597" y="82481"/>
                  </a:cubicBezTo>
                  <a:cubicBezTo>
                    <a:pt x="15275" y="81163"/>
                    <a:pt x="12868" y="79845"/>
                    <a:pt x="10567" y="78464"/>
                  </a:cubicBezTo>
                  <a:cubicBezTo>
                    <a:pt x="10881" y="77920"/>
                    <a:pt x="11362" y="77543"/>
                    <a:pt x="11634" y="76937"/>
                  </a:cubicBezTo>
                  <a:cubicBezTo>
                    <a:pt x="11006" y="76665"/>
                    <a:pt x="10525" y="76183"/>
                    <a:pt x="9855" y="75953"/>
                  </a:cubicBezTo>
                  <a:close/>
                  <a:moveTo>
                    <a:pt x="1507" y="87378"/>
                  </a:moveTo>
                  <a:cubicBezTo>
                    <a:pt x="1151" y="87671"/>
                    <a:pt x="691" y="87880"/>
                    <a:pt x="252" y="88068"/>
                  </a:cubicBezTo>
                  <a:lnTo>
                    <a:pt x="252" y="89051"/>
                  </a:lnTo>
                  <a:cubicBezTo>
                    <a:pt x="350" y="89062"/>
                    <a:pt x="443" y="89066"/>
                    <a:pt x="532" y="89066"/>
                  </a:cubicBezTo>
                  <a:cubicBezTo>
                    <a:pt x="992" y="89066"/>
                    <a:pt x="1334" y="88941"/>
                    <a:pt x="1633" y="88800"/>
                  </a:cubicBezTo>
                  <a:cubicBezTo>
                    <a:pt x="1904" y="89011"/>
                    <a:pt x="2391" y="89073"/>
                    <a:pt x="2916" y="89073"/>
                  </a:cubicBezTo>
                  <a:cubicBezTo>
                    <a:pt x="3484" y="89073"/>
                    <a:pt x="4095" y="89000"/>
                    <a:pt x="4520" y="88968"/>
                  </a:cubicBezTo>
                  <a:cubicBezTo>
                    <a:pt x="3495" y="88487"/>
                    <a:pt x="2532" y="87901"/>
                    <a:pt x="1507" y="87378"/>
                  </a:cubicBezTo>
                  <a:close/>
                  <a:moveTo>
                    <a:pt x="18267" y="87378"/>
                  </a:moveTo>
                  <a:cubicBezTo>
                    <a:pt x="17367" y="88005"/>
                    <a:pt x="16258" y="88445"/>
                    <a:pt x="15317" y="89072"/>
                  </a:cubicBezTo>
                  <a:cubicBezTo>
                    <a:pt x="15434" y="89065"/>
                    <a:pt x="15556" y="89062"/>
                    <a:pt x="15681" y="89062"/>
                  </a:cubicBezTo>
                  <a:cubicBezTo>
                    <a:pt x="16114" y="89062"/>
                    <a:pt x="16581" y="89096"/>
                    <a:pt x="17014" y="89096"/>
                  </a:cubicBezTo>
                  <a:cubicBezTo>
                    <a:pt x="17544" y="89096"/>
                    <a:pt x="18024" y="89046"/>
                    <a:pt x="18330" y="88821"/>
                  </a:cubicBezTo>
                  <a:cubicBezTo>
                    <a:pt x="18618" y="89035"/>
                    <a:pt x="19158" y="89096"/>
                    <a:pt x="19732" y="89096"/>
                  </a:cubicBezTo>
                  <a:cubicBezTo>
                    <a:pt x="20281" y="89096"/>
                    <a:pt x="20860" y="89040"/>
                    <a:pt x="21280" y="89010"/>
                  </a:cubicBezTo>
                  <a:cubicBezTo>
                    <a:pt x="20255" y="88487"/>
                    <a:pt x="19292" y="87901"/>
                    <a:pt x="18267" y="87378"/>
                  </a:cubicBezTo>
                  <a:close/>
                  <a:moveTo>
                    <a:pt x="35048" y="87378"/>
                  </a:moveTo>
                  <a:cubicBezTo>
                    <a:pt x="34127" y="88005"/>
                    <a:pt x="33018" y="88487"/>
                    <a:pt x="32076" y="89072"/>
                  </a:cubicBezTo>
                  <a:cubicBezTo>
                    <a:pt x="32194" y="89065"/>
                    <a:pt x="32316" y="89062"/>
                    <a:pt x="32441" y="89062"/>
                  </a:cubicBezTo>
                  <a:cubicBezTo>
                    <a:pt x="32874" y="89062"/>
                    <a:pt x="33341" y="89096"/>
                    <a:pt x="33774" y="89096"/>
                  </a:cubicBezTo>
                  <a:cubicBezTo>
                    <a:pt x="34304" y="89096"/>
                    <a:pt x="34783" y="89046"/>
                    <a:pt x="35089" y="88821"/>
                  </a:cubicBezTo>
                  <a:cubicBezTo>
                    <a:pt x="35399" y="89035"/>
                    <a:pt x="35955" y="89096"/>
                    <a:pt x="36540" y="89096"/>
                  </a:cubicBezTo>
                  <a:cubicBezTo>
                    <a:pt x="37098" y="89096"/>
                    <a:pt x="37683" y="89040"/>
                    <a:pt x="38102" y="89010"/>
                  </a:cubicBezTo>
                  <a:cubicBezTo>
                    <a:pt x="37035" y="88528"/>
                    <a:pt x="36094" y="87880"/>
                    <a:pt x="35048" y="87378"/>
                  </a:cubicBezTo>
                  <a:close/>
                  <a:moveTo>
                    <a:pt x="35048" y="82984"/>
                  </a:moveTo>
                  <a:cubicBezTo>
                    <a:pt x="34462" y="83318"/>
                    <a:pt x="33897" y="83632"/>
                    <a:pt x="33332" y="83988"/>
                  </a:cubicBezTo>
                  <a:cubicBezTo>
                    <a:pt x="33687" y="84574"/>
                    <a:pt x="34211" y="84971"/>
                    <a:pt x="34545" y="85557"/>
                  </a:cubicBezTo>
                  <a:cubicBezTo>
                    <a:pt x="32432" y="86666"/>
                    <a:pt x="30361" y="87859"/>
                    <a:pt x="28310" y="89051"/>
                  </a:cubicBezTo>
                  <a:cubicBezTo>
                    <a:pt x="28490" y="89028"/>
                    <a:pt x="28662" y="89019"/>
                    <a:pt x="28828" y="89019"/>
                  </a:cubicBezTo>
                  <a:cubicBezTo>
                    <a:pt x="29345" y="89019"/>
                    <a:pt x="29804" y="89105"/>
                    <a:pt x="30247" y="89105"/>
                  </a:cubicBezTo>
                  <a:cubicBezTo>
                    <a:pt x="30426" y="89105"/>
                    <a:pt x="30603" y="89091"/>
                    <a:pt x="30779" y="89051"/>
                  </a:cubicBezTo>
                  <a:cubicBezTo>
                    <a:pt x="31511" y="88905"/>
                    <a:pt x="32265" y="88215"/>
                    <a:pt x="32913" y="87859"/>
                  </a:cubicBezTo>
                  <a:cubicBezTo>
                    <a:pt x="33687" y="87440"/>
                    <a:pt x="34357" y="87022"/>
                    <a:pt x="35110" y="86645"/>
                  </a:cubicBezTo>
                  <a:cubicBezTo>
                    <a:pt x="35822" y="87001"/>
                    <a:pt x="36533" y="87399"/>
                    <a:pt x="37307" y="87859"/>
                  </a:cubicBezTo>
                  <a:cubicBezTo>
                    <a:pt x="38359" y="88443"/>
                    <a:pt x="39238" y="89108"/>
                    <a:pt x="40677" y="89108"/>
                  </a:cubicBezTo>
                  <a:cubicBezTo>
                    <a:pt x="41041" y="89108"/>
                    <a:pt x="41442" y="89065"/>
                    <a:pt x="41890" y="88968"/>
                  </a:cubicBezTo>
                  <a:cubicBezTo>
                    <a:pt x="39776" y="87859"/>
                    <a:pt x="37726" y="86645"/>
                    <a:pt x="35675" y="85474"/>
                  </a:cubicBezTo>
                  <a:cubicBezTo>
                    <a:pt x="36031" y="84950"/>
                    <a:pt x="36512" y="84532"/>
                    <a:pt x="36868" y="83946"/>
                  </a:cubicBezTo>
                  <a:cubicBezTo>
                    <a:pt x="36240" y="83674"/>
                    <a:pt x="35717" y="83214"/>
                    <a:pt x="35048" y="82984"/>
                  </a:cubicBezTo>
                  <a:close/>
                  <a:moveTo>
                    <a:pt x="18267" y="82984"/>
                  </a:moveTo>
                  <a:cubicBezTo>
                    <a:pt x="17702" y="83360"/>
                    <a:pt x="17053" y="83632"/>
                    <a:pt x="16530" y="84051"/>
                  </a:cubicBezTo>
                  <a:cubicBezTo>
                    <a:pt x="16970" y="84511"/>
                    <a:pt x="17409" y="84971"/>
                    <a:pt x="17723" y="85578"/>
                  </a:cubicBezTo>
                  <a:cubicBezTo>
                    <a:pt x="15672" y="86729"/>
                    <a:pt x="13601" y="87880"/>
                    <a:pt x="11571" y="89072"/>
                  </a:cubicBezTo>
                  <a:cubicBezTo>
                    <a:pt x="11751" y="89049"/>
                    <a:pt x="11923" y="89040"/>
                    <a:pt x="12089" y="89040"/>
                  </a:cubicBezTo>
                  <a:cubicBezTo>
                    <a:pt x="12606" y="89040"/>
                    <a:pt x="13065" y="89126"/>
                    <a:pt x="13508" y="89126"/>
                  </a:cubicBezTo>
                  <a:cubicBezTo>
                    <a:pt x="13687" y="89126"/>
                    <a:pt x="13864" y="89112"/>
                    <a:pt x="14040" y="89072"/>
                  </a:cubicBezTo>
                  <a:cubicBezTo>
                    <a:pt x="14354" y="89010"/>
                    <a:pt x="14773" y="88717"/>
                    <a:pt x="15107" y="88507"/>
                  </a:cubicBezTo>
                  <a:cubicBezTo>
                    <a:pt x="16237" y="87880"/>
                    <a:pt x="17262" y="87189"/>
                    <a:pt x="18371" y="86666"/>
                  </a:cubicBezTo>
                  <a:cubicBezTo>
                    <a:pt x="19083" y="87043"/>
                    <a:pt x="19794" y="87440"/>
                    <a:pt x="20568" y="87880"/>
                  </a:cubicBezTo>
                  <a:cubicBezTo>
                    <a:pt x="21629" y="88469"/>
                    <a:pt x="22513" y="89139"/>
                    <a:pt x="23973" y="89139"/>
                  </a:cubicBezTo>
                  <a:cubicBezTo>
                    <a:pt x="24328" y="89139"/>
                    <a:pt x="24717" y="89100"/>
                    <a:pt x="25151" y="89010"/>
                  </a:cubicBezTo>
                  <a:cubicBezTo>
                    <a:pt x="23037" y="87880"/>
                    <a:pt x="20966" y="86708"/>
                    <a:pt x="18936" y="85494"/>
                  </a:cubicBezTo>
                  <a:cubicBezTo>
                    <a:pt x="19292" y="84971"/>
                    <a:pt x="19773" y="84532"/>
                    <a:pt x="20129" y="83988"/>
                  </a:cubicBezTo>
                  <a:cubicBezTo>
                    <a:pt x="19480" y="83674"/>
                    <a:pt x="18957" y="83256"/>
                    <a:pt x="18267" y="82984"/>
                  </a:cubicBezTo>
                  <a:close/>
                  <a:moveTo>
                    <a:pt x="1507" y="82984"/>
                  </a:moveTo>
                  <a:cubicBezTo>
                    <a:pt x="1068" y="83214"/>
                    <a:pt x="649" y="83507"/>
                    <a:pt x="210" y="83737"/>
                  </a:cubicBezTo>
                  <a:cubicBezTo>
                    <a:pt x="0" y="84783"/>
                    <a:pt x="754" y="84930"/>
                    <a:pt x="963" y="85578"/>
                  </a:cubicBezTo>
                  <a:cubicBezTo>
                    <a:pt x="691" y="85725"/>
                    <a:pt x="356" y="85808"/>
                    <a:pt x="210" y="86080"/>
                  </a:cubicBezTo>
                  <a:cubicBezTo>
                    <a:pt x="231" y="86520"/>
                    <a:pt x="105" y="87147"/>
                    <a:pt x="335" y="87378"/>
                  </a:cubicBezTo>
                  <a:cubicBezTo>
                    <a:pt x="733" y="87127"/>
                    <a:pt x="1109" y="86855"/>
                    <a:pt x="1591" y="86687"/>
                  </a:cubicBezTo>
                  <a:cubicBezTo>
                    <a:pt x="2302" y="87043"/>
                    <a:pt x="2972" y="87461"/>
                    <a:pt x="3725" y="87901"/>
                  </a:cubicBezTo>
                  <a:cubicBezTo>
                    <a:pt x="4311" y="88215"/>
                    <a:pt x="5336" y="88968"/>
                    <a:pt x="5922" y="89114"/>
                  </a:cubicBezTo>
                  <a:cubicBezTo>
                    <a:pt x="6100" y="89146"/>
                    <a:pt x="6285" y="89157"/>
                    <a:pt x="6477" y="89157"/>
                  </a:cubicBezTo>
                  <a:cubicBezTo>
                    <a:pt x="7052" y="89157"/>
                    <a:pt x="7679" y="89051"/>
                    <a:pt x="8307" y="89051"/>
                  </a:cubicBezTo>
                  <a:cubicBezTo>
                    <a:pt x="6257" y="87901"/>
                    <a:pt x="4185" y="86750"/>
                    <a:pt x="2156" y="85557"/>
                  </a:cubicBezTo>
                  <a:cubicBezTo>
                    <a:pt x="2532" y="85034"/>
                    <a:pt x="2972" y="84553"/>
                    <a:pt x="3369" y="84030"/>
                  </a:cubicBezTo>
                  <a:cubicBezTo>
                    <a:pt x="2721" y="83674"/>
                    <a:pt x="2197" y="83256"/>
                    <a:pt x="1507" y="82984"/>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4"/>
            <p:cNvSpPr/>
            <p:nvPr/>
          </p:nvSpPr>
          <p:spPr>
            <a:xfrm>
              <a:off x="4391094" y="2412257"/>
              <a:ext cx="459886" cy="61400"/>
            </a:xfrm>
            <a:custGeom>
              <a:avLst/>
              <a:gdLst/>
              <a:ahLst/>
              <a:cxnLst/>
              <a:rect l="l" t="t" r="r" b="b"/>
              <a:pathLst>
                <a:path w="42790" h="5713" extrusionOk="0">
                  <a:moveTo>
                    <a:pt x="0" y="0"/>
                  </a:moveTo>
                  <a:cubicBezTo>
                    <a:pt x="42" y="1946"/>
                    <a:pt x="84" y="3829"/>
                    <a:pt x="147" y="5712"/>
                  </a:cubicBezTo>
                  <a:lnTo>
                    <a:pt x="42684" y="5712"/>
                  </a:lnTo>
                  <a:cubicBezTo>
                    <a:pt x="42747" y="3829"/>
                    <a:pt x="42768" y="1925"/>
                    <a:pt x="42789" y="0"/>
                  </a:cubicBezTo>
                  <a:close/>
                </a:path>
              </a:pathLst>
            </a:custGeom>
            <a:solidFill>
              <a:srgbClr val="68B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5" name="Google Shape;505;p34"/>
            <p:cNvSpPr/>
            <p:nvPr/>
          </p:nvSpPr>
          <p:spPr>
            <a:xfrm>
              <a:off x="4392889" y="2473651"/>
              <a:ext cx="457414" cy="61175"/>
            </a:xfrm>
            <a:custGeom>
              <a:avLst/>
              <a:gdLst/>
              <a:ahLst/>
              <a:cxnLst/>
              <a:rect l="l" t="t" r="r" b="b"/>
              <a:pathLst>
                <a:path w="42560" h="5692" extrusionOk="0">
                  <a:moveTo>
                    <a:pt x="1" y="0"/>
                  </a:moveTo>
                  <a:cubicBezTo>
                    <a:pt x="22" y="1925"/>
                    <a:pt x="105" y="3850"/>
                    <a:pt x="210" y="5692"/>
                  </a:cubicBezTo>
                  <a:lnTo>
                    <a:pt x="42308" y="5692"/>
                  </a:lnTo>
                  <a:cubicBezTo>
                    <a:pt x="42413" y="3809"/>
                    <a:pt x="42476" y="1905"/>
                    <a:pt x="42559" y="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4"/>
            <p:cNvSpPr/>
            <p:nvPr/>
          </p:nvSpPr>
          <p:spPr>
            <a:xfrm>
              <a:off x="4395135" y="2535271"/>
              <a:ext cx="452695" cy="61175"/>
            </a:xfrm>
            <a:custGeom>
              <a:avLst/>
              <a:gdLst/>
              <a:ahLst/>
              <a:cxnLst/>
              <a:rect l="l" t="t" r="r" b="b"/>
              <a:pathLst>
                <a:path w="42121" h="5692" extrusionOk="0">
                  <a:moveTo>
                    <a:pt x="1" y="1"/>
                  </a:moveTo>
                  <a:cubicBezTo>
                    <a:pt x="85" y="1905"/>
                    <a:pt x="210" y="3809"/>
                    <a:pt x="336" y="5692"/>
                  </a:cubicBezTo>
                  <a:lnTo>
                    <a:pt x="41764" y="5692"/>
                  </a:lnTo>
                  <a:cubicBezTo>
                    <a:pt x="41911" y="3809"/>
                    <a:pt x="42015" y="1905"/>
                    <a:pt x="42120"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4"/>
            <p:cNvSpPr/>
            <p:nvPr/>
          </p:nvSpPr>
          <p:spPr>
            <a:xfrm>
              <a:off x="4398736" y="2596439"/>
              <a:ext cx="445495" cy="682735"/>
            </a:xfrm>
            <a:custGeom>
              <a:avLst/>
              <a:gdLst/>
              <a:ahLst/>
              <a:cxnLst/>
              <a:rect l="l" t="t" r="r" b="b"/>
              <a:pathLst>
                <a:path w="41451" h="63525" extrusionOk="0">
                  <a:moveTo>
                    <a:pt x="1" y="1"/>
                  </a:moveTo>
                  <a:cubicBezTo>
                    <a:pt x="2532" y="36492"/>
                    <a:pt x="11676" y="63525"/>
                    <a:pt x="20715" y="63525"/>
                  </a:cubicBezTo>
                  <a:lnTo>
                    <a:pt x="20736" y="63525"/>
                  </a:lnTo>
                  <a:cubicBezTo>
                    <a:pt x="29796" y="63525"/>
                    <a:pt x="38919" y="36492"/>
                    <a:pt x="41450"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4"/>
            <p:cNvSpPr/>
            <p:nvPr/>
          </p:nvSpPr>
          <p:spPr>
            <a:xfrm>
              <a:off x="4398736" y="2596439"/>
              <a:ext cx="445269" cy="395121"/>
            </a:xfrm>
            <a:custGeom>
              <a:avLst/>
              <a:gdLst/>
              <a:ahLst/>
              <a:cxnLst/>
              <a:rect l="l" t="t" r="r" b="b"/>
              <a:pathLst>
                <a:path w="41430" h="36764" extrusionOk="0">
                  <a:moveTo>
                    <a:pt x="1" y="1"/>
                  </a:moveTo>
                  <a:cubicBezTo>
                    <a:pt x="963" y="13957"/>
                    <a:pt x="2909" y="26574"/>
                    <a:pt x="5441" y="36764"/>
                  </a:cubicBezTo>
                  <a:cubicBezTo>
                    <a:pt x="12618" y="36199"/>
                    <a:pt x="18581" y="31282"/>
                    <a:pt x="20715" y="24670"/>
                  </a:cubicBezTo>
                  <a:cubicBezTo>
                    <a:pt x="22870" y="31282"/>
                    <a:pt x="28833" y="36178"/>
                    <a:pt x="35989" y="36764"/>
                  </a:cubicBezTo>
                  <a:cubicBezTo>
                    <a:pt x="38521" y="26553"/>
                    <a:pt x="40467" y="13957"/>
                    <a:pt x="41429" y="1"/>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9" name="Google Shape;509;p34"/>
            <p:cNvSpPr/>
            <p:nvPr/>
          </p:nvSpPr>
          <p:spPr>
            <a:xfrm>
              <a:off x="4586970" y="2815036"/>
              <a:ext cx="68376" cy="294374"/>
            </a:xfrm>
            <a:custGeom>
              <a:avLst/>
              <a:gdLst/>
              <a:ahLst/>
              <a:cxnLst/>
              <a:rect l="l" t="t" r="r" b="b"/>
              <a:pathLst>
                <a:path w="6362" h="27390" extrusionOk="0">
                  <a:moveTo>
                    <a:pt x="3181" y="1"/>
                  </a:moveTo>
                  <a:cubicBezTo>
                    <a:pt x="1424" y="1"/>
                    <a:pt x="1" y="1444"/>
                    <a:pt x="1" y="3202"/>
                  </a:cubicBezTo>
                  <a:lnTo>
                    <a:pt x="1" y="24209"/>
                  </a:lnTo>
                  <a:cubicBezTo>
                    <a:pt x="1" y="25967"/>
                    <a:pt x="1424" y="27390"/>
                    <a:pt x="3181" y="27390"/>
                  </a:cubicBezTo>
                  <a:cubicBezTo>
                    <a:pt x="4939" y="27390"/>
                    <a:pt x="6361" y="25967"/>
                    <a:pt x="6361" y="24209"/>
                  </a:cubicBezTo>
                  <a:lnTo>
                    <a:pt x="6361" y="3202"/>
                  </a:lnTo>
                  <a:cubicBezTo>
                    <a:pt x="6361" y="1444"/>
                    <a:pt x="4939" y="1"/>
                    <a:pt x="31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4"/>
            <p:cNvSpPr/>
            <p:nvPr/>
          </p:nvSpPr>
          <p:spPr>
            <a:xfrm>
              <a:off x="4613281" y="1481204"/>
              <a:ext cx="15982" cy="1797670"/>
            </a:xfrm>
            <a:custGeom>
              <a:avLst/>
              <a:gdLst/>
              <a:ahLst/>
              <a:cxnLst/>
              <a:rect l="l" t="t" r="r" b="b"/>
              <a:pathLst>
                <a:path w="1487" h="167264" extrusionOk="0">
                  <a:moveTo>
                    <a:pt x="733" y="1"/>
                  </a:moveTo>
                  <a:cubicBezTo>
                    <a:pt x="503" y="1"/>
                    <a:pt x="252" y="1"/>
                    <a:pt x="1" y="42"/>
                  </a:cubicBezTo>
                  <a:lnTo>
                    <a:pt x="1" y="167222"/>
                  </a:lnTo>
                  <a:cubicBezTo>
                    <a:pt x="231" y="167243"/>
                    <a:pt x="461" y="167264"/>
                    <a:pt x="733" y="167264"/>
                  </a:cubicBezTo>
                  <a:lnTo>
                    <a:pt x="754" y="167264"/>
                  </a:lnTo>
                  <a:cubicBezTo>
                    <a:pt x="984" y="167264"/>
                    <a:pt x="1235" y="167243"/>
                    <a:pt x="1486" y="167222"/>
                  </a:cubicBezTo>
                  <a:lnTo>
                    <a:pt x="1486" y="42"/>
                  </a:lnTo>
                  <a:cubicBezTo>
                    <a:pt x="1235" y="42"/>
                    <a:pt x="984" y="1"/>
                    <a:pt x="733"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4"/>
            <p:cNvSpPr/>
            <p:nvPr/>
          </p:nvSpPr>
          <p:spPr>
            <a:xfrm>
              <a:off x="4587766" y="1489058"/>
              <a:ext cx="230050" cy="1797670"/>
            </a:xfrm>
            <a:custGeom>
              <a:avLst/>
              <a:gdLst/>
              <a:ahLst/>
              <a:cxnLst/>
              <a:rect l="l" t="t" r="r" b="b"/>
              <a:pathLst>
                <a:path w="21405" h="167264" extrusionOk="0">
                  <a:moveTo>
                    <a:pt x="0" y="1"/>
                  </a:moveTo>
                  <a:lnTo>
                    <a:pt x="0" y="167264"/>
                  </a:lnTo>
                  <a:cubicBezTo>
                    <a:pt x="10650" y="167264"/>
                    <a:pt x="21405" y="129811"/>
                    <a:pt x="21405" y="83611"/>
                  </a:cubicBezTo>
                  <a:cubicBezTo>
                    <a:pt x="21405" y="13266"/>
                    <a:pt x="10650" y="1"/>
                    <a:pt x="0" y="1"/>
                  </a:cubicBezTo>
                  <a:close/>
                </a:path>
              </a:pathLst>
            </a:custGeom>
            <a:solidFill>
              <a:srgbClr val="FFFFFF">
                <a:alpha val="19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2" name="Google Shape;512;p34"/>
          <p:cNvGrpSpPr/>
          <p:nvPr/>
        </p:nvGrpSpPr>
        <p:grpSpPr>
          <a:xfrm rot="1800236">
            <a:off x="4273497" y="1510578"/>
            <a:ext cx="425382" cy="1662205"/>
            <a:chOff x="3681109" y="1481204"/>
            <a:chExt cx="460127" cy="1797970"/>
          </a:xfrm>
        </p:grpSpPr>
        <p:sp>
          <p:nvSpPr>
            <p:cNvPr id="513" name="Google Shape;513;p34"/>
            <p:cNvSpPr/>
            <p:nvPr/>
          </p:nvSpPr>
          <p:spPr>
            <a:xfrm>
              <a:off x="3681109" y="1481204"/>
              <a:ext cx="460111" cy="1797896"/>
            </a:xfrm>
            <a:custGeom>
              <a:avLst/>
              <a:gdLst/>
              <a:ahLst/>
              <a:cxnLst/>
              <a:rect l="l" t="t" r="r" b="b"/>
              <a:pathLst>
                <a:path w="42811" h="167285" extrusionOk="0">
                  <a:moveTo>
                    <a:pt x="21426" y="1"/>
                  </a:moveTo>
                  <a:cubicBezTo>
                    <a:pt x="10755" y="1"/>
                    <a:pt x="0" y="13266"/>
                    <a:pt x="0" y="83653"/>
                  </a:cubicBezTo>
                  <a:cubicBezTo>
                    <a:pt x="0" y="129832"/>
                    <a:pt x="10755" y="167285"/>
                    <a:pt x="21384" y="167285"/>
                  </a:cubicBezTo>
                  <a:lnTo>
                    <a:pt x="21426" y="167285"/>
                  </a:lnTo>
                  <a:cubicBezTo>
                    <a:pt x="32055" y="167285"/>
                    <a:pt x="42810" y="129832"/>
                    <a:pt x="42810" y="83653"/>
                  </a:cubicBezTo>
                  <a:cubicBezTo>
                    <a:pt x="42810" y="13266"/>
                    <a:pt x="32097" y="1"/>
                    <a:pt x="21426"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4"/>
            <p:cNvSpPr/>
            <p:nvPr/>
          </p:nvSpPr>
          <p:spPr>
            <a:xfrm>
              <a:off x="3681109" y="2412257"/>
              <a:ext cx="459886" cy="61400"/>
            </a:xfrm>
            <a:custGeom>
              <a:avLst/>
              <a:gdLst/>
              <a:ahLst/>
              <a:cxnLst/>
              <a:rect l="l" t="t" r="r" b="b"/>
              <a:pathLst>
                <a:path w="42790" h="5713" extrusionOk="0">
                  <a:moveTo>
                    <a:pt x="0" y="0"/>
                  </a:moveTo>
                  <a:cubicBezTo>
                    <a:pt x="42" y="1946"/>
                    <a:pt x="84" y="3829"/>
                    <a:pt x="126" y="5712"/>
                  </a:cubicBezTo>
                  <a:lnTo>
                    <a:pt x="42685" y="5712"/>
                  </a:lnTo>
                  <a:cubicBezTo>
                    <a:pt x="42747" y="3829"/>
                    <a:pt x="42768" y="1925"/>
                    <a:pt x="42789" y="0"/>
                  </a:cubicBezTo>
                  <a:close/>
                </a:path>
              </a:pathLst>
            </a:custGeom>
            <a:solidFill>
              <a:srgbClr val="68B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4"/>
            <p:cNvSpPr/>
            <p:nvPr/>
          </p:nvSpPr>
          <p:spPr>
            <a:xfrm>
              <a:off x="3682679" y="2473651"/>
              <a:ext cx="457414" cy="61175"/>
            </a:xfrm>
            <a:custGeom>
              <a:avLst/>
              <a:gdLst/>
              <a:ahLst/>
              <a:cxnLst/>
              <a:rect l="l" t="t" r="r" b="b"/>
              <a:pathLst>
                <a:path w="42560" h="5692" extrusionOk="0">
                  <a:moveTo>
                    <a:pt x="1" y="0"/>
                  </a:moveTo>
                  <a:cubicBezTo>
                    <a:pt x="43" y="1925"/>
                    <a:pt x="105" y="3850"/>
                    <a:pt x="210" y="5692"/>
                  </a:cubicBezTo>
                  <a:lnTo>
                    <a:pt x="42329" y="5692"/>
                  </a:lnTo>
                  <a:cubicBezTo>
                    <a:pt x="42434" y="3809"/>
                    <a:pt x="42476" y="1905"/>
                    <a:pt x="42559" y="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4"/>
            <p:cNvSpPr/>
            <p:nvPr/>
          </p:nvSpPr>
          <p:spPr>
            <a:xfrm>
              <a:off x="3684936" y="2535271"/>
              <a:ext cx="452685" cy="61175"/>
            </a:xfrm>
            <a:custGeom>
              <a:avLst/>
              <a:gdLst/>
              <a:ahLst/>
              <a:cxnLst/>
              <a:rect l="l" t="t" r="r" b="b"/>
              <a:pathLst>
                <a:path w="42120" h="5692" extrusionOk="0">
                  <a:moveTo>
                    <a:pt x="0" y="1"/>
                  </a:moveTo>
                  <a:cubicBezTo>
                    <a:pt x="84" y="1905"/>
                    <a:pt x="209" y="3809"/>
                    <a:pt x="356" y="5692"/>
                  </a:cubicBezTo>
                  <a:lnTo>
                    <a:pt x="41785" y="5692"/>
                  </a:lnTo>
                  <a:cubicBezTo>
                    <a:pt x="41910" y="3809"/>
                    <a:pt x="42015" y="1905"/>
                    <a:pt x="42119"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4"/>
            <p:cNvSpPr/>
            <p:nvPr/>
          </p:nvSpPr>
          <p:spPr>
            <a:xfrm>
              <a:off x="3688751" y="2596439"/>
              <a:ext cx="445495" cy="682735"/>
            </a:xfrm>
            <a:custGeom>
              <a:avLst/>
              <a:gdLst/>
              <a:ahLst/>
              <a:cxnLst/>
              <a:rect l="l" t="t" r="r" b="b"/>
              <a:pathLst>
                <a:path w="41451" h="63525" extrusionOk="0">
                  <a:moveTo>
                    <a:pt x="1" y="1"/>
                  </a:moveTo>
                  <a:cubicBezTo>
                    <a:pt x="2533" y="36492"/>
                    <a:pt x="11655" y="63525"/>
                    <a:pt x="20715" y="63525"/>
                  </a:cubicBezTo>
                  <a:lnTo>
                    <a:pt x="20736" y="63525"/>
                  </a:lnTo>
                  <a:cubicBezTo>
                    <a:pt x="29796" y="63525"/>
                    <a:pt x="38919" y="36492"/>
                    <a:pt x="41450"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4"/>
            <p:cNvSpPr/>
            <p:nvPr/>
          </p:nvSpPr>
          <p:spPr>
            <a:xfrm>
              <a:off x="3688751" y="2596439"/>
              <a:ext cx="445269" cy="395121"/>
            </a:xfrm>
            <a:custGeom>
              <a:avLst/>
              <a:gdLst/>
              <a:ahLst/>
              <a:cxnLst/>
              <a:rect l="l" t="t" r="r" b="b"/>
              <a:pathLst>
                <a:path w="41430" h="36764" extrusionOk="0">
                  <a:moveTo>
                    <a:pt x="1" y="1"/>
                  </a:moveTo>
                  <a:cubicBezTo>
                    <a:pt x="963" y="13957"/>
                    <a:pt x="2888" y="26574"/>
                    <a:pt x="5441" y="36764"/>
                  </a:cubicBezTo>
                  <a:cubicBezTo>
                    <a:pt x="12597" y="36199"/>
                    <a:pt x="18560" y="31282"/>
                    <a:pt x="20715" y="24670"/>
                  </a:cubicBezTo>
                  <a:cubicBezTo>
                    <a:pt x="22849" y="31282"/>
                    <a:pt x="28813" y="36178"/>
                    <a:pt x="35989" y="36764"/>
                  </a:cubicBezTo>
                  <a:cubicBezTo>
                    <a:pt x="38521" y="26553"/>
                    <a:pt x="40446" y="13957"/>
                    <a:pt x="41430" y="1"/>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4"/>
            <p:cNvSpPr/>
            <p:nvPr/>
          </p:nvSpPr>
          <p:spPr>
            <a:xfrm>
              <a:off x="3876985" y="2815036"/>
              <a:ext cx="68601" cy="294374"/>
            </a:xfrm>
            <a:custGeom>
              <a:avLst/>
              <a:gdLst/>
              <a:ahLst/>
              <a:cxnLst/>
              <a:rect l="l" t="t" r="r" b="b"/>
              <a:pathLst>
                <a:path w="6383" h="27390" extrusionOk="0">
                  <a:moveTo>
                    <a:pt x="3202" y="1"/>
                  </a:moveTo>
                  <a:cubicBezTo>
                    <a:pt x="1445" y="1"/>
                    <a:pt x="1" y="1444"/>
                    <a:pt x="1" y="3202"/>
                  </a:cubicBezTo>
                  <a:lnTo>
                    <a:pt x="1" y="24209"/>
                  </a:lnTo>
                  <a:cubicBezTo>
                    <a:pt x="1" y="25967"/>
                    <a:pt x="1445" y="27390"/>
                    <a:pt x="3202" y="27390"/>
                  </a:cubicBezTo>
                  <a:cubicBezTo>
                    <a:pt x="4939" y="27390"/>
                    <a:pt x="6383" y="25967"/>
                    <a:pt x="6383" y="24209"/>
                  </a:cubicBezTo>
                  <a:lnTo>
                    <a:pt x="6383" y="3202"/>
                  </a:lnTo>
                  <a:cubicBezTo>
                    <a:pt x="6383" y="1444"/>
                    <a:pt x="4939" y="1"/>
                    <a:pt x="320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4"/>
            <p:cNvSpPr/>
            <p:nvPr/>
          </p:nvSpPr>
          <p:spPr>
            <a:xfrm>
              <a:off x="3903071" y="1481204"/>
              <a:ext cx="16207" cy="1797670"/>
            </a:xfrm>
            <a:custGeom>
              <a:avLst/>
              <a:gdLst/>
              <a:ahLst/>
              <a:cxnLst/>
              <a:rect l="l" t="t" r="r" b="b"/>
              <a:pathLst>
                <a:path w="1508" h="167264" extrusionOk="0">
                  <a:moveTo>
                    <a:pt x="733" y="1"/>
                  </a:moveTo>
                  <a:cubicBezTo>
                    <a:pt x="503" y="1"/>
                    <a:pt x="273" y="1"/>
                    <a:pt x="1" y="42"/>
                  </a:cubicBezTo>
                  <a:lnTo>
                    <a:pt x="1" y="167222"/>
                  </a:lnTo>
                  <a:cubicBezTo>
                    <a:pt x="252" y="167243"/>
                    <a:pt x="482" y="167264"/>
                    <a:pt x="733" y="167264"/>
                  </a:cubicBezTo>
                  <a:lnTo>
                    <a:pt x="775" y="167264"/>
                  </a:lnTo>
                  <a:cubicBezTo>
                    <a:pt x="1005" y="167264"/>
                    <a:pt x="1235" y="167243"/>
                    <a:pt x="1507" y="167222"/>
                  </a:cubicBezTo>
                  <a:lnTo>
                    <a:pt x="1507" y="42"/>
                  </a:lnTo>
                  <a:cubicBezTo>
                    <a:pt x="1256" y="42"/>
                    <a:pt x="1005" y="1"/>
                    <a:pt x="733"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4"/>
            <p:cNvSpPr/>
            <p:nvPr/>
          </p:nvSpPr>
          <p:spPr>
            <a:xfrm>
              <a:off x="3911401" y="1481204"/>
              <a:ext cx="229835" cy="1797670"/>
            </a:xfrm>
            <a:custGeom>
              <a:avLst/>
              <a:gdLst/>
              <a:ahLst/>
              <a:cxnLst/>
              <a:rect l="l" t="t" r="r" b="b"/>
              <a:pathLst>
                <a:path w="21385" h="167264" extrusionOk="0">
                  <a:moveTo>
                    <a:pt x="0" y="1"/>
                  </a:moveTo>
                  <a:lnTo>
                    <a:pt x="0" y="167264"/>
                  </a:lnTo>
                  <a:cubicBezTo>
                    <a:pt x="10629" y="167264"/>
                    <a:pt x="21384" y="129811"/>
                    <a:pt x="21384" y="83611"/>
                  </a:cubicBezTo>
                  <a:cubicBezTo>
                    <a:pt x="21384" y="13266"/>
                    <a:pt x="10671" y="1"/>
                    <a:pt x="0" y="1"/>
                  </a:cubicBezTo>
                  <a:close/>
                </a:path>
              </a:pathLst>
            </a:custGeom>
            <a:solidFill>
              <a:srgbClr val="FFFFFF">
                <a:alpha val="19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2" name="Google Shape;522;p34"/>
          <p:cNvGrpSpPr/>
          <p:nvPr/>
        </p:nvGrpSpPr>
        <p:grpSpPr>
          <a:xfrm rot="1800236">
            <a:off x="1818358" y="1504268"/>
            <a:ext cx="425591" cy="1662136"/>
            <a:chOff x="2087750" y="1481204"/>
            <a:chExt cx="460352" cy="1797896"/>
          </a:xfrm>
        </p:grpSpPr>
        <p:sp>
          <p:nvSpPr>
            <p:cNvPr id="523" name="Google Shape;523;p34"/>
            <p:cNvSpPr/>
            <p:nvPr/>
          </p:nvSpPr>
          <p:spPr>
            <a:xfrm>
              <a:off x="2087750" y="1481204"/>
              <a:ext cx="460337" cy="1797896"/>
            </a:xfrm>
            <a:custGeom>
              <a:avLst/>
              <a:gdLst/>
              <a:ahLst/>
              <a:cxnLst/>
              <a:rect l="l" t="t" r="r" b="b"/>
              <a:pathLst>
                <a:path w="42832" h="167285" extrusionOk="0">
                  <a:moveTo>
                    <a:pt x="21426" y="1"/>
                  </a:moveTo>
                  <a:cubicBezTo>
                    <a:pt x="10755" y="1"/>
                    <a:pt x="1" y="13266"/>
                    <a:pt x="1" y="83653"/>
                  </a:cubicBezTo>
                  <a:cubicBezTo>
                    <a:pt x="1" y="129832"/>
                    <a:pt x="10755" y="167285"/>
                    <a:pt x="21385" y="167285"/>
                  </a:cubicBezTo>
                  <a:lnTo>
                    <a:pt x="21426" y="167285"/>
                  </a:lnTo>
                  <a:cubicBezTo>
                    <a:pt x="32056" y="167285"/>
                    <a:pt x="42810" y="129832"/>
                    <a:pt x="42810" y="83653"/>
                  </a:cubicBezTo>
                  <a:cubicBezTo>
                    <a:pt x="42831" y="13266"/>
                    <a:pt x="32097" y="1"/>
                    <a:pt x="21426"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4"/>
            <p:cNvSpPr/>
            <p:nvPr/>
          </p:nvSpPr>
          <p:spPr>
            <a:xfrm>
              <a:off x="2087750" y="2412257"/>
              <a:ext cx="459886" cy="61400"/>
            </a:xfrm>
            <a:custGeom>
              <a:avLst/>
              <a:gdLst/>
              <a:ahLst/>
              <a:cxnLst/>
              <a:rect l="l" t="t" r="r" b="b"/>
              <a:pathLst>
                <a:path w="42790" h="5713" extrusionOk="0">
                  <a:moveTo>
                    <a:pt x="1" y="0"/>
                  </a:moveTo>
                  <a:cubicBezTo>
                    <a:pt x="63" y="1946"/>
                    <a:pt x="84" y="3829"/>
                    <a:pt x="126" y="5712"/>
                  </a:cubicBezTo>
                  <a:lnTo>
                    <a:pt x="42685" y="5712"/>
                  </a:lnTo>
                  <a:cubicBezTo>
                    <a:pt x="42748" y="3829"/>
                    <a:pt x="42768" y="1925"/>
                    <a:pt x="42789" y="0"/>
                  </a:cubicBezTo>
                  <a:close/>
                </a:path>
              </a:pathLst>
            </a:custGeom>
            <a:solidFill>
              <a:srgbClr val="68B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4"/>
            <p:cNvSpPr/>
            <p:nvPr/>
          </p:nvSpPr>
          <p:spPr>
            <a:xfrm>
              <a:off x="2310174" y="1481204"/>
              <a:ext cx="15971" cy="1797670"/>
            </a:xfrm>
            <a:custGeom>
              <a:avLst/>
              <a:gdLst/>
              <a:ahLst/>
              <a:cxnLst/>
              <a:rect l="l" t="t" r="r" b="b"/>
              <a:pathLst>
                <a:path w="1486" h="167264" extrusionOk="0">
                  <a:moveTo>
                    <a:pt x="732" y="1"/>
                  </a:moveTo>
                  <a:cubicBezTo>
                    <a:pt x="481" y="1"/>
                    <a:pt x="251" y="1"/>
                    <a:pt x="0" y="42"/>
                  </a:cubicBezTo>
                  <a:lnTo>
                    <a:pt x="0" y="167222"/>
                  </a:lnTo>
                  <a:cubicBezTo>
                    <a:pt x="230" y="167243"/>
                    <a:pt x="460" y="167264"/>
                    <a:pt x="732" y="167264"/>
                  </a:cubicBezTo>
                  <a:lnTo>
                    <a:pt x="753" y="167264"/>
                  </a:lnTo>
                  <a:cubicBezTo>
                    <a:pt x="983" y="167264"/>
                    <a:pt x="1214" y="167243"/>
                    <a:pt x="1486" y="167222"/>
                  </a:cubicBezTo>
                  <a:lnTo>
                    <a:pt x="1486" y="42"/>
                  </a:lnTo>
                  <a:cubicBezTo>
                    <a:pt x="1214" y="42"/>
                    <a:pt x="983" y="1"/>
                    <a:pt x="732"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4"/>
            <p:cNvSpPr/>
            <p:nvPr/>
          </p:nvSpPr>
          <p:spPr>
            <a:xfrm>
              <a:off x="2318041" y="1481204"/>
              <a:ext cx="230061" cy="1797670"/>
            </a:xfrm>
            <a:custGeom>
              <a:avLst/>
              <a:gdLst/>
              <a:ahLst/>
              <a:cxnLst/>
              <a:rect l="l" t="t" r="r" b="b"/>
              <a:pathLst>
                <a:path w="21406" h="167264" extrusionOk="0">
                  <a:moveTo>
                    <a:pt x="0" y="1"/>
                  </a:moveTo>
                  <a:lnTo>
                    <a:pt x="0" y="167264"/>
                  </a:lnTo>
                  <a:cubicBezTo>
                    <a:pt x="10630" y="167264"/>
                    <a:pt x="21384" y="129811"/>
                    <a:pt x="21384" y="83611"/>
                  </a:cubicBezTo>
                  <a:cubicBezTo>
                    <a:pt x="21405" y="13266"/>
                    <a:pt x="10671" y="1"/>
                    <a:pt x="0" y="1"/>
                  </a:cubicBezTo>
                  <a:close/>
                </a:path>
              </a:pathLst>
            </a:custGeom>
            <a:solidFill>
              <a:srgbClr val="FFFFFF">
                <a:alpha val="195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35"/>
          <p:cNvSpPr txBox="1">
            <a:spLocks noGrp="1"/>
          </p:cNvSpPr>
          <p:nvPr>
            <p:ph type="title" idx="6"/>
          </p:nvPr>
        </p:nvSpPr>
        <p:spPr>
          <a:xfrm>
            <a:off x="709500" y="709975"/>
            <a:ext cx="77250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Prices for 6 nights/7 days stay</a:t>
            </a:r>
            <a:endParaRPr dirty="0"/>
          </a:p>
        </p:txBody>
      </p:sp>
      <p:sp>
        <p:nvSpPr>
          <p:cNvPr id="541" name="Google Shape;541;p35"/>
          <p:cNvSpPr txBox="1">
            <a:spLocks noGrp="1"/>
          </p:cNvSpPr>
          <p:nvPr>
            <p:ph type="title"/>
          </p:nvPr>
        </p:nvSpPr>
        <p:spPr>
          <a:xfrm>
            <a:off x="3191954" y="2342451"/>
            <a:ext cx="2400600" cy="44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r>
              <a:rPr lang="en-US" dirty="0"/>
              <a:t>For 7 days and 6 days, you have to pay 845 dollars</a:t>
            </a:r>
          </a:p>
        </p:txBody>
      </p:sp>
      <p:grpSp>
        <p:nvGrpSpPr>
          <p:cNvPr id="547" name="Google Shape;547;p35"/>
          <p:cNvGrpSpPr/>
          <p:nvPr/>
        </p:nvGrpSpPr>
        <p:grpSpPr>
          <a:xfrm>
            <a:off x="2426337" y="1804497"/>
            <a:ext cx="803410" cy="749202"/>
            <a:chOff x="6728348" y="1678999"/>
            <a:chExt cx="803410" cy="749202"/>
          </a:xfrm>
        </p:grpSpPr>
        <p:sp>
          <p:nvSpPr>
            <p:cNvPr id="548" name="Google Shape;548;p35"/>
            <p:cNvSpPr/>
            <p:nvPr/>
          </p:nvSpPr>
          <p:spPr>
            <a:xfrm>
              <a:off x="6853485" y="2215532"/>
              <a:ext cx="100260" cy="100260"/>
            </a:xfrm>
            <a:custGeom>
              <a:avLst/>
              <a:gdLst/>
              <a:ahLst/>
              <a:cxnLst/>
              <a:rect l="l" t="t" r="r" b="b"/>
              <a:pathLst>
                <a:path w="1733" h="1733" extrusionOk="0">
                  <a:moveTo>
                    <a:pt x="220" y="0"/>
                  </a:moveTo>
                  <a:cubicBezTo>
                    <a:pt x="106" y="0"/>
                    <a:pt x="10" y="96"/>
                    <a:pt x="10" y="221"/>
                  </a:cubicBezTo>
                  <a:lnTo>
                    <a:pt x="10" y="1513"/>
                  </a:lnTo>
                  <a:cubicBezTo>
                    <a:pt x="0" y="1627"/>
                    <a:pt x="96" y="1733"/>
                    <a:pt x="220" y="1733"/>
                  </a:cubicBezTo>
                  <a:lnTo>
                    <a:pt x="1512" y="1733"/>
                  </a:lnTo>
                  <a:cubicBezTo>
                    <a:pt x="1637" y="1733"/>
                    <a:pt x="1733" y="1637"/>
                    <a:pt x="1733" y="1522"/>
                  </a:cubicBezTo>
                  <a:lnTo>
                    <a:pt x="1733" y="221"/>
                  </a:lnTo>
                  <a:cubicBezTo>
                    <a:pt x="1733" y="96"/>
                    <a:pt x="1627" y="0"/>
                    <a:pt x="15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5"/>
            <p:cNvSpPr/>
            <p:nvPr/>
          </p:nvSpPr>
          <p:spPr>
            <a:xfrm>
              <a:off x="7181803" y="1953629"/>
              <a:ext cx="233149" cy="199884"/>
            </a:xfrm>
            <a:custGeom>
              <a:avLst/>
              <a:gdLst/>
              <a:ahLst/>
              <a:cxnLst/>
              <a:rect l="l" t="t" r="r" b="b"/>
              <a:pathLst>
                <a:path w="4030" h="3455" extrusionOk="0">
                  <a:moveTo>
                    <a:pt x="2307" y="1"/>
                  </a:moveTo>
                  <a:cubicBezTo>
                    <a:pt x="766" y="1"/>
                    <a:pt x="0" y="1857"/>
                    <a:pt x="1082" y="2948"/>
                  </a:cubicBezTo>
                  <a:cubicBezTo>
                    <a:pt x="1434" y="3298"/>
                    <a:pt x="1867" y="3454"/>
                    <a:pt x="2290" y="3454"/>
                  </a:cubicBezTo>
                  <a:cubicBezTo>
                    <a:pt x="3179" y="3454"/>
                    <a:pt x="4030" y="2766"/>
                    <a:pt x="4030" y="1723"/>
                  </a:cubicBezTo>
                  <a:cubicBezTo>
                    <a:pt x="4030" y="766"/>
                    <a:pt x="3264" y="1"/>
                    <a:pt x="23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5"/>
            <p:cNvSpPr/>
            <p:nvPr/>
          </p:nvSpPr>
          <p:spPr>
            <a:xfrm>
              <a:off x="7205060" y="2034509"/>
              <a:ext cx="220421" cy="119062"/>
            </a:xfrm>
            <a:custGeom>
              <a:avLst/>
              <a:gdLst/>
              <a:ahLst/>
              <a:cxnLst/>
              <a:rect l="l" t="t" r="r" b="b"/>
              <a:pathLst>
                <a:path w="3810" h="2058" extrusionOk="0">
                  <a:moveTo>
                    <a:pt x="211" y="0"/>
                  </a:moveTo>
                  <a:lnTo>
                    <a:pt x="211" y="0"/>
                  </a:lnTo>
                  <a:cubicBezTo>
                    <a:pt x="0" y="1062"/>
                    <a:pt x="823" y="2058"/>
                    <a:pt x="1905" y="2058"/>
                  </a:cubicBezTo>
                  <a:cubicBezTo>
                    <a:pt x="2986" y="2058"/>
                    <a:pt x="3809" y="1062"/>
                    <a:pt x="3599" y="0"/>
                  </a:cubicBezTo>
                  <a:lnTo>
                    <a:pt x="3599" y="0"/>
                  </a:lnTo>
                  <a:cubicBezTo>
                    <a:pt x="3446" y="813"/>
                    <a:pt x="2738" y="1407"/>
                    <a:pt x="1905" y="1407"/>
                  </a:cubicBezTo>
                  <a:cubicBezTo>
                    <a:pt x="1072" y="1407"/>
                    <a:pt x="364" y="813"/>
                    <a:pt x="21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5"/>
            <p:cNvSpPr/>
            <p:nvPr/>
          </p:nvSpPr>
          <p:spPr>
            <a:xfrm>
              <a:off x="6916025" y="1728869"/>
              <a:ext cx="337285" cy="649000"/>
            </a:xfrm>
            <a:custGeom>
              <a:avLst/>
              <a:gdLst/>
              <a:ahLst/>
              <a:cxnLst/>
              <a:rect l="l" t="t" r="r" b="b"/>
              <a:pathLst>
                <a:path w="5830" h="11218" extrusionOk="0">
                  <a:moveTo>
                    <a:pt x="5603" y="0"/>
                  </a:moveTo>
                  <a:cubicBezTo>
                    <a:pt x="5531" y="0"/>
                    <a:pt x="5464" y="38"/>
                    <a:pt x="5427" y="105"/>
                  </a:cubicBezTo>
                  <a:cubicBezTo>
                    <a:pt x="5016" y="756"/>
                    <a:pt x="4527" y="1359"/>
                    <a:pt x="3972" y="1895"/>
                  </a:cubicBezTo>
                  <a:cubicBezTo>
                    <a:pt x="3140" y="2709"/>
                    <a:pt x="1819" y="3666"/>
                    <a:pt x="221" y="3666"/>
                  </a:cubicBezTo>
                  <a:cubicBezTo>
                    <a:pt x="96" y="3666"/>
                    <a:pt x="1" y="3761"/>
                    <a:pt x="1" y="3876"/>
                  </a:cubicBezTo>
                  <a:lnTo>
                    <a:pt x="1" y="7331"/>
                  </a:lnTo>
                  <a:cubicBezTo>
                    <a:pt x="1" y="7455"/>
                    <a:pt x="96" y="7551"/>
                    <a:pt x="221" y="7551"/>
                  </a:cubicBezTo>
                  <a:cubicBezTo>
                    <a:pt x="1810" y="7551"/>
                    <a:pt x="3140" y="8508"/>
                    <a:pt x="3972" y="9312"/>
                  </a:cubicBezTo>
                  <a:cubicBezTo>
                    <a:pt x="4527" y="9848"/>
                    <a:pt x="5016" y="10451"/>
                    <a:pt x="5427" y="11111"/>
                  </a:cubicBezTo>
                  <a:cubicBezTo>
                    <a:pt x="5467" y="11185"/>
                    <a:pt x="5536" y="11217"/>
                    <a:pt x="5605" y="11217"/>
                  </a:cubicBezTo>
                  <a:cubicBezTo>
                    <a:pt x="5716" y="11217"/>
                    <a:pt x="5829" y="11132"/>
                    <a:pt x="5829" y="10996"/>
                  </a:cubicBezTo>
                  <a:lnTo>
                    <a:pt x="5829" y="220"/>
                  </a:lnTo>
                  <a:cubicBezTo>
                    <a:pt x="5829" y="115"/>
                    <a:pt x="5762" y="29"/>
                    <a:pt x="5666" y="10"/>
                  </a:cubicBezTo>
                  <a:cubicBezTo>
                    <a:pt x="5645" y="3"/>
                    <a:pt x="5624" y="0"/>
                    <a:pt x="5603" y="0"/>
                  </a:cubicBezTo>
                  <a:close/>
                </a:path>
              </a:pathLst>
            </a:custGeom>
            <a:solidFill>
              <a:srgbClr val="EEF2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2" name="Google Shape;552;p35"/>
            <p:cNvSpPr/>
            <p:nvPr/>
          </p:nvSpPr>
          <p:spPr>
            <a:xfrm>
              <a:off x="6916025" y="2115850"/>
              <a:ext cx="337054" cy="262018"/>
            </a:xfrm>
            <a:custGeom>
              <a:avLst/>
              <a:gdLst/>
              <a:ahLst/>
              <a:cxnLst/>
              <a:rect l="l" t="t" r="r" b="b"/>
              <a:pathLst>
                <a:path w="5826" h="4529" extrusionOk="0">
                  <a:moveTo>
                    <a:pt x="1" y="1"/>
                  </a:moveTo>
                  <a:lnTo>
                    <a:pt x="1" y="642"/>
                  </a:lnTo>
                  <a:cubicBezTo>
                    <a:pt x="1" y="766"/>
                    <a:pt x="96" y="862"/>
                    <a:pt x="211" y="862"/>
                  </a:cubicBezTo>
                  <a:cubicBezTo>
                    <a:pt x="1810" y="862"/>
                    <a:pt x="3130" y="1819"/>
                    <a:pt x="3963" y="2623"/>
                  </a:cubicBezTo>
                  <a:cubicBezTo>
                    <a:pt x="4518" y="3159"/>
                    <a:pt x="5006" y="3762"/>
                    <a:pt x="5418" y="4422"/>
                  </a:cubicBezTo>
                  <a:cubicBezTo>
                    <a:pt x="5461" y="4496"/>
                    <a:pt x="5532" y="4528"/>
                    <a:pt x="5602" y="4528"/>
                  </a:cubicBezTo>
                  <a:cubicBezTo>
                    <a:pt x="5715" y="4528"/>
                    <a:pt x="5825" y="4443"/>
                    <a:pt x="5819" y="4307"/>
                  </a:cubicBezTo>
                  <a:lnTo>
                    <a:pt x="5819" y="3236"/>
                  </a:lnTo>
                  <a:cubicBezTo>
                    <a:pt x="5819" y="3322"/>
                    <a:pt x="5762" y="3408"/>
                    <a:pt x="5676" y="3437"/>
                  </a:cubicBezTo>
                  <a:cubicBezTo>
                    <a:pt x="5653" y="3446"/>
                    <a:pt x="5630" y="3450"/>
                    <a:pt x="5607" y="3450"/>
                  </a:cubicBezTo>
                  <a:cubicBezTo>
                    <a:pt x="5533" y="3450"/>
                    <a:pt x="5461" y="3406"/>
                    <a:pt x="5418" y="3341"/>
                  </a:cubicBezTo>
                  <a:cubicBezTo>
                    <a:pt x="5418" y="3331"/>
                    <a:pt x="4882" y="2862"/>
                    <a:pt x="3963" y="1982"/>
                  </a:cubicBezTo>
                  <a:cubicBezTo>
                    <a:pt x="3130" y="1178"/>
                    <a:pt x="1810" y="211"/>
                    <a:pt x="211" y="211"/>
                  </a:cubicBezTo>
                  <a:cubicBezTo>
                    <a:pt x="96" y="211"/>
                    <a:pt x="1" y="116"/>
                    <a:pt x="1" y="1"/>
                  </a:cubicBezTo>
                  <a:close/>
                </a:path>
              </a:pathLst>
            </a:custGeom>
            <a:solidFill>
              <a:srgbClr val="E2E9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5"/>
            <p:cNvSpPr/>
            <p:nvPr/>
          </p:nvSpPr>
          <p:spPr>
            <a:xfrm>
              <a:off x="7227739" y="1678999"/>
              <a:ext cx="100318" cy="749202"/>
            </a:xfrm>
            <a:custGeom>
              <a:avLst/>
              <a:gdLst/>
              <a:ahLst/>
              <a:cxnLst/>
              <a:rect l="l" t="t" r="r" b="b"/>
              <a:pathLst>
                <a:path w="1734" h="12950" extrusionOk="0">
                  <a:moveTo>
                    <a:pt x="221" y="1"/>
                  </a:moveTo>
                  <a:cubicBezTo>
                    <a:pt x="97" y="1"/>
                    <a:pt x="1" y="97"/>
                    <a:pt x="1" y="211"/>
                  </a:cubicBezTo>
                  <a:lnTo>
                    <a:pt x="1" y="12729"/>
                  </a:lnTo>
                  <a:cubicBezTo>
                    <a:pt x="1" y="12844"/>
                    <a:pt x="97" y="12949"/>
                    <a:pt x="221" y="12949"/>
                  </a:cubicBezTo>
                  <a:lnTo>
                    <a:pt x="1513" y="12949"/>
                  </a:lnTo>
                  <a:cubicBezTo>
                    <a:pt x="1628" y="12949"/>
                    <a:pt x="1733" y="12844"/>
                    <a:pt x="1733" y="12729"/>
                  </a:cubicBezTo>
                  <a:lnTo>
                    <a:pt x="1733" y="211"/>
                  </a:lnTo>
                  <a:cubicBezTo>
                    <a:pt x="1723" y="97"/>
                    <a:pt x="1628" y="1"/>
                    <a:pt x="15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5"/>
            <p:cNvSpPr/>
            <p:nvPr/>
          </p:nvSpPr>
          <p:spPr>
            <a:xfrm>
              <a:off x="7227739" y="2365604"/>
              <a:ext cx="100318" cy="62597"/>
            </a:xfrm>
            <a:custGeom>
              <a:avLst/>
              <a:gdLst/>
              <a:ahLst/>
              <a:cxnLst/>
              <a:rect l="l" t="t" r="r" b="b"/>
              <a:pathLst>
                <a:path w="1734" h="1082" extrusionOk="0">
                  <a:moveTo>
                    <a:pt x="1" y="0"/>
                  </a:moveTo>
                  <a:lnTo>
                    <a:pt x="1" y="861"/>
                  </a:lnTo>
                  <a:cubicBezTo>
                    <a:pt x="1" y="986"/>
                    <a:pt x="97" y="1081"/>
                    <a:pt x="221" y="1081"/>
                  </a:cubicBezTo>
                  <a:lnTo>
                    <a:pt x="1513" y="1081"/>
                  </a:lnTo>
                  <a:cubicBezTo>
                    <a:pt x="1628" y="1081"/>
                    <a:pt x="1733" y="986"/>
                    <a:pt x="1733" y="861"/>
                  </a:cubicBezTo>
                  <a:lnTo>
                    <a:pt x="1733" y="0"/>
                  </a:lnTo>
                  <a:cubicBezTo>
                    <a:pt x="1733" y="115"/>
                    <a:pt x="1628" y="220"/>
                    <a:pt x="1513" y="220"/>
                  </a:cubicBezTo>
                  <a:lnTo>
                    <a:pt x="221" y="220"/>
                  </a:lnTo>
                  <a:cubicBezTo>
                    <a:pt x="97" y="220"/>
                    <a:pt x="1" y="115"/>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5"/>
            <p:cNvSpPr/>
            <p:nvPr/>
          </p:nvSpPr>
          <p:spPr>
            <a:xfrm>
              <a:off x="6728869" y="1940902"/>
              <a:ext cx="99739" cy="224876"/>
            </a:xfrm>
            <a:custGeom>
              <a:avLst/>
              <a:gdLst/>
              <a:ahLst/>
              <a:cxnLst/>
              <a:rect l="l" t="t" r="r" b="b"/>
              <a:pathLst>
                <a:path w="1724" h="3887" extrusionOk="0">
                  <a:moveTo>
                    <a:pt x="1073" y="1"/>
                  </a:moveTo>
                  <a:cubicBezTo>
                    <a:pt x="479" y="1"/>
                    <a:pt x="1" y="479"/>
                    <a:pt x="1" y="1082"/>
                  </a:cubicBezTo>
                  <a:lnTo>
                    <a:pt x="1" y="2805"/>
                  </a:lnTo>
                  <a:cubicBezTo>
                    <a:pt x="1" y="3398"/>
                    <a:pt x="479" y="3886"/>
                    <a:pt x="1073" y="3886"/>
                  </a:cubicBezTo>
                  <a:lnTo>
                    <a:pt x="1503" y="3886"/>
                  </a:lnTo>
                  <a:cubicBezTo>
                    <a:pt x="1628" y="3886"/>
                    <a:pt x="1724" y="3781"/>
                    <a:pt x="1724" y="3666"/>
                  </a:cubicBezTo>
                  <a:lnTo>
                    <a:pt x="1724" y="221"/>
                  </a:lnTo>
                  <a:cubicBezTo>
                    <a:pt x="1724" y="96"/>
                    <a:pt x="1628" y="1"/>
                    <a:pt x="15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5"/>
            <p:cNvSpPr/>
            <p:nvPr/>
          </p:nvSpPr>
          <p:spPr>
            <a:xfrm>
              <a:off x="6728348" y="1952530"/>
              <a:ext cx="100260" cy="213248"/>
            </a:xfrm>
            <a:custGeom>
              <a:avLst/>
              <a:gdLst/>
              <a:ahLst/>
              <a:cxnLst/>
              <a:rect l="l" t="t" r="r" b="b"/>
              <a:pathLst>
                <a:path w="1733" h="3686" extrusionOk="0">
                  <a:moveTo>
                    <a:pt x="460" y="1"/>
                  </a:moveTo>
                  <a:lnTo>
                    <a:pt x="460" y="1"/>
                  </a:lnTo>
                  <a:cubicBezTo>
                    <a:pt x="173" y="202"/>
                    <a:pt x="0" y="527"/>
                    <a:pt x="0" y="881"/>
                  </a:cubicBezTo>
                  <a:lnTo>
                    <a:pt x="0" y="2604"/>
                  </a:lnTo>
                  <a:cubicBezTo>
                    <a:pt x="0" y="3197"/>
                    <a:pt x="488" y="3685"/>
                    <a:pt x="1082" y="3685"/>
                  </a:cubicBezTo>
                  <a:lnTo>
                    <a:pt x="1512" y="3685"/>
                  </a:lnTo>
                  <a:cubicBezTo>
                    <a:pt x="1637" y="3685"/>
                    <a:pt x="1733" y="3580"/>
                    <a:pt x="1733" y="3465"/>
                  </a:cubicBezTo>
                  <a:lnTo>
                    <a:pt x="1733" y="3034"/>
                  </a:lnTo>
                  <a:lnTo>
                    <a:pt x="1082" y="3034"/>
                  </a:lnTo>
                  <a:cubicBezTo>
                    <a:pt x="728" y="3034"/>
                    <a:pt x="441" y="2747"/>
                    <a:pt x="441" y="2393"/>
                  </a:cubicBezTo>
                  <a:lnTo>
                    <a:pt x="441" y="240"/>
                  </a:lnTo>
                  <a:cubicBezTo>
                    <a:pt x="441" y="154"/>
                    <a:pt x="441" y="77"/>
                    <a:pt x="4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5"/>
            <p:cNvSpPr/>
            <p:nvPr/>
          </p:nvSpPr>
          <p:spPr>
            <a:xfrm>
              <a:off x="6815822" y="1940902"/>
              <a:ext cx="125195" cy="224876"/>
            </a:xfrm>
            <a:custGeom>
              <a:avLst/>
              <a:gdLst/>
              <a:ahLst/>
              <a:cxnLst/>
              <a:rect l="l" t="t" r="r" b="b"/>
              <a:pathLst>
                <a:path w="2164" h="3887" extrusionOk="0">
                  <a:moveTo>
                    <a:pt x="0" y="1"/>
                  </a:moveTo>
                  <a:lnTo>
                    <a:pt x="0" y="3886"/>
                  </a:lnTo>
                  <a:lnTo>
                    <a:pt x="2163" y="3886"/>
                  </a:lnTo>
                  <a:lnTo>
                    <a:pt x="216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5"/>
            <p:cNvSpPr/>
            <p:nvPr/>
          </p:nvSpPr>
          <p:spPr>
            <a:xfrm>
              <a:off x="6815822" y="2128057"/>
              <a:ext cx="125195" cy="37720"/>
            </a:xfrm>
            <a:custGeom>
              <a:avLst/>
              <a:gdLst/>
              <a:ahLst/>
              <a:cxnLst/>
              <a:rect l="l" t="t" r="r" b="b"/>
              <a:pathLst>
                <a:path w="2164" h="652" extrusionOk="0">
                  <a:moveTo>
                    <a:pt x="0" y="0"/>
                  </a:moveTo>
                  <a:lnTo>
                    <a:pt x="0" y="651"/>
                  </a:lnTo>
                  <a:lnTo>
                    <a:pt x="2163" y="651"/>
                  </a:lnTo>
                  <a:lnTo>
                    <a:pt x="216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5"/>
            <p:cNvSpPr/>
            <p:nvPr/>
          </p:nvSpPr>
          <p:spPr>
            <a:xfrm>
              <a:off x="6815822" y="2165720"/>
              <a:ext cx="125195" cy="199941"/>
            </a:xfrm>
            <a:custGeom>
              <a:avLst/>
              <a:gdLst/>
              <a:ahLst/>
              <a:cxnLst/>
              <a:rect l="l" t="t" r="r" b="b"/>
              <a:pathLst>
                <a:path w="2164" h="3456" extrusionOk="0">
                  <a:moveTo>
                    <a:pt x="10" y="0"/>
                  </a:moveTo>
                  <a:lnTo>
                    <a:pt x="0" y="3235"/>
                  </a:lnTo>
                  <a:cubicBezTo>
                    <a:pt x="0" y="3350"/>
                    <a:pt x="96" y="3455"/>
                    <a:pt x="221" y="3455"/>
                  </a:cubicBezTo>
                  <a:lnTo>
                    <a:pt x="1082" y="3455"/>
                  </a:lnTo>
                  <a:cubicBezTo>
                    <a:pt x="1178" y="3445"/>
                    <a:pt x="1264" y="3388"/>
                    <a:pt x="1292" y="3292"/>
                  </a:cubicBezTo>
                  <a:lnTo>
                    <a:pt x="216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5"/>
            <p:cNvSpPr/>
            <p:nvPr/>
          </p:nvSpPr>
          <p:spPr>
            <a:xfrm>
              <a:off x="7460830" y="2040583"/>
              <a:ext cx="70928" cy="25513"/>
            </a:xfrm>
            <a:custGeom>
              <a:avLst/>
              <a:gdLst/>
              <a:ahLst/>
              <a:cxnLst/>
              <a:rect l="l" t="t" r="r" b="b"/>
              <a:pathLst>
                <a:path w="1226" h="441" extrusionOk="0">
                  <a:moveTo>
                    <a:pt x="288" y="0"/>
                  </a:moveTo>
                  <a:cubicBezTo>
                    <a:pt x="1" y="0"/>
                    <a:pt x="1" y="441"/>
                    <a:pt x="288" y="441"/>
                  </a:cubicBezTo>
                  <a:lnTo>
                    <a:pt x="939" y="441"/>
                  </a:lnTo>
                  <a:cubicBezTo>
                    <a:pt x="1226" y="441"/>
                    <a:pt x="1226" y="0"/>
                    <a:pt x="9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5"/>
            <p:cNvSpPr/>
            <p:nvPr/>
          </p:nvSpPr>
          <p:spPr>
            <a:xfrm>
              <a:off x="7413795" y="1899479"/>
              <a:ext cx="60515" cy="51432"/>
            </a:xfrm>
            <a:custGeom>
              <a:avLst/>
              <a:gdLst/>
              <a:ahLst/>
              <a:cxnLst/>
              <a:rect l="l" t="t" r="r" b="b"/>
              <a:pathLst>
                <a:path w="1046" h="889" extrusionOk="0">
                  <a:moveTo>
                    <a:pt x="732" y="0"/>
                  </a:moveTo>
                  <a:cubicBezTo>
                    <a:pt x="682" y="0"/>
                    <a:pt x="630" y="20"/>
                    <a:pt x="584" y="66"/>
                  </a:cubicBezTo>
                  <a:lnTo>
                    <a:pt x="125" y="525"/>
                  </a:lnTo>
                  <a:cubicBezTo>
                    <a:pt x="0" y="659"/>
                    <a:pt x="87" y="889"/>
                    <a:pt x="278" y="889"/>
                  </a:cubicBezTo>
                  <a:cubicBezTo>
                    <a:pt x="335" y="889"/>
                    <a:pt x="393" y="870"/>
                    <a:pt x="431" y="831"/>
                  </a:cubicBezTo>
                  <a:lnTo>
                    <a:pt x="890" y="372"/>
                  </a:lnTo>
                  <a:cubicBezTo>
                    <a:pt x="1045" y="217"/>
                    <a:pt x="899" y="0"/>
                    <a:pt x="7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5"/>
            <p:cNvSpPr/>
            <p:nvPr/>
          </p:nvSpPr>
          <p:spPr>
            <a:xfrm>
              <a:off x="7412060" y="2155249"/>
              <a:ext cx="61035" cy="52010"/>
            </a:xfrm>
            <a:custGeom>
              <a:avLst/>
              <a:gdLst/>
              <a:ahLst/>
              <a:cxnLst/>
              <a:rect l="l" t="t" r="r" b="b"/>
              <a:pathLst>
                <a:path w="1055" h="899" extrusionOk="0">
                  <a:moveTo>
                    <a:pt x="313" y="1"/>
                  </a:moveTo>
                  <a:cubicBezTo>
                    <a:pt x="146" y="1"/>
                    <a:pt x="0" y="218"/>
                    <a:pt x="155" y="373"/>
                  </a:cubicBezTo>
                  <a:lnTo>
                    <a:pt x="614" y="832"/>
                  </a:lnTo>
                  <a:cubicBezTo>
                    <a:pt x="652" y="870"/>
                    <a:pt x="710" y="899"/>
                    <a:pt x="767" y="899"/>
                  </a:cubicBezTo>
                  <a:cubicBezTo>
                    <a:pt x="959" y="889"/>
                    <a:pt x="1054" y="660"/>
                    <a:pt x="920" y="526"/>
                  </a:cubicBezTo>
                  <a:lnTo>
                    <a:pt x="461" y="66"/>
                  </a:lnTo>
                  <a:cubicBezTo>
                    <a:pt x="415" y="20"/>
                    <a:pt x="363" y="1"/>
                    <a:pt x="3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Google Shape;615;p36"/>
          <p:cNvSpPr txBox="1">
            <a:spLocks noGrp="1"/>
          </p:cNvSpPr>
          <p:nvPr>
            <p:ph type="title"/>
          </p:nvPr>
        </p:nvSpPr>
        <p:spPr>
          <a:xfrm>
            <a:off x="1388533" y="1581875"/>
            <a:ext cx="6620795" cy="825004"/>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800" dirty="0"/>
              <a:t>Who is going to go with you?</a:t>
            </a:r>
            <a:endParaRPr sz="2800" dirty="0"/>
          </a:p>
        </p:txBody>
      </p:sp>
      <p:sp>
        <p:nvSpPr>
          <p:cNvPr id="616" name="Google Shape;616;p36"/>
          <p:cNvSpPr txBox="1">
            <a:spLocks noGrp="1"/>
          </p:cNvSpPr>
          <p:nvPr>
            <p:ph type="subTitle" idx="1"/>
          </p:nvPr>
        </p:nvSpPr>
        <p:spPr>
          <a:xfrm>
            <a:off x="1551713" y="2411991"/>
            <a:ext cx="6040200" cy="1440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highlight>
                  <a:srgbClr val="FFFF00"/>
                </a:highlight>
              </a:rPr>
              <a:t>I´m</a:t>
            </a:r>
            <a:r>
              <a:rPr lang="en" dirty="0"/>
              <a:t> here with my mom, my dad, and my little brother</a:t>
            </a:r>
            <a:endParaRPr dirty="0"/>
          </a:p>
        </p:txBody>
      </p:sp>
      <p:grpSp>
        <p:nvGrpSpPr>
          <p:cNvPr id="617" name="Google Shape;617;p36"/>
          <p:cNvGrpSpPr/>
          <p:nvPr/>
        </p:nvGrpSpPr>
        <p:grpSpPr>
          <a:xfrm>
            <a:off x="7675072" y="3660436"/>
            <a:ext cx="759428" cy="773787"/>
            <a:chOff x="7675072" y="3660436"/>
            <a:chExt cx="759428" cy="773787"/>
          </a:xfrm>
        </p:grpSpPr>
        <p:grpSp>
          <p:nvGrpSpPr>
            <p:cNvPr id="618" name="Google Shape;618;p36"/>
            <p:cNvGrpSpPr/>
            <p:nvPr/>
          </p:nvGrpSpPr>
          <p:grpSpPr>
            <a:xfrm>
              <a:off x="7675072" y="3836981"/>
              <a:ext cx="604049" cy="597242"/>
              <a:chOff x="7489325" y="3917200"/>
              <a:chExt cx="552400" cy="546125"/>
            </a:xfrm>
          </p:grpSpPr>
          <p:sp>
            <p:nvSpPr>
              <p:cNvPr id="619" name="Google Shape;619;p36"/>
              <p:cNvSpPr/>
              <p:nvPr/>
            </p:nvSpPr>
            <p:spPr>
              <a:xfrm>
                <a:off x="7489325" y="3917200"/>
                <a:ext cx="552400" cy="546125"/>
              </a:xfrm>
              <a:custGeom>
                <a:avLst/>
                <a:gdLst/>
                <a:ahLst/>
                <a:cxnLst/>
                <a:rect l="l" t="t" r="r" b="b"/>
                <a:pathLst>
                  <a:path w="22096" h="21845" extrusionOk="0">
                    <a:moveTo>
                      <a:pt x="12326" y="1"/>
                    </a:moveTo>
                    <a:cubicBezTo>
                      <a:pt x="11963" y="1"/>
                      <a:pt x="11321" y="908"/>
                      <a:pt x="10273" y="3265"/>
                    </a:cubicBezTo>
                    <a:lnTo>
                      <a:pt x="7700" y="8162"/>
                    </a:lnTo>
                    <a:cubicBezTo>
                      <a:pt x="7700" y="8162"/>
                      <a:pt x="5565" y="7136"/>
                      <a:pt x="3201" y="4688"/>
                    </a:cubicBezTo>
                    <a:cubicBezTo>
                      <a:pt x="2654" y="4131"/>
                      <a:pt x="1646" y="3464"/>
                      <a:pt x="1050" y="3464"/>
                    </a:cubicBezTo>
                    <a:cubicBezTo>
                      <a:pt x="393" y="3464"/>
                      <a:pt x="234" y="4273"/>
                      <a:pt x="1736" y="6927"/>
                    </a:cubicBezTo>
                    <a:cubicBezTo>
                      <a:pt x="4143" y="11195"/>
                      <a:pt x="4812" y="11677"/>
                      <a:pt x="4812" y="11677"/>
                    </a:cubicBezTo>
                    <a:cubicBezTo>
                      <a:pt x="4812" y="11677"/>
                      <a:pt x="1967" y="15464"/>
                      <a:pt x="607" y="18289"/>
                    </a:cubicBezTo>
                    <a:cubicBezTo>
                      <a:pt x="0" y="19548"/>
                      <a:pt x="88" y="20063"/>
                      <a:pt x="623" y="20063"/>
                    </a:cubicBezTo>
                    <a:cubicBezTo>
                      <a:pt x="1288" y="20063"/>
                      <a:pt x="2641" y="19269"/>
                      <a:pt x="4205" y="18121"/>
                    </a:cubicBezTo>
                    <a:cubicBezTo>
                      <a:pt x="7030" y="16071"/>
                      <a:pt x="7616" y="14564"/>
                      <a:pt x="8348" y="14083"/>
                    </a:cubicBezTo>
                    <a:cubicBezTo>
                      <a:pt x="8348" y="14083"/>
                      <a:pt x="10524" y="18707"/>
                      <a:pt x="13809" y="21092"/>
                    </a:cubicBezTo>
                    <a:cubicBezTo>
                      <a:pt x="14556" y="21626"/>
                      <a:pt x="15068" y="21844"/>
                      <a:pt x="15398" y="21844"/>
                    </a:cubicBezTo>
                    <a:cubicBezTo>
                      <a:pt x="16528" y="21844"/>
                      <a:pt x="15520" y="19283"/>
                      <a:pt x="14500" y="18100"/>
                    </a:cubicBezTo>
                    <a:cubicBezTo>
                      <a:pt x="13161" y="16552"/>
                      <a:pt x="12952" y="13581"/>
                      <a:pt x="12952" y="13581"/>
                    </a:cubicBezTo>
                    <a:cubicBezTo>
                      <a:pt x="12952" y="13581"/>
                      <a:pt x="22095" y="12535"/>
                      <a:pt x="20066" y="10944"/>
                    </a:cubicBezTo>
                    <a:cubicBezTo>
                      <a:pt x="19250" y="10317"/>
                      <a:pt x="18120" y="10003"/>
                      <a:pt x="15651" y="9898"/>
                    </a:cubicBezTo>
                    <a:cubicBezTo>
                      <a:pt x="13391" y="9794"/>
                      <a:pt x="11989" y="9333"/>
                      <a:pt x="11989" y="9333"/>
                    </a:cubicBezTo>
                    <a:cubicBezTo>
                      <a:pt x="11989" y="9333"/>
                      <a:pt x="12240" y="6864"/>
                      <a:pt x="12596" y="3475"/>
                    </a:cubicBezTo>
                    <a:cubicBezTo>
                      <a:pt x="12798" y="1572"/>
                      <a:pt x="12804" y="1"/>
                      <a:pt x="123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6"/>
              <p:cNvSpPr/>
              <p:nvPr/>
            </p:nvSpPr>
            <p:spPr>
              <a:xfrm>
                <a:off x="7679725" y="4150000"/>
                <a:ext cx="74300" cy="67500"/>
              </a:xfrm>
              <a:custGeom>
                <a:avLst/>
                <a:gdLst/>
                <a:ahLst/>
                <a:cxnLst/>
                <a:rect l="l" t="t" r="r" b="b"/>
                <a:pathLst>
                  <a:path w="2972" h="2700" extrusionOk="0">
                    <a:moveTo>
                      <a:pt x="1130" y="0"/>
                    </a:moveTo>
                    <a:cubicBezTo>
                      <a:pt x="314" y="0"/>
                      <a:pt x="0" y="733"/>
                      <a:pt x="0" y="1444"/>
                    </a:cubicBezTo>
                    <a:cubicBezTo>
                      <a:pt x="0" y="2114"/>
                      <a:pt x="649" y="2699"/>
                      <a:pt x="1486" y="2699"/>
                    </a:cubicBezTo>
                    <a:cubicBezTo>
                      <a:pt x="2323" y="2699"/>
                      <a:pt x="2971" y="2155"/>
                      <a:pt x="2971" y="1444"/>
                    </a:cubicBezTo>
                    <a:cubicBezTo>
                      <a:pt x="2971" y="754"/>
                      <a:pt x="1925" y="0"/>
                      <a:pt x="1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6"/>
              <p:cNvSpPr/>
              <p:nvPr/>
            </p:nvSpPr>
            <p:spPr>
              <a:xfrm>
                <a:off x="7727825" y="4084600"/>
                <a:ext cx="41875" cy="38225"/>
              </a:xfrm>
              <a:custGeom>
                <a:avLst/>
                <a:gdLst/>
                <a:ahLst/>
                <a:cxnLst/>
                <a:rect l="l" t="t" r="r" b="b"/>
                <a:pathLst>
                  <a:path w="1675" h="1529" extrusionOk="0">
                    <a:moveTo>
                      <a:pt x="671" y="1"/>
                    </a:moveTo>
                    <a:cubicBezTo>
                      <a:pt x="189" y="1"/>
                      <a:pt x="1" y="419"/>
                      <a:pt x="1" y="817"/>
                    </a:cubicBezTo>
                    <a:cubicBezTo>
                      <a:pt x="1" y="1214"/>
                      <a:pt x="378" y="1528"/>
                      <a:pt x="838" y="1528"/>
                    </a:cubicBezTo>
                    <a:cubicBezTo>
                      <a:pt x="1319" y="1528"/>
                      <a:pt x="1675" y="1214"/>
                      <a:pt x="1675" y="817"/>
                    </a:cubicBezTo>
                    <a:cubicBezTo>
                      <a:pt x="1675" y="419"/>
                      <a:pt x="1110" y="1"/>
                      <a:pt x="6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6"/>
              <p:cNvSpPr/>
              <p:nvPr/>
            </p:nvSpPr>
            <p:spPr>
              <a:xfrm>
                <a:off x="7632625" y="4222175"/>
                <a:ext cx="41875" cy="37700"/>
              </a:xfrm>
              <a:custGeom>
                <a:avLst/>
                <a:gdLst/>
                <a:ahLst/>
                <a:cxnLst/>
                <a:rect l="l" t="t" r="r" b="b"/>
                <a:pathLst>
                  <a:path w="1675" h="1508" extrusionOk="0">
                    <a:moveTo>
                      <a:pt x="650" y="1"/>
                    </a:moveTo>
                    <a:cubicBezTo>
                      <a:pt x="189" y="1"/>
                      <a:pt x="1" y="419"/>
                      <a:pt x="1" y="796"/>
                    </a:cubicBezTo>
                    <a:cubicBezTo>
                      <a:pt x="1" y="1193"/>
                      <a:pt x="357" y="1507"/>
                      <a:pt x="838" y="1507"/>
                    </a:cubicBezTo>
                    <a:cubicBezTo>
                      <a:pt x="1298" y="1507"/>
                      <a:pt x="1675" y="1193"/>
                      <a:pt x="1675" y="796"/>
                    </a:cubicBezTo>
                    <a:cubicBezTo>
                      <a:pt x="1675" y="419"/>
                      <a:pt x="1131" y="1"/>
                      <a:pt x="6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6"/>
              <p:cNvSpPr/>
              <p:nvPr/>
            </p:nvSpPr>
            <p:spPr>
              <a:xfrm>
                <a:off x="7606475" y="4132450"/>
                <a:ext cx="47625" cy="38325"/>
              </a:xfrm>
              <a:custGeom>
                <a:avLst/>
                <a:gdLst/>
                <a:ahLst/>
                <a:cxnLst/>
                <a:rect l="l" t="t" r="r" b="b"/>
                <a:pathLst>
                  <a:path w="1905" h="1533" extrusionOk="0">
                    <a:moveTo>
                      <a:pt x="1126" y="1"/>
                    </a:moveTo>
                    <a:cubicBezTo>
                      <a:pt x="833" y="1"/>
                      <a:pt x="502" y="108"/>
                      <a:pt x="315" y="284"/>
                    </a:cubicBezTo>
                    <a:cubicBezTo>
                      <a:pt x="1" y="619"/>
                      <a:pt x="147" y="1037"/>
                      <a:pt x="440" y="1330"/>
                    </a:cubicBezTo>
                    <a:cubicBezTo>
                      <a:pt x="575" y="1465"/>
                      <a:pt x="745" y="1533"/>
                      <a:pt x="924" y="1533"/>
                    </a:cubicBezTo>
                    <a:cubicBezTo>
                      <a:pt x="1134" y="1533"/>
                      <a:pt x="1357" y="1439"/>
                      <a:pt x="1549" y="1246"/>
                    </a:cubicBezTo>
                    <a:cubicBezTo>
                      <a:pt x="1863" y="932"/>
                      <a:pt x="1905" y="451"/>
                      <a:pt x="1612" y="158"/>
                    </a:cubicBezTo>
                    <a:cubicBezTo>
                      <a:pt x="1503" y="49"/>
                      <a:pt x="1323" y="1"/>
                      <a:pt x="11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6"/>
              <p:cNvSpPr/>
              <p:nvPr/>
            </p:nvSpPr>
            <p:spPr>
              <a:xfrm>
                <a:off x="7746150" y="4254625"/>
                <a:ext cx="41875" cy="38200"/>
              </a:xfrm>
              <a:custGeom>
                <a:avLst/>
                <a:gdLst/>
                <a:ahLst/>
                <a:cxnLst/>
                <a:rect l="l" t="t" r="r" b="b"/>
                <a:pathLst>
                  <a:path w="1675" h="1528" extrusionOk="0">
                    <a:moveTo>
                      <a:pt x="670" y="0"/>
                    </a:moveTo>
                    <a:cubicBezTo>
                      <a:pt x="189" y="0"/>
                      <a:pt x="0" y="418"/>
                      <a:pt x="0" y="816"/>
                    </a:cubicBezTo>
                    <a:cubicBezTo>
                      <a:pt x="0" y="1214"/>
                      <a:pt x="377" y="1527"/>
                      <a:pt x="837" y="1527"/>
                    </a:cubicBezTo>
                    <a:cubicBezTo>
                      <a:pt x="1318" y="1527"/>
                      <a:pt x="1674" y="1214"/>
                      <a:pt x="1674" y="816"/>
                    </a:cubicBezTo>
                    <a:cubicBezTo>
                      <a:pt x="1674" y="418"/>
                      <a:pt x="1109" y="0"/>
                      <a:pt x="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6"/>
              <p:cNvSpPr/>
              <p:nvPr/>
            </p:nvSpPr>
            <p:spPr>
              <a:xfrm>
                <a:off x="7785375" y="4181900"/>
                <a:ext cx="41875" cy="38225"/>
              </a:xfrm>
              <a:custGeom>
                <a:avLst/>
                <a:gdLst/>
                <a:ahLst/>
                <a:cxnLst/>
                <a:rect l="l" t="t" r="r" b="b"/>
                <a:pathLst>
                  <a:path w="1675" h="1529" extrusionOk="0">
                    <a:moveTo>
                      <a:pt x="670" y="1"/>
                    </a:moveTo>
                    <a:cubicBezTo>
                      <a:pt x="189" y="1"/>
                      <a:pt x="1" y="419"/>
                      <a:pt x="1" y="817"/>
                    </a:cubicBezTo>
                    <a:cubicBezTo>
                      <a:pt x="1" y="1214"/>
                      <a:pt x="377" y="1528"/>
                      <a:pt x="838" y="1528"/>
                    </a:cubicBezTo>
                    <a:cubicBezTo>
                      <a:pt x="1319" y="1528"/>
                      <a:pt x="1674" y="1214"/>
                      <a:pt x="1674" y="817"/>
                    </a:cubicBezTo>
                    <a:cubicBezTo>
                      <a:pt x="1674" y="419"/>
                      <a:pt x="1110"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6"/>
              <p:cNvSpPr/>
              <p:nvPr/>
            </p:nvSpPr>
            <p:spPr>
              <a:xfrm>
                <a:off x="7750850" y="4023300"/>
                <a:ext cx="31400" cy="33250"/>
              </a:xfrm>
              <a:custGeom>
                <a:avLst/>
                <a:gdLst/>
                <a:ahLst/>
                <a:cxnLst/>
                <a:rect l="l" t="t" r="r" b="b"/>
                <a:pathLst>
                  <a:path w="1256" h="1330" extrusionOk="0">
                    <a:moveTo>
                      <a:pt x="667" y="1"/>
                    </a:moveTo>
                    <a:cubicBezTo>
                      <a:pt x="648" y="1"/>
                      <a:pt x="627" y="2"/>
                      <a:pt x="607" y="5"/>
                    </a:cubicBezTo>
                    <a:cubicBezTo>
                      <a:pt x="294" y="26"/>
                      <a:pt x="1" y="528"/>
                      <a:pt x="22" y="863"/>
                    </a:cubicBezTo>
                    <a:cubicBezTo>
                      <a:pt x="40" y="1179"/>
                      <a:pt x="324" y="1330"/>
                      <a:pt x="607" y="1330"/>
                    </a:cubicBezTo>
                    <a:cubicBezTo>
                      <a:pt x="642" y="1330"/>
                      <a:pt x="677" y="1328"/>
                      <a:pt x="712" y="1323"/>
                    </a:cubicBezTo>
                    <a:cubicBezTo>
                      <a:pt x="1026" y="1302"/>
                      <a:pt x="1256" y="988"/>
                      <a:pt x="1235" y="632"/>
                    </a:cubicBezTo>
                    <a:cubicBezTo>
                      <a:pt x="1216" y="280"/>
                      <a:pt x="958" y="1"/>
                      <a:pt x="66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6"/>
              <p:cNvSpPr/>
              <p:nvPr/>
            </p:nvSpPr>
            <p:spPr>
              <a:xfrm>
                <a:off x="7571950" y="4086600"/>
                <a:ext cx="31925" cy="33650"/>
              </a:xfrm>
              <a:custGeom>
                <a:avLst/>
                <a:gdLst/>
                <a:ahLst/>
                <a:cxnLst/>
                <a:rect l="l" t="t" r="r" b="b"/>
                <a:pathLst>
                  <a:path w="1277" h="1346" extrusionOk="0">
                    <a:moveTo>
                      <a:pt x="685" y="1"/>
                    </a:moveTo>
                    <a:cubicBezTo>
                      <a:pt x="666" y="1"/>
                      <a:pt x="647" y="2"/>
                      <a:pt x="628" y="5"/>
                    </a:cubicBezTo>
                    <a:cubicBezTo>
                      <a:pt x="315" y="5"/>
                      <a:pt x="1" y="486"/>
                      <a:pt x="43" y="862"/>
                    </a:cubicBezTo>
                    <a:cubicBezTo>
                      <a:pt x="62" y="1213"/>
                      <a:pt x="353" y="1346"/>
                      <a:pt x="646" y="1346"/>
                    </a:cubicBezTo>
                    <a:cubicBezTo>
                      <a:pt x="668" y="1346"/>
                      <a:pt x="690" y="1345"/>
                      <a:pt x="712" y="1344"/>
                    </a:cubicBezTo>
                    <a:cubicBezTo>
                      <a:pt x="1026" y="1302"/>
                      <a:pt x="1277" y="988"/>
                      <a:pt x="1235" y="632"/>
                    </a:cubicBezTo>
                    <a:cubicBezTo>
                      <a:pt x="1216" y="280"/>
                      <a:pt x="958" y="1"/>
                      <a:pt x="6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6"/>
              <p:cNvSpPr/>
              <p:nvPr/>
            </p:nvSpPr>
            <p:spPr>
              <a:xfrm>
                <a:off x="7588175" y="4274975"/>
                <a:ext cx="31400" cy="33600"/>
              </a:xfrm>
              <a:custGeom>
                <a:avLst/>
                <a:gdLst/>
                <a:ahLst/>
                <a:cxnLst/>
                <a:rect l="l" t="t" r="r" b="b"/>
                <a:pathLst>
                  <a:path w="1256" h="1344" extrusionOk="0">
                    <a:moveTo>
                      <a:pt x="641" y="1"/>
                    </a:moveTo>
                    <a:cubicBezTo>
                      <a:pt x="630" y="1"/>
                      <a:pt x="618" y="1"/>
                      <a:pt x="607" y="2"/>
                    </a:cubicBezTo>
                    <a:cubicBezTo>
                      <a:pt x="272" y="23"/>
                      <a:pt x="0" y="525"/>
                      <a:pt x="21" y="860"/>
                    </a:cubicBezTo>
                    <a:cubicBezTo>
                      <a:pt x="41" y="1210"/>
                      <a:pt x="350" y="1343"/>
                      <a:pt x="646" y="1343"/>
                    </a:cubicBezTo>
                    <a:cubicBezTo>
                      <a:pt x="668" y="1343"/>
                      <a:pt x="690" y="1343"/>
                      <a:pt x="712" y="1341"/>
                    </a:cubicBezTo>
                    <a:cubicBezTo>
                      <a:pt x="1026" y="1299"/>
                      <a:pt x="1256" y="985"/>
                      <a:pt x="1235" y="630"/>
                    </a:cubicBezTo>
                    <a:cubicBezTo>
                      <a:pt x="1195" y="267"/>
                      <a:pt x="940" y="1"/>
                      <a:pt x="6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6"/>
              <p:cNvSpPr/>
              <p:nvPr/>
            </p:nvSpPr>
            <p:spPr>
              <a:xfrm>
                <a:off x="7529575" y="4035900"/>
                <a:ext cx="36125" cy="33300"/>
              </a:xfrm>
              <a:custGeom>
                <a:avLst/>
                <a:gdLst/>
                <a:ahLst/>
                <a:cxnLst/>
                <a:rect l="l" t="t" r="r" b="b"/>
                <a:pathLst>
                  <a:path w="1445" h="1332" extrusionOk="0">
                    <a:moveTo>
                      <a:pt x="629" y="0"/>
                    </a:moveTo>
                    <a:cubicBezTo>
                      <a:pt x="476" y="0"/>
                      <a:pt x="333" y="58"/>
                      <a:pt x="231" y="170"/>
                    </a:cubicBezTo>
                    <a:cubicBezTo>
                      <a:pt x="1" y="401"/>
                      <a:pt x="147" y="945"/>
                      <a:pt x="419" y="1217"/>
                    </a:cubicBezTo>
                    <a:cubicBezTo>
                      <a:pt x="522" y="1297"/>
                      <a:pt x="627" y="1331"/>
                      <a:pt x="729" y="1331"/>
                    </a:cubicBezTo>
                    <a:cubicBezTo>
                      <a:pt x="919" y="1331"/>
                      <a:pt x="1099" y="1212"/>
                      <a:pt x="1235" y="1049"/>
                    </a:cubicBezTo>
                    <a:cubicBezTo>
                      <a:pt x="1445" y="819"/>
                      <a:pt x="1403" y="421"/>
                      <a:pt x="1110" y="191"/>
                    </a:cubicBezTo>
                    <a:cubicBezTo>
                      <a:pt x="960" y="63"/>
                      <a:pt x="789" y="0"/>
                      <a:pt x="62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6"/>
              <p:cNvSpPr/>
              <p:nvPr/>
            </p:nvSpPr>
            <p:spPr>
              <a:xfrm>
                <a:off x="7862800" y="4184850"/>
                <a:ext cx="37675" cy="29800"/>
              </a:xfrm>
              <a:custGeom>
                <a:avLst/>
                <a:gdLst/>
                <a:ahLst/>
                <a:cxnLst/>
                <a:rect l="l" t="t" r="r" b="b"/>
                <a:pathLst>
                  <a:path w="1507" h="1192" extrusionOk="0">
                    <a:moveTo>
                      <a:pt x="740" y="1"/>
                    </a:moveTo>
                    <a:cubicBezTo>
                      <a:pt x="594" y="1"/>
                      <a:pt x="449" y="31"/>
                      <a:pt x="335" y="92"/>
                    </a:cubicBezTo>
                    <a:cubicBezTo>
                      <a:pt x="0" y="280"/>
                      <a:pt x="21" y="615"/>
                      <a:pt x="189" y="908"/>
                    </a:cubicBezTo>
                    <a:cubicBezTo>
                      <a:pt x="284" y="1085"/>
                      <a:pt x="478" y="1192"/>
                      <a:pt x="694" y="1192"/>
                    </a:cubicBezTo>
                    <a:cubicBezTo>
                      <a:pt x="809" y="1192"/>
                      <a:pt x="930" y="1162"/>
                      <a:pt x="1046" y="1096"/>
                    </a:cubicBezTo>
                    <a:cubicBezTo>
                      <a:pt x="1360" y="908"/>
                      <a:pt x="1507" y="573"/>
                      <a:pt x="1360" y="280"/>
                    </a:cubicBezTo>
                    <a:cubicBezTo>
                      <a:pt x="1254" y="94"/>
                      <a:pt x="995" y="1"/>
                      <a:pt x="7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6"/>
              <p:cNvSpPr/>
              <p:nvPr/>
            </p:nvSpPr>
            <p:spPr>
              <a:xfrm>
                <a:off x="7922950" y="4184850"/>
                <a:ext cx="37675" cy="29800"/>
              </a:xfrm>
              <a:custGeom>
                <a:avLst/>
                <a:gdLst/>
                <a:ahLst/>
                <a:cxnLst/>
                <a:rect l="l" t="t" r="r" b="b"/>
                <a:pathLst>
                  <a:path w="1507" h="1192" extrusionOk="0">
                    <a:moveTo>
                      <a:pt x="750" y="1"/>
                    </a:moveTo>
                    <a:cubicBezTo>
                      <a:pt x="599" y="1"/>
                      <a:pt x="449" y="31"/>
                      <a:pt x="335" y="92"/>
                    </a:cubicBezTo>
                    <a:cubicBezTo>
                      <a:pt x="0" y="280"/>
                      <a:pt x="21" y="615"/>
                      <a:pt x="189" y="908"/>
                    </a:cubicBezTo>
                    <a:cubicBezTo>
                      <a:pt x="284" y="1085"/>
                      <a:pt x="478" y="1192"/>
                      <a:pt x="694" y="1192"/>
                    </a:cubicBezTo>
                    <a:cubicBezTo>
                      <a:pt x="809" y="1192"/>
                      <a:pt x="930" y="1162"/>
                      <a:pt x="1047" y="1096"/>
                    </a:cubicBezTo>
                    <a:cubicBezTo>
                      <a:pt x="1361" y="908"/>
                      <a:pt x="1507" y="573"/>
                      <a:pt x="1361" y="280"/>
                    </a:cubicBezTo>
                    <a:cubicBezTo>
                      <a:pt x="1281" y="94"/>
                      <a:pt x="1014" y="1"/>
                      <a:pt x="7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6"/>
              <p:cNvSpPr/>
              <p:nvPr/>
            </p:nvSpPr>
            <p:spPr>
              <a:xfrm>
                <a:off x="7776475" y="4320850"/>
                <a:ext cx="37700" cy="29800"/>
              </a:xfrm>
              <a:custGeom>
                <a:avLst/>
                <a:gdLst/>
                <a:ahLst/>
                <a:cxnLst/>
                <a:rect l="l" t="t" r="r" b="b"/>
                <a:pathLst>
                  <a:path w="1508" h="1192" extrusionOk="0">
                    <a:moveTo>
                      <a:pt x="740" y="1"/>
                    </a:moveTo>
                    <a:cubicBezTo>
                      <a:pt x="594" y="1"/>
                      <a:pt x="450" y="31"/>
                      <a:pt x="336" y="92"/>
                    </a:cubicBezTo>
                    <a:cubicBezTo>
                      <a:pt x="1" y="280"/>
                      <a:pt x="22" y="615"/>
                      <a:pt x="189" y="908"/>
                    </a:cubicBezTo>
                    <a:cubicBezTo>
                      <a:pt x="285" y="1086"/>
                      <a:pt x="478" y="1192"/>
                      <a:pt x="695" y="1192"/>
                    </a:cubicBezTo>
                    <a:cubicBezTo>
                      <a:pt x="809" y="1192"/>
                      <a:pt x="931" y="1162"/>
                      <a:pt x="1047" y="1096"/>
                    </a:cubicBezTo>
                    <a:cubicBezTo>
                      <a:pt x="1361" y="908"/>
                      <a:pt x="1507" y="573"/>
                      <a:pt x="1361" y="280"/>
                    </a:cubicBezTo>
                    <a:cubicBezTo>
                      <a:pt x="1254" y="94"/>
                      <a:pt x="995" y="1"/>
                      <a:pt x="7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6"/>
              <p:cNvSpPr/>
              <p:nvPr/>
            </p:nvSpPr>
            <p:spPr>
              <a:xfrm>
                <a:off x="7542150" y="4329475"/>
                <a:ext cx="36100" cy="32875"/>
              </a:xfrm>
              <a:custGeom>
                <a:avLst/>
                <a:gdLst/>
                <a:ahLst/>
                <a:cxnLst/>
                <a:rect l="l" t="t" r="r" b="b"/>
                <a:pathLst>
                  <a:path w="1444" h="1315" extrusionOk="0">
                    <a:moveTo>
                      <a:pt x="717" y="1"/>
                    </a:moveTo>
                    <a:cubicBezTo>
                      <a:pt x="449" y="1"/>
                      <a:pt x="194" y="195"/>
                      <a:pt x="105" y="479"/>
                    </a:cubicBezTo>
                    <a:cubicBezTo>
                      <a:pt x="0" y="835"/>
                      <a:pt x="167" y="1191"/>
                      <a:pt x="460" y="1295"/>
                    </a:cubicBezTo>
                    <a:cubicBezTo>
                      <a:pt x="500" y="1309"/>
                      <a:pt x="542" y="1315"/>
                      <a:pt x="584" y="1315"/>
                    </a:cubicBezTo>
                    <a:cubicBezTo>
                      <a:pt x="880" y="1315"/>
                      <a:pt x="1227" y="1018"/>
                      <a:pt x="1318" y="689"/>
                    </a:cubicBezTo>
                    <a:cubicBezTo>
                      <a:pt x="1444" y="354"/>
                      <a:pt x="1151" y="124"/>
                      <a:pt x="858" y="19"/>
                    </a:cubicBezTo>
                    <a:cubicBezTo>
                      <a:pt x="811" y="7"/>
                      <a:pt x="764" y="1"/>
                      <a:pt x="7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6"/>
              <p:cNvSpPr/>
              <p:nvPr/>
            </p:nvSpPr>
            <p:spPr>
              <a:xfrm>
                <a:off x="7818850" y="4385475"/>
                <a:ext cx="38200" cy="29700"/>
              </a:xfrm>
              <a:custGeom>
                <a:avLst/>
                <a:gdLst/>
                <a:ahLst/>
                <a:cxnLst/>
                <a:rect l="l" t="t" r="r" b="b"/>
                <a:pathLst>
                  <a:path w="1528" h="1188" extrusionOk="0">
                    <a:moveTo>
                      <a:pt x="742" y="1"/>
                    </a:moveTo>
                    <a:cubicBezTo>
                      <a:pt x="595" y="1"/>
                      <a:pt x="449" y="34"/>
                      <a:pt x="335" y="102"/>
                    </a:cubicBezTo>
                    <a:cubicBezTo>
                      <a:pt x="1" y="290"/>
                      <a:pt x="22" y="625"/>
                      <a:pt x="189" y="918"/>
                    </a:cubicBezTo>
                    <a:cubicBezTo>
                      <a:pt x="287" y="1085"/>
                      <a:pt x="487" y="1187"/>
                      <a:pt x="708" y="1187"/>
                    </a:cubicBezTo>
                    <a:cubicBezTo>
                      <a:pt x="819" y="1187"/>
                      <a:pt x="935" y="1162"/>
                      <a:pt x="1047" y="1106"/>
                    </a:cubicBezTo>
                    <a:cubicBezTo>
                      <a:pt x="1361" y="918"/>
                      <a:pt x="1528" y="583"/>
                      <a:pt x="1361" y="290"/>
                    </a:cubicBezTo>
                    <a:cubicBezTo>
                      <a:pt x="1267" y="103"/>
                      <a:pt x="1003" y="1"/>
                      <a:pt x="7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6"/>
              <p:cNvSpPr/>
              <p:nvPr/>
            </p:nvSpPr>
            <p:spPr>
              <a:xfrm>
                <a:off x="7757325" y="3969975"/>
                <a:ext cx="37675" cy="29800"/>
              </a:xfrm>
              <a:custGeom>
                <a:avLst/>
                <a:gdLst/>
                <a:ahLst/>
                <a:cxnLst/>
                <a:rect l="l" t="t" r="r" b="b"/>
                <a:pathLst>
                  <a:path w="1507" h="1192" extrusionOk="0">
                    <a:moveTo>
                      <a:pt x="750" y="1"/>
                    </a:moveTo>
                    <a:cubicBezTo>
                      <a:pt x="599" y="1"/>
                      <a:pt x="449" y="31"/>
                      <a:pt x="335" y="92"/>
                    </a:cubicBezTo>
                    <a:cubicBezTo>
                      <a:pt x="0" y="280"/>
                      <a:pt x="21" y="615"/>
                      <a:pt x="189" y="908"/>
                    </a:cubicBezTo>
                    <a:cubicBezTo>
                      <a:pt x="284" y="1085"/>
                      <a:pt x="478" y="1192"/>
                      <a:pt x="694" y="1192"/>
                    </a:cubicBezTo>
                    <a:cubicBezTo>
                      <a:pt x="809" y="1192"/>
                      <a:pt x="930" y="1162"/>
                      <a:pt x="1047" y="1096"/>
                    </a:cubicBezTo>
                    <a:cubicBezTo>
                      <a:pt x="1361" y="908"/>
                      <a:pt x="1507" y="573"/>
                      <a:pt x="1361" y="280"/>
                    </a:cubicBezTo>
                    <a:cubicBezTo>
                      <a:pt x="1281" y="94"/>
                      <a:pt x="1014" y="1"/>
                      <a:pt x="7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6" name="Google Shape;636;p36"/>
            <p:cNvGrpSpPr/>
            <p:nvPr/>
          </p:nvGrpSpPr>
          <p:grpSpPr>
            <a:xfrm flipH="1">
              <a:off x="8078534" y="3660436"/>
              <a:ext cx="355967" cy="351923"/>
              <a:chOff x="7489325" y="3917200"/>
              <a:chExt cx="552400" cy="546125"/>
            </a:xfrm>
          </p:grpSpPr>
          <p:sp>
            <p:nvSpPr>
              <p:cNvPr id="637" name="Google Shape;637;p36"/>
              <p:cNvSpPr/>
              <p:nvPr/>
            </p:nvSpPr>
            <p:spPr>
              <a:xfrm>
                <a:off x="7489325" y="3917200"/>
                <a:ext cx="552400" cy="546125"/>
              </a:xfrm>
              <a:custGeom>
                <a:avLst/>
                <a:gdLst/>
                <a:ahLst/>
                <a:cxnLst/>
                <a:rect l="l" t="t" r="r" b="b"/>
                <a:pathLst>
                  <a:path w="22096" h="21845" extrusionOk="0">
                    <a:moveTo>
                      <a:pt x="12326" y="1"/>
                    </a:moveTo>
                    <a:cubicBezTo>
                      <a:pt x="11963" y="1"/>
                      <a:pt x="11321" y="908"/>
                      <a:pt x="10273" y="3265"/>
                    </a:cubicBezTo>
                    <a:lnTo>
                      <a:pt x="7700" y="8162"/>
                    </a:lnTo>
                    <a:cubicBezTo>
                      <a:pt x="7700" y="8162"/>
                      <a:pt x="5565" y="7136"/>
                      <a:pt x="3201" y="4688"/>
                    </a:cubicBezTo>
                    <a:cubicBezTo>
                      <a:pt x="2654" y="4131"/>
                      <a:pt x="1646" y="3464"/>
                      <a:pt x="1050" y="3464"/>
                    </a:cubicBezTo>
                    <a:cubicBezTo>
                      <a:pt x="393" y="3464"/>
                      <a:pt x="234" y="4273"/>
                      <a:pt x="1736" y="6927"/>
                    </a:cubicBezTo>
                    <a:cubicBezTo>
                      <a:pt x="4143" y="11195"/>
                      <a:pt x="4812" y="11677"/>
                      <a:pt x="4812" y="11677"/>
                    </a:cubicBezTo>
                    <a:cubicBezTo>
                      <a:pt x="4812" y="11677"/>
                      <a:pt x="1967" y="15464"/>
                      <a:pt x="607" y="18289"/>
                    </a:cubicBezTo>
                    <a:cubicBezTo>
                      <a:pt x="0" y="19548"/>
                      <a:pt x="88" y="20063"/>
                      <a:pt x="623" y="20063"/>
                    </a:cubicBezTo>
                    <a:cubicBezTo>
                      <a:pt x="1288" y="20063"/>
                      <a:pt x="2641" y="19269"/>
                      <a:pt x="4205" y="18121"/>
                    </a:cubicBezTo>
                    <a:cubicBezTo>
                      <a:pt x="7030" y="16071"/>
                      <a:pt x="7616" y="14564"/>
                      <a:pt x="8348" y="14083"/>
                    </a:cubicBezTo>
                    <a:cubicBezTo>
                      <a:pt x="8348" y="14083"/>
                      <a:pt x="10524" y="18707"/>
                      <a:pt x="13809" y="21092"/>
                    </a:cubicBezTo>
                    <a:cubicBezTo>
                      <a:pt x="14556" y="21626"/>
                      <a:pt x="15068" y="21844"/>
                      <a:pt x="15398" y="21844"/>
                    </a:cubicBezTo>
                    <a:cubicBezTo>
                      <a:pt x="16528" y="21844"/>
                      <a:pt x="15520" y="19283"/>
                      <a:pt x="14500" y="18100"/>
                    </a:cubicBezTo>
                    <a:cubicBezTo>
                      <a:pt x="13161" y="16552"/>
                      <a:pt x="12952" y="13581"/>
                      <a:pt x="12952" y="13581"/>
                    </a:cubicBezTo>
                    <a:cubicBezTo>
                      <a:pt x="12952" y="13581"/>
                      <a:pt x="22095" y="12535"/>
                      <a:pt x="20066" y="10944"/>
                    </a:cubicBezTo>
                    <a:cubicBezTo>
                      <a:pt x="19250" y="10317"/>
                      <a:pt x="18120" y="10003"/>
                      <a:pt x="15651" y="9898"/>
                    </a:cubicBezTo>
                    <a:cubicBezTo>
                      <a:pt x="13391" y="9794"/>
                      <a:pt x="11989" y="9333"/>
                      <a:pt x="11989" y="9333"/>
                    </a:cubicBezTo>
                    <a:cubicBezTo>
                      <a:pt x="11989" y="9333"/>
                      <a:pt x="12240" y="6864"/>
                      <a:pt x="12596" y="3475"/>
                    </a:cubicBezTo>
                    <a:cubicBezTo>
                      <a:pt x="12798" y="1572"/>
                      <a:pt x="12804" y="1"/>
                      <a:pt x="123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6"/>
              <p:cNvSpPr/>
              <p:nvPr/>
            </p:nvSpPr>
            <p:spPr>
              <a:xfrm>
                <a:off x="7679725" y="4150000"/>
                <a:ext cx="74300" cy="67500"/>
              </a:xfrm>
              <a:custGeom>
                <a:avLst/>
                <a:gdLst/>
                <a:ahLst/>
                <a:cxnLst/>
                <a:rect l="l" t="t" r="r" b="b"/>
                <a:pathLst>
                  <a:path w="2972" h="2700" extrusionOk="0">
                    <a:moveTo>
                      <a:pt x="1130" y="0"/>
                    </a:moveTo>
                    <a:cubicBezTo>
                      <a:pt x="314" y="0"/>
                      <a:pt x="0" y="733"/>
                      <a:pt x="0" y="1444"/>
                    </a:cubicBezTo>
                    <a:cubicBezTo>
                      <a:pt x="0" y="2114"/>
                      <a:pt x="649" y="2699"/>
                      <a:pt x="1486" y="2699"/>
                    </a:cubicBezTo>
                    <a:cubicBezTo>
                      <a:pt x="2323" y="2699"/>
                      <a:pt x="2971" y="2155"/>
                      <a:pt x="2971" y="1444"/>
                    </a:cubicBezTo>
                    <a:cubicBezTo>
                      <a:pt x="2971" y="754"/>
                      <a:pt x="1925" y="0"/>
                      <a:pt x="11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6"/>
              <p:cNvSpPr/>
              <p:nvPr/>
            </p:nvSpPr>
            <p:spPr>
              <a:xfrm>
                <a:off x="7727825" y="4084600"/>
                <a:ext cx="41875" cy="38225"/>
              </a:xfrm>
              <a:custGeom>
                <a:avLst/>
                <a:gdLst/>
                <a:ahLst/>
                <a:cxnLst/>
                <a:rect l="l" t="t" r="r" b="b"/>
                <a:pathLst>
                  <a:path w="1675" h="1529" extrusionOk="0">
                    <a:moveTo>
                      <a:pt x="671" y="1"/>
                    </a:moveTo>
                    <a:cubicBezTo>
                      <a:pt x="189" y="1"/>
                      <a:pt x="1" y="419"/>
                      <a:pt x="1" y="817"/>
                    </a:cubicBezTo>
                    <a:cubicBezTo>
                      <a:pt x="1" y="1214"/>
                      <a:pt x="378" y="1528"/>
                      <a:pt x="838" y="1528"/>
                    </a:cubicBezTo>
                    <a:cubicBezTo>
                      <a:pt x="1319" y="1528"/>
                      <a:pt x="1675" y="1214"/>
                      <a:pt x="1675" y="817"/>
                    </a:cubicBezTo>
                    <a:cubicBezTo>
                      <a:pt x="1675" y="419"/>
                      <a:pt x="1110" y="1"/>
                      <a:pt x="6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6"/>
              <p:cNvSpPr/>
              <p:nvPr/>
            </p:nvSpPr>
            <p:spPr>
              <a:xfrm>
                <a:off x="7632625" y="4222175"/>
                <a:ext cx="41875" cy="37700"/>
              </a:xfrm>
              <a:custGeom>
                <a:avLst/>
                <a:gdLst/>
                <a:ahLst/>
                <a:cxnLst/>
                <a:rect l="l" t="t" r="r" b="b"/>
                <a:pathLst>
                  <a:path w="1675" h="1508" extrusionOk="0">
                    <a:moveTo>
                      <a:pt x="650" y="1"/>
                    </a:moveTo>
                    <a:cubicBezTo>
                      <a:pt x="189" y="1"/>
                      <a:pt x="1" y="419"/>
                      <a:pt x="1" y="796"/>
                    </a:cubicBezTo>
                    <a:cubicBezTo>
                      <a:pt x="1" y="1193"/>
                      <a:pt x="357" y="1507"/>
                      <a:pt x="838" y="1507"/>
                    </a:cubicBezTo>
                    <a:cubicBezTo>
                      <a:pt x="1298" y="1507"/>
                      <a:pt x="1675" y="1193"/>
                      <a:pt x="1675" y="796"/>
                    </a:cubicBezTo>
                    <a:cubicBezTo>
                      <a:pt x="1675" y="419"/>
                      <a:pt x="1131" y="1"/>
                      <a:pt x="6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6"/>
              <p:cNvSpPr/>
              <p:nvPr/>
            </p:nvSpPr>
            <p:spPr>
              <a:xfrm>
                <a:off x="7606475" y="4132450"/>
                <a:ext cx="47625" cy="38325"/>
              </a:xfrm>
              <a:custGeom>
                <a:avLst/>
                <a:gdLst/>
                <a:ahLst/>
                <a:cxnLst/>
                <a:rect l="l" t="t" r="r" b="b"/>
                <a:pathLst>
                  <a:path w="1905" h="1533" extrusionOk="0">
                    <a:moveTo>
                      <a:pt x="1126" y="1"/>
                    </a:moveTo>
                    <a:cubicBezTo>
                      <a:pt x="833" y="1"/>
                      <a:pt x="502" y="108"/>
                      <a:pt x="315" y="284"/>
                    </a:cubicBezTo>
                    <a:cubicBezTo>
                      <a:pt x="1" y="619"/>
                      <a:pt x="147" y="1037"/>
                      <a:pt x="440" y="1330"/>
                    </a:cubicBezTo>
                    <a:cubicBezTo>
                      <a:pt x="575" y="1465"/>
                      <a:pt x="745" y="1533"/>
                      <a:pt x="924" y="1533"/>
                    </a:cubicBezTo>
                    <a:cubicBezTo>
                      <a:pt x="1134" y="1533"/>
                      <a:pt x="1357" y="1439"/>
                      <a:pt x="1549" y="1246"/>
                    </a:cubicBezTo>
                    <a:cubicBezTo>
                      <a:pt x="1863" y="932"/>
                      <a:pt x="1905" y="451"/>
                      <a:pt x="1612" y="158"/>
                    </a:cubicBezTo>
                    <a:cubicBezTo>
                      <a:pt x="1503" y="49"/>
                      <a:pt x="1323" y="1"/>
                      <a:pt x="112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6"/>
              <p:cNvSpPr/>
              <p:nvPr/>
            </p:nvSpPr>
            <p:spPr>
              <a:xfrm>
                <a:off x="7746150" y="4254625"/>
                <a:ext cx="41875" cy="38200"/>
              </a:xfrm>
              <a:custGeom>
                <a:avLst/>
                <a:gdLst/>
                <a:ahLst/>
                <a:cxnLst/>
                <a:rect l="l" t="t" r="r" b="b"/>
                <a:pathLst>
                  <a:path w="1675" h="1528" extrusionOk="0">
                    <a:moveTo>
                      <a:pt x="670" y="0"/>
                    </a:moveTo>
                    <a:cubicBezTo>
                      <a:pt x="189" y="0"/>
                      <a:pt x="0" y="418"/>
                      <a:pt x="0" y="816"/>
                    </a:cubicBezTo>
                    <a:cubicBezTo>
                      <a:pt x="0" y="1214"/>
                      <a:pt x="377" y="1527"/>
                      <a:pt x="837" y="1527"/>
                    </a:cubicBezTo>
                    <a:cubicBezTo>
                      <a:pt x="1318" y="1527"/>
                      <a:pt x="1674" y="1214"/>
                      <a:pt x="1674" y="816"/>
                    </a:cubicBezTo>
                    <a:cubicBezTo>
                      <a:pt x="1674" y="418"/>
                      <a:pt x="1109" y="0"/>
                      <a:pt x="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6"/>
              <p:cNvSpPr/>
              <p:nvPr/>
            </p:nvSpPr>
            <p:spPr>
              <a:xfrm>
                <a:off x="7785375" y="4181900"/>
                <a:ext cx="41875" cy="38225"/>
              </a:xfrm>
              <a:custGeom>
                <a:avLst/>
                <a:gdLst/>
                <a:ahLst/>
                <a:cxnLst/>
                <a:rect l="l" t="t" r="r" b="b"/>
                <a:pathLst>
                  <a:path w="1675" h="1529" extrusionOk="0">
                    <a:moveTo>
                      <a:pt x="670" y="1"/>
                    </a:moveTo>
                    <a:cubicBezTo>
                      <a:pt x="189" y="1"/>
                      <a:pt x="1" y="419"/>
                      <a:pt x="1" y="817"/>
                    </a:cubicBezTo>
                    <a:cubicBezTo>
                      <a:pt x="1" y="1214"/>
                      <a:pt x="377" y="1528"/>
                      <a:pt x="838" y="1528"/>
                    </a:cubicBezTo>
                    <a:cubicBezTo>
                      <a:pt x="1319" y="1528"/>
                      <a:pt x="1674" y="1214"/>
                      <a:pt x="1674" y="817"/>
                    </a:cubicBezTo>
                    <a:cubicBezTo>
                      <a:pt x="1674" y="419"/>
                      <a:pt x="1110"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6"/>
              <p:cNvSpPr/>
              <p:nvPr/>
            </p:nvSpPr>
            <p:spPr>
              <a:xfrm>
                <a:off x="7750850" y="4023300"/>
                <a:ext cx="31400" cy="33250"/>
              </a:xfrm>
              <a:custGeom>
                <a:avLst/>
                <a:gdLst/>
                <a:ahLst/>
                <a:cxnLst/>
                <a:rect l="l" t="t" r="r" b="b"/>
                <a:pathLst>
                  <a:path w="1256" h="1330" extrusionOk="0">
                    <a:moveTo>
                      <a:pt x="667" y="1"/>
                    </a:moveTo>
                    <a:cubicBezTo>
                      <a:pt x="648" y="1"/>
                      <a:pt x="627" y="2"/>
                      <a:pt x="607" y="5"/>
                    </a:cubicBezTo>
                    <a:cubicBezTo>
                      <a:pt x="294" y="26"/>
                      <a:pt x="1" y="528"/>
                      <a:pt x="22" y="863"/>
                    </a:cubicBezTo>
                    <a:cubicBezTo>
                      <a:pt x="40" y="1179"/>
                      <a:pt x="324" y="1330"/>
                      <a:pt x="607" y="1330"/>
                    </a:cubicBezTo>
                    <a:cubicBezTo>
                      <a:pt x="642" y="1330"/>
                      <a:pt x="677" y="1328"/>
                      <a:pt x="712" y="1323"/>
                    </a:cubicBezTo>
                    <a:cubicBezTo>
                      <a:pt x="1026" y="1302"/>
                      <a:pt x="1256" y="988"/>
                      <a:pt x="1235" y="632"/>
                    </a:cubicBezTo>
                    <a:cubicBezTo>
                      <a:pt x="1216" y="280"/>
                      <a:pt x="958" y="1"/>
                      <a:pt x="66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6"/>
              <p:cNvSpPr/>
              <p:nvPr/>
            </p:nvSpPr>
            <p:spPr>
              <a:xfrm>
                <a:off x="7571950" y="4086600"/>
                <a:ext cx="31925" cy="33650"/>
              </a:xfrm>
              <a:custGeom>
                <a:avLst/>
                <a:gdLst/>
                <a:ahLst/>
                <a:cxnLst/>
                <a:rect l="l" t="t" r="r" b="b"/>
                <a:pathLst>
                  <a:path w="1277" h="1346" extrusionOk="0">
                    <a:moveTo>
                      <a:pt x="685" y="1"/>
                    </a:moveTo>
                    <a:cubicBezTo>
                      <a:pt x="666" y="1"/>
                      <a:pt x="647" y="2"/>
                      <a:pt x="628" y="5"/>
                    </a:cubicBezTo>
                    <a:cubicBezTo>
                      <a:pt x="315" y="5"/>
                      <a:pt x="1" y="486"/>
                      <a:pt x="43" y="862"/>
                    </a:cubicBezTo>
                    <a:cubicBezTo>
                      <a:pt x="62" y="1213"/>
                      <a:pt x="353" y="1346"/>
                      <a:pt x="646" y="1346"/>
                    </a:cubicBezTo>
                    <a:cubicBezTo>
                      <a:pt x="668" y="1346"/>
                      <a:pt x="690" y="1345"/>
                      <a:pt x="712" y="1344"/>
                    </a:cubicBezTo>
                    <a:cubicBezTo>
                      <a:pt x="1026" y="1302"/>
                      <a:pt x="1277" y="988"/>
                      <a:pt x="1235" y="632"/>
                    </a:cubicBezTo>
                    <a:cubicBezTo>
                      <a:pt x="1216" y="280"/>
                      <a:pt x="958" y="1"/>
                      <a:pt x="6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6"/>
              <p:cNvSpPr/>
              <p:nvPr/>
            </p:nvSpPr>
            <p:spPr>
              <a:xfrm>
                <a:off x="7588175" y="4274975"/>
                <a:ext cx="31400" cy="33600"/>
              </a:xfrm>
              <a:custGeom>
                <a:avLst/>
                <a:gdLst/>
                <a:ahLst/>
                <a:cxnLst/>
                <a:rect l="l" t="t" r="r" b="b"/>
                <a:pathLst>
                  <a:path w="1256" h="1344" extrusionOk="0">
                    <a:moveTo>
                      <a:pt x="641" y="1"/>
                    </a:moveTo>
                    <a:cubicBezTo>
                      <a:pt x="630" y="1"/>
                      <a:pt x="618" y="1"/>
                      <a:pt x="607" y="2"/>
                    </a:cubicBezTo>
                    <a:cubicBezTo>
                      <a:pt x="272" y="23"/>
                      <a:pt x="0" y="525"/>
                      <a:pt x="21" y="860"/>
                    </a:cubicBezTo>
                    <a:cubicBezTo>
                      <a:pt x="41" y="1210"/>
                      <a:pt x="350" y="1343"/>
                      <a:pt x="646" y="1343"/>
                    </a:cubicBezTo>
                    <a:cubicBezTo>
                      <a:pt x="668" y="1343"/>
                      <a:pt x="690" y="1343"/>
                      <a:pt x="712" y="1341"/>
                    </a:cubicBezTo>
                    <a:cubicBezTo>
                      <a:pt x="1026" y="1299"/>
                      <a:pt x="1256" y="985"/>
                      <a:pt x="1235" y="630"/>
                    </a:cubicBezTo>
                    <a:cubicBezTo>
                      <a:pt x="1195" y="267"/>
                      <a:pt x="940" y="1"/>
                      <a:pt x="6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6"/>
              <p:cNvSpPr/>
              <p:nvPr/>
            </p:nvSpPr>
            <p:spPr>
              <a:xfrm>
                <a:off x="7529575" y="4035900"/>
                <a:ext cx="36125" cy="33300"/>
              </a:xfrm>
              <a:custGeom>
                <a:avLst/>
                <a:gdLst/>
                <a:ahLst/>
                <a:cxnLst/>
                <a:rect l="l" t="t" r="r" b="b"/>
                <a:pathLst>
                  <a:path w="1445" h="1332" extrusionOk="0">
                    <a:moveTo>
                      <a:pt x="629" y="0"/>
                    </a:moveTo>
                    <a:cubicBezTo>
                      <a:pt x="476" y="0"/>
                      <a:pt x="333" y="58"/>
                      <a:pt x="231" y="170"/>
                    </a:cubicBezTo>
                    <a:cubicBezTo>
                      <a:pt x="1" y="401"/>
                      <a:pt x="147" y="945"/>
                      <a:pt x="419" y="1217"/>
                    </a:cubicBezTo>
                    <a:cubicBezTo>
                      <a:pt x="522" y="1297"/>
                      <a:pt x="627" y="1331"/>
                      <a:pt x="729" y="1331"/>
                    </a:cubicBezTo>
                    <a:cubicBezTo>
                      <a:pt x="919" y="1331"/>
                      <a:pt x="1099" y="1212"/>
                      <a:pt x="1235" y="1049"/>
                    </a:cubicBezTo>
                    <a:cubicBezTo>
                      <a:pt x="1445" y="819"/>
                      <a:pt x="1403" y="421"/>
                      <a:pt x="1110" y="191"/>
                    </a:cubicBezTo>
                    <a:cubicBezTo>
                      <a:pt x="960" y="63"/>
                      <a:pt x="789" y="0"/>
                      <a:pt x="62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6"/>
              <p:cNvSpPr/>
              <p:nvPr/>
            </p:nvSpPr>
            <p:spPr>
              <a:xfrm>
                <a:off x="7862800" y="4184850"/>
                <a:ext cx="37675" cy="29800"/>
              </a:xfrm>
              <a:custGeom>
                <a:avLst/>
                <a:gdLst/>
                <a:ahLst/>
                <a:cxnLst/>
                <a:rect l="l" t="t" r="r" b="b"/>
                <a:pathLst>
                  <a:path w="1507" h="1192" extrusionOk="0">
                    <a:moveTo>
                      <a:pt x="740" y="1"/>
                    </a:moveTo>
                    <a:cubicBezTo>
                      <a:pt x="594" y="1"/>
                      <a:pt x="449" y="31"/>
                      <a:pt x="335" y="92"/>
                    </a:cubicBezTo>
                    <a:cubicBezTo>
                      <a:pt x="0" y="280"/>
                      <a:pt x="21" y="615"/>
                      <a:pt x="189" y="908"/>
                    </a:cubicBezTo>
                    <a:cubicBezTo>
                      <a:pt x="284" y="1085"/>
                      <a:pt x="478" y="1192"/>
                      <a:pt x="694" y="1192"/>
                    </a:cubicBezTo>
                    <a:cubicBezTo>
                      <a:pt x="809" y="1192"/>
                      <a:pt x="930" y="1162"/>
                      <a:pt x="1046" y="1096"/>
                    </a:cubicBezTo>
                    <a:cubicBezTo>
                      <a:pt x="1360" y="908"/>
                      <a:pt x="1507" y="573"/>
                      <a:pt x="1360" y="280"/>
                    </a:cubicBezTo>
                    <a:cubicBezTo>
                      <a:pt x="1254" y="94"/>
                      <a:pt x="995" y="1"/>
                      <a:pt x="7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6"/>
              <p:cNvSpPr/>
              <p:nvPr/>
            </p:nvSpPr>
            <p:spPr>
              <a:xfrm>
                <a:off x="7922950" y="4184850"/>
                <a:ext cx="37675" cy="29800"/>
              </a:xfrm>
              <a:custGeom>
                <a:avLst/>
                <a:gdLst/>
                <a:ahLst/>
                <a:cxnLst/>
                <a:rect l="l" t="t" r="r" b="b"/>
                <a:pathLst>
                  <a:path w="1507" h="1192" extrusionOk="0">
                    <a:moveTo>
                      <a:pt x="750" y="1"/>
                    </a:moveTo>
                    <a:cubicBezTo>
                      <a:pt x="599" y="1"/>
                      <a:pt x="449" y="31"/>
                      <a:pt x="335" y="92"/>
                    </a:cubicBezTo>
                    <a:cubicBezTo>
                      <a:pt x="0" y="280"/>
                      <a:pt x="21" y="615"/>
                      <a:pt x="189" y="908"/>
                    </a:cubicBezTo>
                    <a:cubicBezTo>
                      <a:pt x="284" y="1085"/>
                      <a:pt x="478" y="1192"/>
                      <a:pt x="694" y="1192"/>
                    </a:cubicBezTo>
                    <a:cubicBezTo>
                      <a:pt x="809" y="1192"/>
                      <a:pt x="930" y="1162"/>
                      <a:pt x="1047" y="1096"/>
                    </a:cubicBezTo>
                    <a:cubicBezTo>
                      <a:pt x="1361" y="908"/>
                      <a:pt x="1507" y="573"/>
                      <a:pt x="1361" y="280"/>
                    </a:cubicBezTo>
                    <a:cubicBezTo>
                      <a:pt x="1281" y="94"/>
                      <a:pt x="1014" y="1"/>
                      <a:pt x="7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6"/>
              <p:cNvSpPr/>
              <p:nvPr/>
            </p:nvSpPr>
            <p:spPr>
              <a:xfrm>
                <a:off x="7776475" y="4320850"/>
                <a:ext cx="37700" cy="29800"/>
              </a:xfrm>
              <a:custGeom>
                <a:avLst/>
                <a:gdLst/>
                <a:ahLst/>
                <a:cxnLst/>
                <a:rect l="l" t="t" r="r" b="b"/>
                <a:pathLst>
                  <a:path w="1508" h="1192" extrusionOk="0">
                    <a:moveTo>
                      <a:pt x="740" y="1"/>
                    </a:moveTo>
                    <a:cubicBezTo>
                      <a:pt x="594" y="1"/>
                      <a:pt x="450" y="31"/>
                      <a:pt x="336" y="92"/>
                    </a:cubicBezTo>
                    <a:cubicBezTo>
                      <a:pt x="1" y="280"/>
                      <a:pt x="22" y="615"/>
                      <a:pt x="189" y="908"/>
                    </a:cubicBezTo>
                    <a:cubicBezTo>
                      <a:pt x="285" y="1086"/>
                      <a:pt x="478" y="1192"/>
                      <a:pt x="695" y="1192"/>
                    </a:cubicBezTo>
                    <a:cubicBezTo>
                      <a:pt x="809" y="1192"/>
                      <a:pt x="931" y="1162"/>
                      <a:pt x="1047" y="1096"/>
                    </a:cubicBezTo>
                    <a:cubicBezTo>
                      <a:pt x="1361" y="908"/>
                      <a:pt x="1507" y="573"/>
                      <a:pt x="1361" y="280"/>
                    </a:cubicBezTo>
                    <a:cubicBezTo>
                      <a:pt x="1254" y="94"/>
                      <a:pt x="995" y="1"/>
                      <a:pt x="7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6"/>
              <p:cNvSpPr/>
              <p:nvPr/>
            </p:nvSpPr>
            <p:spPr>
              <a:xfrm>
                <a:off x="7542150" y="4329475"/>
                <a:ext cx="36100" cy="32875"/>
              </a:xfrm>
              <a:custGeom>
                <a:avLst/>
                <a:gdLst/>
                <a:ahLst/>
                <a:cxnLst/>
                <a:rect l="l" t="t" r="r" b="b"/>
                <a:pathLst>
                  <a:path w="1444" h="1315" extrusionOk="0">
                    <a:moveTo>
                      <a:pt x="717" y="1"/>
                    </a:moveTo>
                    <a:cubicBezTo>
                      <a:pt x="449" y="1"/>
                      <a:pt x="194" y="195"/>
                      <a:pt x="105" y="479"/>
                    </a:cubicBezTo>
                    <a:cubicBezTo>
                      <a:pt x="0" y="835"/>
                      <a:pt x="167" y="1191"/>
                      <a:pt x="460" y="1295"/>
                    </a:cubicBezTo>
                    <a:cubicBezTo>
                      <a:pt x="500" y="1309"/>
                      <a:pt x="542" y="1315"/>
                      <a:pt x="584" y="1315"/>
                    </a:cubicBezTo>
                    <a:cubicBezTo>
                      <a:pt x="880" y="1315"/>
                      <a:pt x="1227" y="1018"/>
                      <a:pt x="1318" y="689"/>
                    </a:cubicBezTo>
                    <a:cubicBezTo>
                      <a:pt x="1444" y="354"/>
                      <a:pt x="1151" y="124"/>
                      <a:pt x="858" y="19"/>
                    </a:cubicBezTo>
                    <a:cubicBezTo>
                      <a:pt x="811" y="7"/>
                      <a:pt x="764" y="1"/>
                      <a:pt x="7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6"/>
              <p:cNvSpPr/>
              <p:nvPr/>
            </p:nvSpPr>
            <p:spPr>
              <a:xfrm>
                <a:off x="7818850" y="4385475"/>
                <a:ext cx="38200" cy="29700"/>
              </a:xfrm>
              <a:custGeom>
                <a:avLst/>
                <a:gdLst/>
                <a:ahLst/>
                <a:cxnLst/>
                <a:rect l="l" t="t" r="r" b="b"/>
                <a:pathLst>
                  <a:path w="1528" h="1188" extrusionOk="0">
                    <a:moveTo>
                      <a:pt x="742" y="1"/>
                    </a:moveTo>
                    <a:cubicBezTo>
                      <a:pt x="595" y="1"/>
                      <a:pt x="449" y="34"/>
                      <a:pt x="335" y="102"/>
                    </a:cubicBezTo>
                    <a:cubicBezTo>
                      <a:pt x="1" y="290"/>
                      <a:pt x="22" y="625"/>
                      <a:pt x="189" y="918"/>
                    </a:cubicBezTo>
                    <a:cubicBezTo>
                      <a:pt x="287" y="1085"/>
                      <a:pt x="487" y="1187"/>
                      <a:pt x="708" y="1187"/>
                    </a:cubicBezTo>
                    <a:cubicBezTo>
                      <a:pt x="819" y="1187"/>
                      <a:pt x="935" y="1162"/>
                      <a:pt x="1047" y="1106"/>
                    </a:cubicBezTo>
                    <a:cubicBezTo>
                      <a:pt x="1361" y="918"/>
                      <a:pt x="1528" y="583"/>
                      <a:pt x="1361" y="290"/>
                    </a:cubicBezTo>
                    <a:cubicBezTo>
                      <a:pt x="1267" y="103"/>
                      <a:pt x="1003" y="1"/>
                      <a:pt x="7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6"/>
              <p:cNvSpPr/>
              <p:nvPr/>
            </p:nvSpPr>
            <p:spPr>
              <a:xfrm>
                <a:off x="7757325" y="3969975"/>
                <a:ext cx="37675" cy="29800"/>
              </a:xfrm>
              <a:custGeom>
                <a:avLst/>
                <a:gdLst/>
                <a:ahLst/>
                <a:cxnLst/>
                <a:rect l="l" t="t" r="r" b="b"/>
                <a:pathLst>
                  <a:path w="1507" h="1192" extrusionOk="0">
                    <a:moveTo>
                      <a:pt x="750" y="1"/>
                    </a:moveTo>
                    <a:cubicBezTo>
                      <a:pt x="599" y="1"/>
                      <a:pt x="449" y="31"/>
                      <a:pt x="335" y="92"/>
                    </a:cubicBezTo>
                    <a:cubicBezTo>
                      <a:pt x="0" y="280"/>
                      <a:pt x="21" y="615"/>
                      <a:pt x="189" y="908"/>
                    </a:cubicBezTo>
                    <a:cubicBezTo>
                      <a:pt x="284" y="1085"/>
                      <a:pt x="478" y="1192"/>
                      <a:pt x="694" y="1192"/>
                    </a:cubicBezTo>
                    <a:cubicBezTo>
                      <a:pt x="809" y="1192"/>
                      <a:pt x="930" y="1162"/>
                      <a:pt x="1047" y="1096"/>
                    </a:cubicBezTo>
                    <a:cubicBezTo>
                      <a:pt x="1361" y="908"/>
                      <a:pt x="1507" y="573"/>
                      <a:pt x="1361" y="280"/>
                    </a:cubicBezTo>
                    <a:cubicBezTo>
                      <a:pt x="1281" y="94"/>
                      <a:pt x="1014" y="1"/>
                      <a:pt x="75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2" name="Google Shape;1564;p54">
            <a:extLst>
              <a:ext uri="{FF2B5EF4-FFF2-40B4-BE49-F238E27FC236}">
                <a16:creationId xmlns:a16="http://schemas.microsoft.com/office/drawing/2014/main" id="{350414AE-4371-4FD8-85CA-D6405A8C5D27}"/>
              </a:ext>
            </a:extLst>
          </p:cNvPr>
          <p:cNvGrpSpPr/>
          <p:nvPr/>
        </p:nvGrpSpPr>
        <p:grpSpPr>
          <a:xfrm>
            <a:off x="348855" y="3101606"/>
            <a:ext cx="545684" cy="1803203"/>
            <a:chOff x="981550" y="2967559"/>
            <a:chExt cx="794553" cy="2825657"/>
          </a:xfrm>
        </p:grpSpPr>
        <p:sp>
          <p:nvSpPr>
            <p:cNvPr id="43" name="Google Shape;1565;p54">
              <a:extLst>
                <a:ext uri="{FF2B5EF4-FFF2-40B4-BE49-F238E27FC236}">
                  <a16:creationId xmlns:a16="http://schemas.microsoft.com/office/drawing/2014/main" id="{99695BCB-BD32-4A24-BF10-94E9A27CA59C}"/>
                </a:ext>
              </a:extLst>
            </p:cNvPr>
            <p:cNvSpPr/>
            <p:nvPr/>
          </p:nvSpPr>
          <p:spPr>
            <a:xfrm>
              <a:off x="1485148" y="3363632"/>
              <a:ext cx="67352" cy="67559"/>
            </a:xfrm>
            <a:custGeom>
              <a:avLst/>
              <a:gdLst/>
              <a:ahLst/>
              <a:cxnLst/>
              <a:rect l="l" t="t" r="r" b="b"/>
              <a:pathLst>
                <a:path w="6843" h="6864" extrusionOk="0">
                  <a:moveTo>
                    <a:pt x="3411" y="1"/>
                  </a:moveTo>
                  <a:cubicBezTo>
                    <a:pt x="1507" y="1"/>
                    <a:pt x="0" y="1528"/>
                    <a:pt x="0" y="3432"/>
                  </a:cubicBezTo>
                  <a:cubicBezTo>
                    <a:pt x="0" y="5315"/>
                    <a:pt x="1527" y="6863"/>
                    <a:pt x="3411" y="6863"/>
                  </a:cubicBezTo>
                  <a:cubicBezTo>
                    <a:pt x="5294" y="6863"/>
                    <a:pt x="6842" y="5315"/>
                    <a:pt x="6842" y="3432"/>
                  </a:cubicBezTo>
                  <a:cubicBezTo>
                    <a:pt x="6842" y="1549"/>
                    <a:pt x="5294" y="1"/>
                    <a:pt x="3411" y="1"/>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566;p54">
              <a:extLst>
                <a:ext uri="{FF2B5EF4-FFF2-40B4-BE49-F238E27FC236}">
                  <a16:creationId xmlns:a16="http://schemas.microsoft.com/office/drawing/2014/main" id="{C585BF43-502F-4EE7-92DB-54BD8BD19788}"/>
                </a:ext>
              </a:extLst>
            </p:cNvPr>
            <p:cNvSpPr/>
            <p:nvPr/>
          </p:nvSpPr>
          <p:spPr>
            <a:xfrm>
              <a:off x="1517888" y="3378664"/>
              <a:ext cx="18140" cy="35226"/>
            </a:xfrm>
            <a:custGeom>
              <a:avLst/>
              <a:gdLst/>
              <a:ahLst/>
              <a:cxnLst/>
              <a:rect l="l" t="t" r="r" b="b"/>
              <a:pathLst>
                <a:path w="1843" h="3579" extrusionOk="0">
                  <a:moveTo>
                    <a:pt x="1842" y="1"/>
                  </a:moveTo>
                  <a:cubicBezTo>
                    <a:pt x="1466" y="1"/>
                    <a:pt x="1152" y="273"/>
                    <a:pt x="901" y="545"/>
                  </a:cubicBezTo>
                  <a:cubicBezTo>
                    <a:pt x="670" y="838"/>
                    <a:pt x="503" y="1131"/>
                    <a:pt x="378" y="1487"/>
                  </a:cubicBezTo>
                  <a:cubicBezTo>
                    <a:pt x="147" y="2156"/>
                    <a:pt x="1" y="2867"/>
                    <a:pt x="64" y="3579"/>
                  </a:cubicBezTo>
                  <a:cubicBezTo>
                    <a:pt x="357" y="2930"/>
                    <a:pt x="566" y="2261"/>
                    <a:pt x="796" y="1633"/>
                  </a:cubicBezTo>
                  <a:cubicBezTo>
                    <a:pt x="901" y="1319"/>
                    <a:pt x="1026" y="1005"/>
                    <a:pt x="1194" y="733"/>
                  </a:cubicBezTo>
                  <a:cubicBezTo>
                    <a:pt x="1340" y="461"/>
                    <a:pt x="1528" y="147"/>
                    <a:pt x="1842" y="1"/>
                  </a:cubicBezTo>
                  <a:close/>
                </a:path>
              </a:pathLst>
            </a:custGeom>
            <a:solidFill>
              <a:srgbClr val="CE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567;p54">
              <a:extLst>
                <a:ext uri="{FF2B5EF4-FFF2-40B4-BE49-F238E27FC236}">
                  <a16:creationId xmlns:a16="http://schemas.microsoft.com/office/drawing/2014/main" id="{ABC1432B-9A39-4242-AF3F-C9195DF3D98F}"/>
                </a:ext>
              </a:extLst>
            </p:cNvPr>
            <p:cNvSpPr/>
            <p:nvPr/>
          </p:nvSpPr>
          <p:spPr>
            <a:xfrm>
              <a:off x="1522426" y="3391667"/>
              <a:ext cx="16073" cy="10699"/>
            </a:xfrm>
            <a:custGeom>
              <a:avLst/>
              <a:gdLst/>
              <a:ahLst/>
              <a:cxnLst/>
              <a:rect l="l" t="t" r="r" b="b"/>
              <a:pathLst>
                <a:path w="1633" h="1087" extrusionOk="0">
                  <a:moveTo>
                    <a:pt x="1013" y="1"/>
                  </a:moveTo>
                  <a:cubicBezTo>
                    <a:pt x="863" y="1"/>
                    <a:pt x="710" y="34"/>
                    <a:pt x="565" y="103"/>
                  </a:cubicBezTo>
                  <a:cubicBezTo>
                    <a:pt x="398" y="186"/>
                    <a:pt x="209" y="354"/>
                    <a:pt x="126" y="521"/>
                  </a:cubicBezTo>
                  <a:cubicBezTo>
                    <a:pt x="21" y="689"/>
                    <a:pt x="0" y="898"/>
                    <a:pt x="42" y="1086"/>
                  </a:cubicBezTo>
                  <a:cubicBezTo>
                    <a:pt x="189" y="919"/>
                    <a:pt x="251" y="793"/>
                    <a:pt x="398" y="710"/>
                  </a:cubicBezTo>
                  <a:cubicBezTo>
                    <a:pt x="481" y="626"/>
                    <a:pt x="586" y="563"/>
                    <a:pt x="733" y="500"/>
                  </a:cubicBezTo>
                  <a:cubicBezTo>
                    <a:pt x="984" y="375"/>
                    <a:pt x="1277" y="312"/>
                    <a:pt x="1632" y="207"/>
                  </a:cubicBezTo>
                  <a:cubicBezTo>
                    <a:pt x="1447" y="71"/>
                    <a:pt x="1232" y="1"/>
                    <a:pt x="1013" y="1"/>
                  </a:cubicBezTo>
                  <a:close/>
                </a:path>
              </a:pathLst>
            </a:custGeom>
            <a:solidFill>
              <a:srgbClr val="CE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568;p54">
              <a:extLst>
                <a:ext uri="{FF2B5EF4-FFF2-40B4-BE49-F238E27FC236}">
                  <a16:creationId xmlns:a16="http://schemas.microsoft.com/office/drawing/2014/main" id="{36843530-DFF9-4A19-9CED-26C7F3687D9A}"/>
                </a:ext>
              </a:extLst>
            </p:cNvPr>
            <p:cNvSpPr/>
            <p:nvPr/>
          </p:nvSpPr>
          <p:spPr>
            <a:xfrm>
              <a:off x="1223156" y="3363632"/>
              <a:ext cx="67559" cy="67559"/>
            </a:xfrm>
            <a:custGeom>
              <a:avLst/>
              <a:gdLst/>
              <a:ahLst/>
              <a:cxnLst/>
              <a:rect l="l" t="t" r="r" b="b"/>
              <a:pathLst>
                <a:path w="6864" h="6864" extrusionOk="0">
                  <a:moveTo>
                    <a:pt x="3432" y="1"/>
                  </a:moveTo>
                  <a:cubicBezTo>
                    <a:pt x="1549" y="1"/>
                    <a:pt x="0" y="1549"/>
                    <a:pt x="0" y="3432"/>
                  </a:cubicBezTo>
                  <a:cubicBezTo>
                    <a:pt x="0" y="5315"/>
                    <a:pt x="1549" y="6863"/>
                    <a:pt x="3432" y="6863"/>
                  </a:cubicBezTo>
                  <a:cubicBezTo>
                    <a:pt x="5315" y="6863"/>
                    <a:pt x="6863" y="5315"/>
                    <a:pt x="6863" y="3432"/>
                  </a:cubicBezTo>
                  <a:cubicBezTo>
                    <a:pt x="6863" y="1528"/>
                    <a:pt x="5315" y="1"/>
                    <a:pt x="3432" y="1"/>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569;p54">
              <a:extLst>
                <a:ext uri="{FF2B5EF4-FFF2-40B4-BE49-F238E27FC236}">
                  <a16:creationId xmlns:a16="http://schemas.microsoft.com/office/drawing/2014/main" id="{EFF7953C-2206-40E7-AD68-D1DCA2B917BF}"/>
                </a:ext>
              </a:extLst>
            </p:cNvPr>
            <p:cNvSpPr/>
            <p:nvPr/>
          </p:nvSpPr>
          <p:spPr>
            <a:xfrm>
              <a:off x="1239427" y="3378664"/>
              <a:ext cx="17717" cy="35226"/>
            </a:xfrm>
            <a:custGeom>
              <a:avLst/>
              <a:gdLst/>
              <a:ahLst/>
              <a:cxnLst/>
              <a:rect l="l" t="t" r="r" b="b"/>
              <a:pathLst>
                <a:path w="1800" h="3579" extrusionOk="0">
                  <a:moveTo>
                    <a:pt x="0" y="1"/>
                  </a:moveTo>
                  <a:cubicBezTo>
                    <a:pt x="314" y="168"/>
                    <a:pt x="502" y="461"/>
                    <a:pt x="628" y="733"/>
                  </a:cubicBezTo>
                  <a:cubicBezTo>
                    <a:pt x="753" y="1005"/>
                    <a:pt x="879" y="1319"/>
                    <a:pt x="1025" y="1633"/>
                  </a:cubicBezTo>
                  <a:cubicBezTo>
                    <a:pt x="1277" y="2261"/>
                    <a:pt x="1465" y="2930"/>
                    <a:pt x="1758" y="3579"/>
                  </a:cubicBezTo>
                  <a:cubicBezTo>
                    <a:pt x="1800" y="2867"/>
                    <a:pt x="1674" y="2156"/>
                    <a:pt x="1444" y="1487"/>
                  </a:cubicBezTo>
                  <a:cubicBezTo>
                    <a:pt x="1297" y="1173"/>
                    <a:pt x="1151" y="838"/>
                    <a:pt x="921" y="545"/>
                  </a:cubicBezTo>
                  <a:cubicBezTo>
                    <a:pt x="712" y="273"/>
                    <a:pt x="398" y="1"/>
                    <a:pt x="0" y="1"/>
                  </a:cubicBezTo>
                  <a:close/>
                </a:path>
              </a:pathLst>
            </a:custGeom>
            <a:solidFill>
              <a:srgbClr val="CE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570;p54">
              <a:extLst>
                <a:ext uri="{FF2B5EF4-FFF2-40B4-BE49-F238E27FC236}">
                  <a16:creationId xmlns:a16="http://schemas.microsoft.com/office/drawing/2014/main" id="{CA7B06FC-8581-4DB0-8DAD-E7A934D465E0}"/>
                </a:ext>
              </a:extLst>
            </p:cNvPr>
            <p:cNvSpPr/>
            <p:nvPr/>
          </p:nvSpPr>
          <p:spPr>
            <a:xfrm>
              <a:off x="1237163" y="3391756"/>
              <a:ext cx="15866" cy="10610"/>
            </a:xfrm>
            <a:custGeom>
              <a:avLst/>
              <a:gdLst/>
              <a:ahLst/>
              <a:cxnLst/>
              <a:rect l="l" t="t" r="r" b="b"/>
              <a:pathLst>
                <a:path w="1612" h="1078" extrusionOk="0">
                  <a:moveTo>
                    <a:pt x="602" y="1"/>
                  </a:moveTo>
                  <a:cubicBezTo>
                    <a:pt x="388" y="1"/>
                    <a:pt x="183" y="64"/>
                    <a:pt x="0" y="198"/>
                  </a:cubicBezTo>
                  <a:cubicBezTo>
                    <a:pt x="356" y="303"/>
                    <a:pt x="649" y="366"/>
                    <a:pt x="900" y="491"/>
                  </a:cubicBezTo>
                  <a:cubicBezTo>
                    <a:pt x="1046" y="554"/>
                    <a:pt x="1151" y="617"/>
                    <a:pt x="1255" y="701"/>
                  </a:cubicBezTo>
                  <a:cubicBezTo>
                    <a:pt x="1381" y="805"/>
                    <a:pt x="1465" y="931"/>
                    <a:pt x="1590" y="1077"/>
                  </a:cubicBezTo>
                  <a:cubicBezTo>
                    <a:pt x="1611" y="889"/>
                    <a:pt x="1611" y="701"/>
                    <a:pt x="1507" y="512"/>
                  </a:cubicBezTo>
                  <a:cubicBezTo>
                    <a:pt x="1402" y="345"/>
                    <a:pt x="1255" y="177"/>
                    <a:pt x="1067" y="94"/>
                  </a:cubicBezTo>
                  <a:cubicBezTo>
                    <a:pt x="911" y="33"/>
                    <a:pt x="754" y="1"/>
                    <a:pt x="602" y="1"/>
                  </a:cubicBezTo>
                  <a:close/>
                </a:path>
              </a:pathLst>
            </a:custGeom>
            <a:solidFill>
              <a:srgbClr val="CE79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571;p54">
              <a:extLst>
                <a:ext uri="{FF2B5EF4-FFF2-40B4-BE49-F238E27FC236}">
                  <a16:creationId xmlns:a16="http://schemas.microsoft.com/office/drawing/2014/main" id="{C2F245EF-E196-4AC4-A342-679F2DAE200C}"/>
                </a:ext>
              </a:extLst>
            </p:cNvPr>
            <p:cNvSpPr/>
            <p:nvPr/>
          </p:nvSpPr>
          <p:spPr>
            <a:xfrm>
              <a:off x="1330049" y="3502656"/>
              <a:ext cx="117401" cy="205541"/>
            </a:xfrm>
            <a:custGeom>
              <a:avLst/>
              <a:gdLst/>
              <a:ahLst/>
              <a:cxnLst/>
              <a:rect l="l" t="t" r="r" b="b"/>
              <a:pathLst>
                <a:path w="11928" h="20883" extrusionOk="0">
                  <a:moveTo>
                    <a:pt x="189" y="1"/>
                  </a:moveTo>
                  <a:cubicBezTo>
                    <a:pt x="84" y="1"/>
                    <a:pt x="1" y="85"/>
                    <a:pt x="1" y="189"/>
                  </a:cubicBezTo>
                  <a:lnTo>
                    <a:pt x="1" y="20694"/>
                  </a:lnTo>
                  <a:cubicBezTo>
                    <a:pt x="1" y="20799"/>
                    <a:pt x="84" y="20883"/>
                    <a:pt x="189" y="20883"/>
                  </a:cubicBezTo>
                  <a:lnTo>
                    <a:pt x="11739" y="20883"/>
                  </a:lnTo>
                  <a:cubicBezTo>
                    <a:pt x="11843" y="20883"/>
                    <a:pt x="11927" y="20799"/>
                    <a:pt x="11927" y="20694"/>
                  </a:cubicBezTo>
                  <a:lnTo>
                    <a:pt x="11927" y="189"/>
                  </a:lnTo>
                  <a:cubicBezTo>
                    <a:pt x="11927" y="85"/>
                    <a:pt x="11843" y="1"/>
                    <a:pt x="11739" y="1"/>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572;p54">
              <a:extLst>
                <a:ext uri="{FF2B5EF4-FFF2-40B4-BE49-F238E27FC236}">
                  <a16:creationId xmlns:a16="http://schemas.microsoft.com/office/drawing/2014/main" id="{EA622EEB-01E9-4702-8C14-9B103F575C84}"/>
                </a:ext>
              </a:extLst>
            </p:cNvPr>
            <p:cNvSpPr/>
            <p:nvPr/>
          </p:nvSpPr>
          <p:spPr>
            <a:xfrm>
              <a:off x="1251988" y="3224402"/>
              <a:ext cx="274734" cy="331033"/>
            </a:xfrm>
            <a:custGeom>
              <a:avLst/>
              <a:gdLst/>
              <a:ahLst/>
              <a:cxnLst/>
              <a:rect l="l" t="t" r="r" b="b"/>
              <a:pathLst>
                <a:path w="27913" h="33633" extrusionOk="0">
                  <a:moveTo>
                    <a:pt x="13894" y="0"/>
                  </a:moveTo>
                  <a:cubicBezTo>
                    <a:pt x="6759" y="0"/>
                    <a:pt x="1" y="7051"/>
                    <a:pt x="1026" y="17262"/>
                  </a:cubicBezTo>
                  <a:cubicBezTo>
                    <a:pt x="2346" y="30486"/>
                    <a:pt x="9129" y="33633"/>
                    <a:pt x="13295" y="33633"/>
                  </a:cubicBezTo>
                  <a:cubicBezTo>
                    <a:pt x="13421" y="33633"/>
                    <a:pt x="13543" y="33630"/>
                    <a:pt x="13664" y="33624"/>
                  </a:cubicBezTo>
                  <a:cubicBezTo>
                    <a:pt x="17765" y="33457"/>
                    <a:pt x="25611" y="30026"/>
                    <a:pt x="26887" y="17262"/>
                  </a:cubicBezTo>
                  <a:cubicBezTo>
                    <a:pt x="27913" y="7051"/>
                    <a:pt x="21029" y="0"/>
                    <a:pt x="13894" y="0"/>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573;p54">
              <a:extLst>
                <a:ext uri="{FF2B5EF4-FFF2-40B4-BE49-F238E27FC236}">
                  <a16:creationId xmlns:a16="http://schemas.microsoft.com/office/drawing/2014/main" id="{881A5EB5-D287-439C-A2F2-AEBFAAFEA18C}"/>
                </a:ext>
              </a:extLst>
            </p:cNvPr>
            <p:cNvSpPr/>
            <p:nvPr/>
          </p:nvSpPr>
          <p:spPr>
            <a:xfrm>
              <a:off x="1114195" y="3660845"/>
              <a:ext cx="661908" cy="741396"/>
            </a:xfrm>
            <a:custGeom>
              <a:avLst/>
              <a:gdLst/>
              <a:ahLst/>
              <a:cxnLst/>
              <a:rect l="l" t="t" r="r" b="b"/>
              <a:pathLst>
                <a:path w="67250" h="75326" extrusionOk="0">
                  <a:moveTo>
                    <a:pt x="27892" y="0"/>
                  </a:moveTo>
                  <a:cubicBezTo>
                    <a:pt x="15128" y="0"/>
                    <a:pt x="4499" y="4185"/>
                    <a:pt x="1" y="10630"/>
                  </a:cubicBezTo>
                  <a:lnTo>
                    <a:pt x="3872" y="18852"/>
                  </a:lnTo>
                  <a:lnTo>
                    <a:pt x="8558" y="21510"/>
                  </a:lnTo>
                  <a:lnTo>
                    <a:pt x="8684" y="21510"/>
                  </a:lnTo>
                  <a:lnTo>
                    <a:pt x="15652" y="50866"/>
                  </a:lnTo>
                  <a:lnTo>
                    <a:pt x="41074" y="50866"/>
                  </a:lnTo>
                  <a:lnTo>
                    <a:pt x="48020" y="22242"/>
                  </a:lnTo>
                  <a:lnTo>
                    <a:pt x="48292" y="22242"/>
                  </a:lnTo>
                  <a:lnTo>
                    <a:pt x="55741" y="42538"/>
                  </a:lnTo>
                  <a:lnTo>
                    <a:pt x="50845" y="73861"/>
                  </a:lnTo>
                  <a:lnTo>
                    <a:pt x="59675" y="75325"/>
                  </a:lnTo>
                  <a:cubicBezTo>
                    <a:pt x="59675" y="75283"/>
                    <a:pt x="67249" y="47309"/>
                    <a:pt x="66893" y="42057"/>
                  </a:cubicBezTo>
                  <a:cubicBezTo>
                    <a:pt x="66642" y="38730"/>
                    <a:pt x="57645" y="12387"/>
                    <a:pt x="55804" y="10106"/>
                  </a:cubicBezTo>
                  <a:cubicBezTo>
                    <a:pt x="50887" y="4122"/>
                    <a:pt x="40237" y="0"/>
                    <a:pt x="27892" y="0"/>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574;p54">
              <a:extLst>
                <a:ext uri="{FF2B5EF4-FFF2-40B4-BE49-F238E27FC236}">
                  <a16:creationId xmlns:a16="http://schemas.microsoft.com/office/drawing/2014/main" id="{F6A782B0-7A30-4C0C-8575-6D255534C5D3}"/>
                </a:ext>
              </a:extLst>
            </p:cNvPr>
            <p:cNvSpPr/>
            <p:nvPr/>
          </p:nvSpPr>
          <p:spPr>
            <a:xfrm>
              <a:off x="1154771" y="4098932"/>
              <a:ext cx="498592" cy="1492054"/>
            </a:xfrm>
            <a:custGeom>
              <a:avLst/>
              <a:gdLst/>
              <a:ahLst/>
              <a:cxnLst/>
              <a:rect l="l" t="t" r="r" b="b"/>
              <a:pathLst>
                <a:path w="50657" h="151593" extrusionOk="0">
                  <a:moveTo>
                    <a:pt x="37935" y="1"/>
                  </a:moveTo>
                  <a:lnTo>
                    <a:pt x="10546" y="942"/>
                  </a:lnTo>
                  <a:cubicBezTo>
                    <a:pt x="10546" y="942"/>
                    <a:pt x="3704" y="19460"/>
                    <a:pt x="2721" y="37140"/>
                  </a:cubicBezTo>
                  <a:cubicBezTo>
                    <a:pt x="1779" y="54088"/>
                    <a:pt x="1" y="81352"/>
                    <a:pt x="963" y="88508"/>
                  </a:cubicBezTo>
                  <a:cubicBezTo>
                    <a:pt x="2930" y="103175"/>
                    <a:pt x="17828" y="147680"/>
                    <a:pt x="17828" y="147680"/>
                  </a:cubicBezTo>
                  <a:lnTo>
                    <a:pt x="26657" y="146445"/>
                  </a:lnTo>
                  <a:lnTo>
                    <a:pt x="18100" y="88006"/>
                  </a:lnTo>
                  <a:lnTo>
                    <a:pt x="23435" y="41179"/>
                  </a:lnTo>
                  <a:lnTo>
                    <a:pt x="26699" y="41074"/>
                  </a:lnTo>
                  <a:lnTo>
                    <a:pt x="30131" y="83612"/>
                  </a:lnTo>
                  <a:lnTo>
                    <a:pt x="29628" y="151592"/>
                  </a:lnTo>
                  <a:lnTo>
                    <a:pt x="39421" y="151592"/>
                  </a:lnTo>
                  <a:lnTo>
                    <a:pt x="47727" y="80682"/>
                  </a:lnTo>
                  <a:cubicBezTo>
                    <a:pt x="47727" y="80682"/>
                    <a:pt x="48732" y="59173"/>
                    <a:pt x="49694" y="43522"/>
                  </a:cubicBezTo>
                  <a:cubicBezTo>
                    <a:pt x="50657" y="27892"/>
                    <a:pt x="37935" y="1"/>
                    <a:pt x="37935" y="1"/>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575;p54">
              <a:extLst>
                <a:ext uri="{FF2B5EF4-FFF2-40B4-BE49-F238E27FC236}">
                  <a16:creationId xmlns:a16="http://schemas.microsoft.com/office/drawing/2014/main" id="{5D5BDA07-E2EE-4F80-9C81-16324B102EDC}"/>
                </a:ext>
              </a:extLst>
            </p:cNvPr>
            <p:cNvSpPr/>
            <p:nvPr/>
          </p:nvSpPr>
          <p:spPr>
            <a:xfrm>
              <a:off x="1206264" y="3657961"/>
              <a:ext cx="368848" cy="365550"/>
            </a:xfrm>
            <a:custGeom>
              <a:avLst/>
              <a:gdLst/>
              <a:ahLst/>
              <a:cxnLst/>
              <a:rect l="l" t="t" r="r" b="b"/>
              <a:pathLst>
                <a:path w="37475" h="37140" extrusionOk="0">
                  <a:moveTo>
                    <a:pt x="30612" y="0"/>
                  </a:moveTo>
                  <a:lnTo>
                    <a:pt x="28561" y="544"/>
                  </a:lnTo>
                  <a:cubicBezTo>
                    <a:pt x="28561" y="544"/>
                    <a:pt x="30564" y="27233"/>
                    <a:pt x="19140" y="27233"/>
                  </a:cubicBezTo>
                  <a:cubicBezTo>
                    <a:pt x="19004" y="27233"/>
                    <a:pt x="18867" y="27230"/>
                    <a:pt x="18727" y="27222"/>
                  </a:cubicBezTo>
                  <a:cubicBezTo>
                    <a:pt x="6822" y="26573"/>
                    <a:pt x="8265" y="440"/>
                    <a:pt x="8265" y="440"/>
                  </a:cubicBezTo>
                  <a:lnTo>
                    <a:pt x="6508" y="21"/>
                  </a:lnTo>
                  <a:lnTo>
                    <a:pt x="0" y="32306"/>
                  </a:lnTo>
                  <a:lnTo>
                    <a:pt x="2302" y="37014"/>
                  </a:lnTo>
                  <a:lnTo>
                    <a:pt x="35675" y="37140"/>
                  </a:lnTo>
                  <a:lnTo>
                    <a:pt x="37475" y="30967"/>
                  </a:lnTo>
                  <a:lnTo>
                    <a:pt x="306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576;p54">
              <a:extLst>
                <a:ext uri="{FF2B5EF4-FFF2-40B4-BE49-F238E27FC236}">
                  <a16:creationId xmlns:a16="http://schemas.microsoft.com/office/drawing/2014/main" id="{04D47408-511D-49B8-8C11-FB0820269C0B}"/>
                </a:ext>
              </a:extLst>
            </p:cNvPr>
            <p:cNvSpPr/>
            <p:nvPr/>
          </p:nvSpPr>
          <p:spPr>
            <a:xfrm>
              <a:off x="1165481" y="4293159"/>
              <a:ext cx="474910" cy="214192"/>
            </a:xfrm>
            <a:custGeom>
              <a:avLst/>
              <a:gdLst/>
              <a:ahLst/>
              <a:cxnLst/>
              <a:rect l="l" t="t" r="r" b="b"/>
              <a:pathLst>
                <a:path w="48251" h="21762" extrusionOk="0">
                  <a:moveTo>
                    <a:pt x="47142" y="1"/>
                  </a:moveTo>
                  <a:lnTo>
                    <a:pt x="1005" y="461"/>
                  </a:lnTo>
                  <a:lnTo>
                    <a:pt x="1" y="5043"/>
                  </a:lnTo>
                  <a:lnTo>
                    <a:pt x="21949" y="21761"/>
                  </a:lnTo>
                  <a:lnTo>
                    <a:pt x="25214" y="21657"/>
                  </a:lnTo>
                  <a:lnTo>
                    <a:pt x="48250" y="3893"/>
                  </a:lnTo>
                  <a:lnTo>
                    <a:pt x="4714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577;p54">
              <a:extLst>
                <a:ext uri="{FF2B5EF4-FFF2-40B4-BE49-F238E27FC236}">
                  <a16:creationId xmlns:a16="http://schemas.microsoft.com/office/drawing/2014/main" id="{7EA9F8C3-945E-42AA-B23F-101A90C5279B}"/>
                </a:ext>
              </a:extLst>
            </p:cNvPr>
            <p:cNvSpPr/>
            <p:nvPr/>
          </p:nvSpPr>
          <p:spPr>
            <a:xfrm>
              <a:off x="1420474" y="5672113"/>
              <a:ext cx="160846" cy="121102"/>
            </a:xfrm>
            <a:custGeom>
              <a:avLst/>
              <a:gdLst/>
              <a:ahLst/>
              <a:cxnLst/>
              <a:rect l="l" t="t" r="r" b="b"/>
              <a:pathLst>
                <a:path w="16342" h="12304" extrusionOk="0">
                  <a:moveTo>
                    <a:pt x="12889" y="0"/>
                  </a:moveTo>
                  <a:cubicBezTo>
                    <a:pt x="12889" y="0"/>
                    <a:pt x="3578" y="963"/>
                    <a:pt x="1779" y="3725"/>
                  </a:cubicBezTo>
                  <a:cubicBezTo>
                    <a:pt x="0" y="6487"/>
                    <a:pt x="0" y="8391"/>
                    <a:pt x="460" y="9939"/>
                  </a:cubicBezTo>
                  <a:cubicBezTo>
                    <a:pt x="942" y="11467"/>
                    <a:pt x="1632" y="12303"/>
                    <a:pt x="7030" y="12303"/>
                  </a:cubicBezTo>
                  <a:cubicBezTo>
                    <a:pt x="12387" y="12303"/>
                    <a:pt x="16341" y="11822"/>
                    <a:pt x="15504" y="7533"/>
                  </a:cubicBezTo>
                  <a:cubicBezTo>
                    <a:pt x="15065" y="5169"/>
                    <a:pt x="12889" y="0"/>
                    <a:pt x="128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578;p54">
              <a:extLst>
                <a:ext uri="{FF2B5EF4-FFF2-40B4-BE49-F238E27FC236}">
                  <a16:creationId xmlns:a16="http://schemas.microsoft.com/office/drawing/2014/main" id="{3222EBA1-C8BA-4543-9D04-3A84F3202A41}"/>
                </a:ext>
              </a:extLst>
            </p:cNvPr>
            <p:cNvSpPr/>
            <p:nvPr/>
          </p:nvSpPr>
          <p:spPr>
            <a:xfrm>
              <a:off x="1423348" y="5576747"/>
              <a:ext cx="144793" cy="198887"/>
            </a:xfrm>
            <a:custGeom>
              <a:avLst/>
              <a:gdLst/>
              <a:ahLst/>
              <a:cxnLst/>
              <a:rect l="l" t="t" r="r" b="b"/>
              <a:pathLst>
                <a:path w="14711" h="20207" extrusionOk="0">
                  <a:moveTo>
                    <a:pt x="2365" y="1"/>
                  </a:moveTo>
                  <a:cubicBezTo>
                    <a:pt x="2365" y="1"/>
                    <a:pt x="1905" y="7240"/>
                    <a:pt x="2114" y="8831"/>
                  </a:cubicBezTo>
                  <a:cubicBezTo>
                    <a:pt x="2324" y="10442"/>
                    <a:pt x="1215" y="15045"/>
                    <a:pt x="1215" y="15045"/>
                  </a:cubicBezTo>
                  <a:cubicBezTo>
                    <a:pt x="1215" y="15045"/>
                    <a:pt x="1" y="16530"/>
                    <a:pt x="1215" y="18560"/>
                  </a:cubicBezTo>
                  <a:cubicBezTo>
                    <a:pt x="2074" y="19997"/>
                    <a:pt x="4160" y="20207"/>
                    <a:pt x="5305" y="20207"/>
                  </a:cubicBezTo>
                  <a:cubicBezTo>
                    <a:pt x="5778" y="20207"/>
                    <a:pt x="6090" y="20171"/>
                    <a:pt x="6090" y="20171"/>
                  </a:cubicBezTo>
                  <a:cubicBezTo>
                    <a:pt x="6090" y="20171"/>
                    <a:pt x="14292" y="20171"/>
                    <a:pt x="14501" y="17702"/>
                  </a:cubicBezTo>
                  <a:cubicBezTo>
                    <a:pt x="14710" y="15254"/>
                    <a:pt x="11969" y="315"/>
                    <a:pt x="11969" y="315"/>
                  </a:cubicBezTo>
                  <a:lnTo>
                    <a:pt x="2365" y="1"/>
                  </a:ln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579;p54">
              <a:extLst>
                <a:ext uri="{FF2B5EF4-FFF2-40B4-BE49-F238E27FC236}">
                  <a16:creationId xmlns:a16="http://schemas.microsoft.com/office/drawing/2014/main" id="{6D6CF9B0-371C-42C5-A343-C09E23357EED}"/>
                </a:ext>
              </a:extLst>
            </p:cNvPr>
            <p:cNvSpPr/>
            <p:nvPr/>
          </p:nvSpPr>
          <p:spPr>
            <a:xfrm>
              <a:off x="1420061" y="5714609"/>
              <a:ext cx="154252" cy="26092"/>
            </a:xfrm>
            <a:custGeom>
              <a:avLst/>
              <a:gdLst/>
              <a:ahLst/>
              <a:cxnLst/>
              <a:rect l="l" t="t" r="r" b="b"/>
              <a:pathLst>
                <a:path w="15672" h="2651" extrusionOk="0">
                  <a:moveTo>
                    <a:pt x="11173" y="0"/>
                  </a:moveTo>
                  <a:cubicBezTo>
                    <a:pt x="9833" y="0"/>
                    <a:pt x="8275" y="308"/>
                    <a:pt x="6675" y="1270"/>
                  </a:cubicBezTo>
                  <a:cubicBezTo>
                    <a:pt x="6064" y="978"/>
                    <a:pt x="4742" y="428"/>
                    <a:pt x="3121" y="428"/>
                  </a:cubicBezTo>
                  <a:cubicBezTo>
                    <a:pt x="2300" y="428"/>
                    <a:pt x="1403" y="569"/>
                    <a:pt x="481" y="956"/>
                  </a:cubicBezTo>
                  <a:cubicBezTo>
                    <a:pt x="168" y="1082"/>
                    <a:pt x="0" y="1479"/>
                    <a:pt x="147" y="1793"/>
                  </a:cubicBezTo>
                  <a:cubicBezTo>
                    <a:pt x="241" y="2028"/>
                    <a:pt x="488" y="2182"/>
                    <a:pt x="738" y="2182"/>
                  </a:cubicBezTo>
                  <a:cubicBezTo>
                    <a:pt x="821" y="2182"/>
                    <a:pt x="905" y="2164"/>
                    <a:pt x="984" y="2128"/>
                  </a:cubicBezTo>
                  <a:cubicBezTo>
                    <a:pt x="1727" y="1810"/>
                    <a:pt x="2462" y="1694"/>
                    <a:pt x="3138" y="1694"/>
                  </a:cubicBezTo>
                  <a:cubicBezTo>
                    <a:pt x="4953" y="1694"/>
                    <a:pt x="6346" y="2531"/>
                    <a:pt x="6361" y="2546"/>
                  </a:cubicBezTo>
                  <a:cubicBezTo>
                    <a:pt x="6466" y="2630"/>
                    <a:pt x="6570" y="2651"/>
                    <a:pt x="6696" y="2651"/>
                  </a:cubicBezTo>
                  <a:cubicBezTo>
                    <a:pt x="6842" y="2651"/>
                    <a:pt x="6968" y="2630"/>
                    <a:pt x="7051" y="2525"/>
                  </a:cubicBezTo>
                  <a:cubicBezTo>
                    <a:pt x="8508" y="1568"/>
                    <a:pt x="9942" y="1270"/>
                    <a:pt x="11165" y="1270"/>
                  </a:cubicBezTo>
                  <a:cubicBezTo>
                    <a:pt x="13122" y="1270"/>
                    <a:pt x="14536" y="2035"/>
                    <a:pt x="14626" y="2086"/>
                  </a:cubicBezTo>
                  <a:cubicBezTo>
                    <a:pt x="14720" y="2146"/>
                    <a:pt x="14824" y="2175"/>
                    <a:pt x="14929" y="2175"/>
                  </a:cubicBezTo>
                  <a:cubicBezTo>
                    <a:pt x="15152" y="2175"/>
                    <a:pt x="15377" y="2048"/>
                    <a:pt x="15505" y="1835"/>
                  </a:cubicBezTo>
                  <a:cubicBezTo>
                    <a:pt x="15672" y="1563"/>
                    <a:pt x="15567" y="1165"/>
                    <a:pt x="15254" y="977"/>
                  </a:cubicBezTo>
                  <a:cubicBezTo>
                    <a:pt x="15134" y="911"/>
                    <a:pt x="13476" y="0"/>
                    <a:pt x="1117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580;p54">
              <a:extLst>
                <a:ext uri="{FF2B5EF4-FFF2-40B4-BE49-F238E27FC236}">
                  <a16:creationId xmlns:a16="http://schemas.microsoft.com/office/drawing/2014/main" id="{47978735-E979-4164-9348-31FD7C7B9618}"/>
                </a:ext>
              </a:extLst>
            </p:cNvPr>
            <p:cNvSpPr/>
            <p:nvPr/>
          </p:nvSpPr>
          <p:spPr>
            <a:xfrm>
              <a:off x="1175571" y="4477710"/>
              <a:ext cx="211102" cy="231250"/>
            </a:xfrm>
            <a:custGeom>
              <a:avLst/>
              <a:gdLst/>
              <a:ahLst/>
              <a:cxnLst/>
              <a:rect l="l" t="t" r="r" b="b"/>
              <a:pathLst>
                <a:path w="21448" h="23495" extrusionOk="0">
                  <a:moveTo>
                    <a:pt x="252" y="0"/>
                  </a:moveTo>
                  <a:cubicBezTo>
                    <a:pt x="1" y="2930"/>
                    <a:pt x="357" y="5922"/>
                    <a:pt x="1277" y="8746"/>
                  </a:cubicBezTo>
                  <a:cubicBezTo>
                    <a:pt x="2198" y="11613"/>
                    <a:pt x="3663" y="14270"/>
                    <a:pt x="5629" y="16551"/>
                  </a:cubicBezTo>
                  <a:cubicBezTo>
                    <a:pt x="7575" y="18832"/>
                    <a:pt x="10023" y="20715"/>
                    <a:pt x="12764" y="21907"/>
                  </a:cubicBezTo>
                  <a:cubicBezTo>
                    <a:pt x="15068" y="22945"/>
                    <a:pt x="17564" y="23495"/>
                    <a:pt x="20040" y="23495"/>
                  </a:cubicBezTo>
                  <a:cubicBezTo>
                    <a:pt x="20511" y="23495"/>
                    <a:pt x="20980" y="23475"/>
                    <a:pt x="21448" y="23435"/>
                  </a:cubicBezTo>
                  <a:cubicBezTo>
                    <a:pt x="18518" y="23163"/>
                    <a:pt x="15715" y="22368"/>
                    <a:pt x="13183" y="21050"/>
                  </a:cubicBezTo>
                  <a:cubicBezTo>
                    <a:pt x="10651" y="19710"/>
                    <a:pt x="8412" y="17911"/>
                    <a:pt x="6571" y="15735"/>
                  </a:cubicBezTo>
                  <a:cubicBezTo>
                    <a:pt x="4709" y="13601"/>
                    <a:pt x="3244" y="11111"/>
                    <a:pt x="2198" y="8454"/>
                  </a:cubicBezTo>
                  <a:cubicBezTo>
                    <a:pt x="1152" y="5754"/>
                    <a:pt x="524" y="2930"/>
                    <a:pt x="2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581;p54">
              <a:extLst>
                <a:ext uri="{FF2B5EF4-FFF2-40B4-BE49-F238E27FC236}">
                  <a16:creationId xmlns:a16="http://schemas.microsoft.com/office/drawing/2014/main" id="{17FA552E-3C83-4DC3-9175-6B3F0ED2A19F}"/>
                </a:ext>
              </a:extLst>
            </p:cNvPr>
            <p:cNvSpPr/>
            <p:nvPr/>
          </p:nvSpPr>
          <p:spPr>
            <a:xfrm>
              <a:off x="981550" y="3750030"/>
              <a:ext cx="292450" cy="588375"/>
            </a:xfrm>
            <a:custGeom>
              <a:avLst/>
              <a:gdLst/>
              <a:ahLst/>
              <a:cxnLst/>
              <a:rect l="l" t="t" r="r" b="b"/>
              <a:pathLst>
                <a:path w="29713" h="59779" extrusionOk="0">
                  <a:moveTo>
                    <a:pt x="19795" y="0"/>
                  </a:moveTo>
                  <a:lnTo>
                    <a:pt x="13476" y="1570"/>
                  </a:lnTo>
                  <a:cubicBezTo>
                    <a:pt x="13476" y="1570"/>
                    <a:pt x="1" y="30319"/>
                    <a:pt x="2679" y="37412"/>
                  </a:cubicBezTo>
                  <a:cubicBezTo>
                    <a:pt x="3914" y="40655"/>
                    <a:pt x="24084" y="59779"/>
                    <a:pt x="24084" y="59779"/>
                  </a:cubicBezTo>
                  <a:lnTo>
                    <a:pt x="29712" y="54653"/>
                  </a:lnTo>
                  <a:lnTo>
                    <a:pt x="13936" y="32285"/>
                  </a:lnTo>
                  <a:lnTo>
                    <a:pt x="21636" y="12764"/>
                  </a:lnTo>
                  <a:lnTo>
                    <a:pt x="19795" y="0"/>
                  </a:ln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582;p54">
              <a:extLst>
                <a:ext uri="{FF2B5EF4-FFF2-40B4-BE49-F238E27FC236}">
                  <a16:creationId xmlns:a16="http://schemas.microsoft.com/office/drawing/2014/main" id="{C1DF82E5-FF9E-4638-BD44-17A19506BA80}"/>
                </a:ext>
              </a:extLst>
            </p:cNvPr>
            <p:cNvSpPr/>
            <p:nvPr/>
          </p:nvSpPr>
          <p:spPr>
            <a:xfrm>
              <a:off x="1205230" y="4269889"/>
              <a:ext cx="144173" cy="158582"/>
            </a:xfrm>
            <a:custGeom>
              <a:avLst/>
              <a:gdLst/>
              <a:ahLst/>
              <a:cxnLst/>
              <a:rect l="l" t="t" r="r" b="b"/>
              <a:pathLst>
                <a:path w="14648" h="16112" extrusionOk="0">
                  <a:moveTo>
                    <a:pt x="1" y="0"/>
                  </a:moveTo>
                  <a:lnTo>
                    <a:pt x="1319" y="6968"/>
                  </a:lnTo>
                  <a:cubicBezTo>
                    <a:pt x="1319" y="6968"/>
                    <a:pt x="963" y="10023"/>
                    <a:pt x="2428" y="11718"/>
                  </a:cubicBezTo>
                  <a:cubicBezTo>
                    <a:pt x="3893" y="13412"/>
                    <a:pt x="6822" y="16112"/>
                    <a:pt x="7554" y="16112"/>
                  </a:cubicBezTo>
                  <a:cubicBezTo>
                    <a:pt x="8287" y="16112"/>
                    <a:pt x="11948" y="11718"/>
                    <a:pt x="11948" y="11718"/>
                  </a:cubicBezTo>
                  <a:cubicBezTo>
                    <a:pt x="11948" y="11718"/>
                    <a:pt x="12071" y="11728"/>
                    <a:pt x="12265" y="11728"/>
                  </a:cubicBezTo>
                  <a:cubicBezTo>
                    <a:pt x="12978" y="11728"/>
                    <a:pt x="14647" y="11586"/>
                    <a:pt x="14647" y="10253"/>
                  </a:cubicBezTo>
                  <a:cubicBezTo>
                    <a:pt x="14647" y="8558"/>
                    <a:pt x="12450" y="5127"/>
                    <a:pt x="12450" y="5127"/>
                  </a:cubicBezTo>
                  <a:lnTo>
                    <a:pt x="5587" y="231"/>
                  </a:lnTo>
                  <a:lnTo>
                    <a:pt x="1" y="0"/>
                  </a:ln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583;p54">
              <a:extLst>
                <a:ext uri="{FF2B5EF4-FFF2-40B4-BE49-F238E27FC236}">
                  <a16:creationId xmlns:a16="http://schemas.microsoft.com/office/drawing/2014/main" id="{EAD2E16B-04A9-43A2-A6B5-48A743D11E5C}"/>
                </a:ext>
              </a:extLst>
            </p:cNvPr>
            <p:cNvSpPr/>
            <p:nvPr/>
          </p:nvSpPr>
          <p:spPr>
            <a:xfrm>
              <a:off x="1229328" y="3188945"/>
              <a:ext cx="313041" cy="221220"/>
            </a:xfrm>
            <a:custGeom>
              <a:avLst/>
              <a:gdLst/>
              <a:ahLst/>
              <a:cxnLst/>
              <a:rect l="l" t="t" r="r" b="b"/>
              <a:pathLst>
                <a:path w="31805" h="22476" extrusionOk="0">
                  <a:moveTo>
                    <a:pt x="28984" y="22293"/>
                  </a:moveTo>
                  <a:lnTo>
                    <a:pt x="28984" y="22293"/>
                  </a:lnTo>
                  <a:cubicBezTo>
                    <a:pt x="28969" y="22400"/>
                    <a:pt x="28980" y="22413"/>
                    <a:pt x="28980" y="22413"/>
                  </a:cubicBezTo>
                  <a:cubicBezTo>
                    <a:pt x="28980" y="22413"/>
                    <a:pt x="28982" y="22371"/>
                    <a:pt x="28984" y="22293"/>
                  </a:cubicBezTo>
                  <a:close/>
                  <a:moveTo>
                    <a:pt x="16205" y="0"/>
                  </a:moveTo>
                  <a:cubicBezTo>
                    <a:pt x="16091" y="0"/>
                    <a:pt x="15976" y="1"/>
                    <a:pt x="15861" y="3"/>
                  </a:cubicBezTo>
                  <a:cubicBezTo>
                    <a:pt x="2888" y="254"/>
                    <a:pt x="1" y="11365"/>
                    <a:pt x="1256" y="15738"/>
                  </a:cubicBezTo>
                  <a:cubicBezTo>
                    <a:pt x="2533" y="20111"/>
                    <a:pt x="3663" y="22475"/>
                    <a:pt x="3663" y="22475"/>
                  </a:cubicBezTo>
                  <a:cubicBezTo>
                    <a:pt x="3663" y="22475"/>
                    <a:pt x="2679" y="18060"/>
                    <a:pt x="3432" y="17579"/>
                  </a:cubicBezTo>
                  <a:cubicBezTo>
                    <a:pt x="3663" y="17433"/>
                    <a:pt x="7241" y="16073"/>
                    <a:pt x="11676" y="15654"/>
                  </a:cubicBezTo>
                  <a:cubicBezTo>
                    <a:pt x="14480" y="15382"/>
                    <a:pt x="16008" y="10088"/>
                    <a:pt x="16217" y="6531"/>
                  </a:cubicBezTo>
                  <a:cubicBezTo>
                    <a:pt x="17591" y="11126"/>
                    <a:pt x="19168" y="15757"/>
                    <a:pt x="24268" y="15757"/>
                  </a:cubicBezTo>
                  <a:cubicBezTo>
                    <a:pt x="24602" y="15757"/>
                    <a:pt x="24952" y="15737"/>
                    <a:pt x="25319" y="15696"/>
                  </a:cubicBezTo>
                  <a:cubicBezTo>
                    <a:pt x="25427" y="15685"/>
                    <a:pt x="25533" y="15680"/>
                    <a:pt x="25635" y="15680"/>
                  </a:cubicBezTo>
                  <a:cubicBezTo>
                    <a:pt x="29008" y="15680"/>
                    <a:pt x="29005" y="21391"/>
                    <a:pt x="28984" y="22293"/>
                  </a:cubicBezTo>
                  <a:lnTo>
                    <a:pt x="28984" y="22293"/>
                  </a:lnTo>
                  <a:cubicBezTo>
                    <a:pt x="29031" y="21970"/>
                    <a:pt x="29326" y="20783"/>
                    <a:pt x="30947" y="16470"/>
                  </a:cubicBezTo>
                  <a:cubicBezTo>
                    <a:pt x="31805" y="14127"/>
                    <a:pt x="31093" y="11114"/>
                    <a:pt x="29650" y="8080"/>
                  </a:cubicBezTo>
                  <a:cubicBezTo>
                    <a:pt x="27509" y="3696"/>
                    <a:pt x="23081" y="0"/>
                    <a:pt x="162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584;p54">
              <a:extLst>
                <a:ext uri="{FF2B5EF4-FFF2-40B4-BE49-F238E27FC236}">
                  <a16:creationId xmlns:a16="http://schemas.microsoft.com/office/drawing/2014/main" id="{20C04E7E-750D-40FF-8C75-9E05C08F36C9}"/>
                </a:ext>
              </a:extLst>
            </p:cNvPr>
            <p:cNvSpPr/>
            <p:nvPr/>
          </p:nvSpPr>
          <p:spPr>
            <a:xfrm>
              <a:off x="1274855" y="2967559"/>
              <a:ext cx="218307" cy="229635"/>
            </a:xfrm>
            <a:custGeom>
              <a:avLst/>
              <a:gdLst/>
              <a:ahLst/>
              <a:cxnLst/>
              <a:rect l="l" t="t" r="r" b="b"/>
              <a:pathLst>
                <a:path w="22180" h="23331" extrusionOk="0">
                  <a:moveTo>
                    <a:pt x="11090" y="0"/>
                  </a:moveTo>
                  <a:cubicBezTo>
                    <a:pt x="4980" y="0"/>
                    <a:pt x="0" y="5231"/>
                    <a:pt x="0" y="11676"/>
                  </a:cubicBezTo>
                  <a:cubicBezTo>
                    <a:pt x="0" y="18120"/>
                    <a:pt x="4980" y="23330"/>
                    <a:pt x="11090" y="23330"/>
                  </a:cubicBezTo>
                  <a:cubicBezTo>
                    <a:pt x="17220" y="23330"/>
                    <a:pt x="22179" y="18120"/>
                    <a:pt x="22179" y="11676"/>
                  </a:cubicBezTo>
                  <a:cubicBezTo>
                    <a:pt x="22179" y="5231"/>
                    <a:pt x="17220" y="0"/>
                    <a:pt x="110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585;p54">
              <a:extLst>
                <a:ext uri="{FF2B5EF4-FFF2-40B4-BE49-F238E27FC236}">
                  <a16:creationId xmlns:a16="http://schemas.microsoft.com/office/drawing/2014/main" id="{2B210F8C-FFC6-4077-9457-D7F5A59709FF}"/>
                </a:ext>
              </a:extLst>
            </p:cNvPr>
            <p:cNvSpPr/>
            <p:nvPr/>
          </p:nvSpPr>
          <p:spPr>
            <a:xfrm>
              <a:off x="1181959" y="5602350"/>
              <a:ext cx="271023" cy="166673"/>
            </a:xfrm>
            <a:custGeom>
              <a:avLst/>
              <a:gdLst/>
              <a:ahLst/>
              <a:cxnLst/>
              <a:rect l="l" t="t" r="r" b="b"/>
              <a:pathLst>
                <a:path w="27536" h="16934" extrusionOk="0">
                  <a:moveTo>
                    <a:pt x="26028" y="1"/>
                  </a:moveTo>
                  <a:cubicBezTo>
                    <a:pt x="22716" y="1"/>
                    <a:pt x="5749" y="8625"/>
                    <a:pt x="2114" y="12067"/>
                  </a:cubicBezTo>
                  <a:cubicBezTo>
                    <a:pt x="2114" y="12067"/>
                    <a:pt x="1" y="14997"/>
                    <a:pt x="2783" y="15813"/>
                  </a:cubicBezTo>
                  <a:cubicBezTo>
                    <a:pt x="4470" y="16311"/>
                    <a:pt x="7194" y="16934"/>
                    <a:pt x="9765" y="16934"/>
                  </a:cubicBezTo>
                  <a:cubicBezTo>
                    <a:pt x="11404" y="16934"/>
                    <a:pt x="12981" y="16681"/>
                    <a:pt x="14187" y="15980"/>
                  </a:cubicBezTo>
                  <a:cubicBezTo>
                    <a:pt x="17262" y="14160"/>
                    <a:pt x="20213" y="10268"/>
                    <a:pt x="22807" y="7506"/>
                  </a:cubicBezTo>
                  <a:cubicBezTo>
                    <a:pt x="25025" y="5121"/>
                    <a:pt x="27536" y="1794"/>
                    <a:pt x="26553" y="183"/>
                  </a:cubicBezTo>
                  <a:cubicBezTo>
                    <a:pt x="26480" y="59"/>
                    <a:pt x="26300" y="1"/>
                    <a:pt x="2602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586;p54">
              <a:extLst>
                <a:ext uri="{FF2B5EF4-FFF2-40B4-BE49-F238E27FC236}">
                  <a16:creationId xmlns:a16="http://schemas.microsoft.com/office/drawing/2014/main" id="{81ACCC13-0610-405B-A749-C9C8A4AE7CB5}"/>
                </a:ext>
              </a:extLst>
            </p:cNvPr>
            <p:cNvSpPr/>
            <p:nvPr/>
          </p:nvSpPr>
          <p:spPr>
            <a:xfrm>
              <a:off x="1188555" y="5533286"/>
              <a:ext cx="255580" cy="205196"/>
            </a:xfrm>
            <a:custGeom>
              <a:avLst/>
              <a:gdLst/>
              <a:ahLst/>
              <a:cxnLst/>
              <a:rect l="l" t="t" r="r" b="b"/>
              <a:pathLst>
                <a:path w="25967" h="20848" extrusionOk="0">
                  <a:moveTo>
                    <a:pt x="23246" y="1"/>
                  </a:moveTo>
                  <a:lnTo>
                    <a:pt x="14437" y="252"/>
                  </a:lnTo>
                  <a:cubicBezTo>
                    <a:pt x="14437" y="252"/>
                    <a:pt x="7093" y="13936"/>
                    <a:pt x="5377" y="14689"/>
                  </a:cubicBezTo>
                  <a:cubicBezTo>
                    <a:pt x="3662" y="15463"/>
                    <a:pt x="0" y="17891"/>
                    <a:pt x="1465" y="19083"/>
                  </a:cubicBezTo>
                  <a:cubicBezTo>
                    <a:pt x="2718" y="20155"/>
                    <a:pt x="6762" y="20848"/>
                    <a:pt x="9737" y="20848"/>
                  </a:cubicBezTo>
                  <a:cubicBezTo>
                    <a:pt x="10189" y="20848"/>
                    <a:pt x="10617" y="20832"/>
                    <a:pt x="11006" y="20799"/>
                  </a:cubicBezTo>
                  <a:cubicBezTo>
                    <a:pt x="13935" y="20548"/>
                    <a:pt x="14186" y="19334"/>
                    <a:pt x="17116" y="16405"/>
                  </a:cubicBezTo>
                  <a:cubicBezTo>
                    <a:pt x="20045" y="13476"/>
                    <a:pt x="25966" y="6592"/>
                    <a:pt x="25945" y="5378"/>
                  </a:cubicBezTo>
                  <a:cubicBezTo>
                    <a:pt x="25883" y="4186"/>
                    <a:pt x="23246" y="1"/>
                    <a:pt x="23246" y="1"/>
                  </a:cubicBezTo>
                  <a:close/>
                </a:path>
              </a:pathLst>
            </a:custGeom>
            <a:solidFill>
              <a:srgbClr val="F19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587;p54">
              <a:extLst>
                <a:ext uri="{FF2B5EF4-FFF2-40B4-BE49-F238E27FC236}">
                  <a16:creationId xmlns:a16="http://schemas.microsoft.com/office/drawing/2014/main" id="{05B1DC70-8E4B-4B7C-9EC2-9AAEC8A5B0EE}"/>
                </a:ext>
              </a:extLst>
            </p:cNvPr>
            <p:cNvSpPr/>
            <p:nvPr/>
          </p:nvSpPr>
          <p:spPr>
            <a:xfrm>
              <a:off x="1220065" y="5685914"/>
              <a:ext cx="129134" cy="35226"/>
            </a:xfrm>
            <a:custGeom>
              <a:avLst/>
              <a:gdLst/>
              <a:ahLst/>
              <a:cxnLst/>
              <a:rect l="l" t="t" r="r" b="b"/>
              <a:pathLst>
                <a:path w="13120" h="3579" extrusionOk="0">
                  <a:moveTo>
                    <a:pt x="649" y="0"/>
                  </a:moveTo>
                  <a:cubicBezTo>
                    <a:pt x="293" y="0"/>
                    <a:pt x="0" y="293"/>
                    <a:pt x="0" y="649"/>
                  </a:cubicBezTo>
                  <a:cubicBezTo>
                    <a:pt x="0" y="1026"/>
                    <a:pt x="293" y="1318"/>
                    <a:pt x="649" y="1318"/>
                  </a:cubicBezTo>
                  <a:cubicBezTo>
                    <a:pt x="1800" y="1318"/>
                    <a:pt x="3578" y="2616"/>
                    <a:pt x="4164" y="3118"/>
                  </a:cubicBezTo>
                  <a:cubicBezTo>
                    <a:pt x="4267" y="3220"/>
                    <a:pt x="4420" y="3272"/>
                    <a:pt x="4575" y="3272"/>
                  </a:cubicBezTo>
                  <a:cubicBezTo>
                    <a:pt x="4642" y="3272"/>
                    <a:pt x="4708" y="3262"/>
                    <a:pt x="4771" y="3243"/>
                  </a:cubicBezTo>
                  <a:cubicBezTo>
                    <a:pt x="4980" y="3160"/>
                    <a:pt x="5148" y="3013"/>
                    <a:pt x="5210" y="2804"/>
                  </a:cubicBezTo>
                  <a:cubicBezTo>
                    <a:pt x="5231" y="2720"/>
                    <a:pt x="5671" y="1318"/>
                    <a:pt x="8495" y="1318"/>
                  </a:cubicBezTo>
                  <a:cubicBezTo>
                    <a:pt x="11320" y="1318"/>
                    <a:pt x="11780" y="3013"/>
                    <a:pt x="11801" y="3097"/>
                  </a:cubicBezTo>
                  <a:cubicBezTo>
                    <a:pt x="11885" y="3369"/>
                    <a:pt x="12136" y="3578"/>
                    <a:pt x="12429" y="3578"/>
                  </a:cubicBezTo>
                  <a:cubicBezTo>
                    <a:pt x="12471" y="3578"/>
                    <a:pt x="12534" y="3557"/>
                    <a:pt x="12534" y="3557"/>
                  </a:cubicBezTo>
                  <a:cubicBezTo>
                    <a:pt x="12868" y="3474"/>
                    <a:pt x="13119" y="3139"/>
                    <a:pt x="13036" y="2804"/>
                  </a:cubicBezTo>
                  <a:cubicBezTo>
                    <a:pt x="12994" y="2679"/>
                    <a:pt x="12387" y="0"/>
                    <a:pt x="8474" y="0"/>
                  </a:cubicBezTo>
                  <a:cubicBezTo>
                    <a:pt x="6068" y="0"/>
                    <a:pt x="4897" y="921"/>
                    <a:pt x="4373" y="1632"/>
                  </a:cubicBezTo>
                  <a:cubicBezTo>
                    <a:pt x="3516" y="1005"/>
                    <a:pt x="1967" y="0"/>
                    <a:pt x="6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588;p54">
              <a:extLst>
                <a:ext uri="{FF2B5EF4-FFF2-40B4-BE49-F238E27FC236}">
                  <a16:creationId xmlns:a16="http://schemas.microsoft.com/office/drawing/2014/main" id="{CE0138D6-3816-4B55-A25D-6FA7BFE813A2}"/>
                </a:ext>
              </a:extLst>
            </p:cNvPr>
            <p:cNvSpPr/>
            <p:nvPr/>
          </p:nvSpPr>
          <p:spPr>
            <a:xfrm>
              <a:off x="1231602" y="3420273"/>
              <a:ext cx="51486" cy="51496"/>
            </a:xfrm>
            <a:custGeom>
              <a:avLst/>
              <a:gdLst/>
              <a:ahLst/>
              <a:cxnLst/>
              <a:rect l="l" t="t" r="r" b="b"/>
              <a:pathLst>
                <a:path w="5231" h="5232" extrusionOk="0">
                  <a:moveTo>
                    <a:pt x="2616" y="1"/>
                  </a:moveTo>
                  <a:cubicBezTo>
                    <a:pt x="1193" y="1"/>
                    <a:pt x="0" y="1172"/>
                    <a:pt x="0" y="2616"/>
                  </a:cubicBezTo>
                  <a:cubicBezTo>
                    <a:pt x="0" y="4060"/>
                    <a:pt x="1193" y="5231"/>
                    <a:pt x="2616" y="5231"/>
                  </a:cubicBezTo>
                  <a:cubicBezTo>
                    <a:pt x="4059" y="5231"/>
                    <a:pt x="5231" y="4060"/>
                    <a:pt x="5231" y="2616"/>
                  </a:cubicBezTo>
                  <a:cubicBezTo>
                    <a:pt x="5231" y="1172"/>
                    <a:pt x="4059" y="1"/>
                    <a:pt x="26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589;p54">
              <a:extLst>
                <a:ext uri="{FF2B5EF4-FFF2-40B4-BE49-F238E27FC236}">
                  <a16:creationId xmlns:a16="http://schemas.microsoft.com/office/drawing/2014/main" id="{632E1563-A18A-4052-921B-738E24C12D26}"/>
                </a:ext>
              </a:extLst>
            </p:cNvPr>
            <p:cNvSpPr/>
            <p:nvPr/>
          </p:nvSpPr>
          <p:spPr>
            <a:xfrm>
              <a:off x="1501213" y="3420273"/>
              <a:ext cx="51486" cy="51496"/>
            </a:xfrm>
            <a:custGeom>
              <a:avLst/>
              <a:gdLst/>
              <a:ahLst/>
              <a:cxnLst/>
              <a:rect l="l" t="t" r="r" b="b"/>
              <a:pathLst>
                <a:path w="5231" h="5232" extrusionOk="0">
                  <a:moveTo>
                    <a:pt x="2616" y="1"/>
                  </a:moveTo>
                  <a:cubicBezTo>
                    <a:pt x="1172" y="1"/>
                    <a:pt x="0" y="1172"/>
                    <a:pt x="0" y="2616"/>
                  </a:cubicBezTo>
                  <a:cubicBezTo>
                    <a:pt x="0" y="4060"/>
                    <a:pt x="1172" y="5231"/>
                    <a:pt x="2616" y="5231"/>
                  </a:cubicBezTo>
                  <a:cubicBezTo>
                    <a:pt x="4059" y="5231"/>
                    <a:pt x="5231" y="4060"/>
                    <a:pt x="5231" y="2616"/>
                  </a:cubicBezTo>
                  <a:cubicBezTo>
                    <a:pt x="5231" y="1172"/>
                    <a:pt x="4059" y="1"/>
                    <a:pt x="26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 name="Google Shape;1590;p54">
              <a:extLst>
                <a:ext uri="{FF2B5EF4-FFF2-40B4-BE49-F238E27FC236}">
                  <a16:creationId xmlns:a16="http://schemas.microsoft.com/office/drawing/2014/main" id="{1B269398-701C-49A0-B5D6-A30B48DFA6AF}"/>
                </a:ext>
              </a:extLst>
            </p:cNvPr>
            <p:cNvGrpSpPr/>
            <p:nvPr/>
          </p:nvGrpSpPr>
          <p:grpSpPr>
            <a:xfrm>
              <a:off x="990084" y="4079159"/>
              <a:ext cx="750974" cy="750974"/>
              <a:chOff x="3892700" y="-1645837"/>
              <a:chExt cx="1821425" cy="1821425"/>
            </a:xfrm>
          </p:grpSpPr>
          <p:sp>
            <p:nvSpPr>
              <p:cNvPr id="69" name="Google Shape;1591;p54">
                <a:extLst>
                  <a:ext uri="{FF2B5EF4-FFF2-40B4-BE49-F238E27FC236}">
                    <a16:creationId xmlns:a16="http://schemas.microsoft.com/office/drawing/2014/main" id="{B17D3F19-5FF1-465A-BC8C-748783869C49}"/>
                  </a:ext>
                </a:extLst>
              </p:cNvPr>
              <p:cNvSpPr/>
              <p:nvPr/>
            </p:nvSpPr>
            <p:spPr>
              <a:xfrm>
                <a:off x="3892700" y="-1645837"/>
                <a:ext cx="1792650" cy="1821425"/>
              </a:xfrm>
              <a:custGeom>
                <a:avLst/>
                <a:gdLst/>
                <a:ahLst/>
                <a:cxnLst/>
                <a:rect l="l" t="t" r="r" b="b"/>
                <a:pathLst>
                  <a:path w="71706" h="72857" extrusionOk="0">
                    <a:moveTo>
                      <a:pt x="35843" y="1"/>
                    </a:moveTo>
                    <a:cubicBezTo>
                      <a:pt x="35843" y="210"/>
                      <a:pt x="35885" y="419"/>
                      <a:pt x="35885" y="628"/>
                    </a:cubicBezTo>
                    <a:cubicBezTo>
                      <a:pt x="35885" y="6822"/>
                      <a:pt x="30863" y="11864"/>
                      <a:pt x="24628" y="11864"/>
                    </a:cubicBezTo>
                    <a:cubicBezTo>
                      <a:pt x="22619" y="11864"/>
                      <a:pt x="20757" y="11341"/>
                      <a:pt x="19104" y="10421"/>
                    </a:cubicBezTo>
                    <a:lnTo>
                      <a:pt x="19104" y="10421"/>
                    </a:lnTo>
                    <a:lnTo>
                      <a:pt x="25758" y="19878"/>
                    </a:lnTo>
                    <a:lnTo>
                      <a:pt x="30905" y="23561"/>
                    </a:lnTo>
                    <a:cubicBezTo>
                      <a:pt x="30905" y="23561"/>
                      <a:pt x="30926" y="23582"/>
                      <a:pt x="30968" y="23644"/>
                    </a:cubicBezTo>
                    <a:cubicBezTo>
                      <a:pt x="32642" y="22933"/>
                      <a:pt x="34483" y="22515"/>
                      <a:pt x="36429" y="22515"/>
                    </a:cubicBezTo>
                    <a:cubicBezTo>
                      <a:pt x="41911" y="22515"/>
                      <a:pt x="46660" y="25695"/>
                      <a:pt x="48920" y="30298"/>
                    </a:cubicBezTo>
                    <a:cubicBezTo>
                      <a:pt x="49820" y="32139"/>
                      <a:pt x="50343" y="34232"/>
                      <a:pt x="50343" y="36408"/>
                    </a:cubicBezTo>
                    <a:cubicBezTo>
                      <a:pt x="50343" y="38709"/>
                      <a:pt x="49799" y="40865"/>
                      <a:pt x="48795" y="42789"/>
                    </a:cubicBezTo>
                    <a:cubicBezTo>
                      <a:pt x="49401" y="42685"/>
                      <a:pt x="50029" y="42622"/>
                      <a:pt x="50678" y="42622"/>
                    </a:cubicBezTo>
                    <a:cubicBezTo>
                      <a:pt x="56871" y="42622"/>
                      <a:pt x="61935" y="47644"/>
                      <a:pt x="61935" y="53879"/>
                    </a:cubicBezTo>
                    <a:cubicBezTo>
                      <a:pt x="61935" y="60072"/>
                      <a:pt x="56913" y="65115"/>
                      <a:pt x="50678" y="65115"/>
                    </a:cubicBezTo>
                    <a:cubicBezTo>
                      <a:pt x="44484" y="65115"/>
                      <a:pt x="39442" y="60093"/>
                      <a:pt x="39442" y="53879"/>
                    </a:cubicBezTo>
                    <a:cubicBezTo>
                      <a:pt x="39442" y="52435"/>
                      <a:pt x="39693" y="51075"/>
                      <a:pt x="40195" y="49820"/>
                    </a:cubicBezTo>
                    <a:lnTo>
                      <a:pt x="40195" y="49820"/>
                    </a:lnTo>
                    <a:cubicBezTo>
                      <a:pt x="39881" y="49904"/>
                      <a:pt x="39546" y="50008"/>
                      <a:pt x="39191" y="50050"/>
                    </a:cubicBezTo>
                    <a:cubicBezTo>
                      <a:pt x="38312" y="50238"/>
                      <a:pt x="37391" y="50343"/>
                      <a:pt x="36429" y="50343"/>
                    </a:cubicBezTo>
                    <a:cubicBezTo>
                      <a:pt x="35697" y="50343"/>
                      <a:pt x="34985" y="50280"/>
                      <a:pt x="34316" y="50176"/>
                    </a:cubicBezTo>
                    <a:cubicBezTo>
                      <a:pt x="30968" y="49694"/>
                      <a:pt x="28038" y="47979"/>
                      <a:pt x="25904" y="45530"/>
                    </a:cubicBezTo>
                    <a:cubicBezTo>
                      <a:pt x="25486" y="45572"/>
                      <a:pt x="25046" y="45614"/>
                      <a:pt x="24628" y="45614"/>
                    </a:cubicBezTo>
                    <a:cubicBezTo>
                      <a:pt x="18435" y="45614"/>
                      <a:pt x="13392" y="40593"/>
                      <a:pt x="13392" y="34357"/>
                    </a:cubicBezTo>
                    <a:cubicBezTo>
                      <a:pt x="13392" y="29545"/>
                      <a:pt x="16426" y="25444"/>
                      <a:pt x="20673" y="23854"/>
                    </a:cubicBezTo>
                    <a:cubicBezTo>
                      <a:pt x="18267" y="21552"/>
                      <a:pt x="12973" y="16426"/>
                      <a:pt x="9124" y="12346"/>
                    </a:cubicBezTo>
                    <a:cubicBezTo>
                      <a:pt x="3453" y="18748"/>
                      <a:pt x="1" y="27201"/>
                      <a:pt x="1" y="36429"/>
                    </a:cubicBezTo>
                    <a:cubicBezTo>
                      <a:pt x="1" y="38563"/>
                      <a:pt x="168" y="40655"/>
                      <a:pt x="545" y="42706"/>
                    </a:cubicBezTo>
                    <a:cubicBezTo>
                      <a:pt x="880" y="42685"/>
                      <a:pt x="1214" y="42643"/>
                      <a:pt x="1570" y="42643"/>
                    </a:cubicBezTo>
                    <a:cubicBezTo>
                      <a:pt x="7763" y="42643"/>
                      <a:pt x="12806" y="47665"/>
                      <a:pt x="12806" y="53900"/>
                    </a:cubicBezTo>
                    <a:cubicBezTo>
                      <a:pt x="12806" y="56766"/>
                      <a:pt x="11718" y="59424"/>
                      <a:pt x="9940" y="61412"/>
                    </a:cubicBezTo>
                    <a:cubicBezTo>
                      <a:pt x="12137" y="63734"/>
                      <a:pt x="14606" y="65764"/>
                      <a:pt x="17367" y="67479"/>
                    </a:cubicBezTo>
                    <a:cubicBezTo>
                      <a:pt x="21657" y="70116"/>
                      <a:pt x="26532" y="71894"/>
                      <a:pt x="31763" y="72564"/>
                    </a:cubicBezTo>
                    <a:cubicBezTo>
                      <a:pt x="33290" y="72752"/>
                      <a:pt x="34860" y="72857"/>
                      <a:pt x="36429" y="72857"/>
                    </a:cubicBezTo>
                    <a:cubicBezTo>
                      <a:pt x="37977" y="72857"/>
                      <a:pt x="39505" y="72752"/>
                      <a:pt x="41011" y="72564"/>
                    </a:cubicBezTo>
                    <a:cubicBezTo>
                      <a:pt x="46200" y="71915"/>
                      <a:pt x="51075" y="70158"/>
                      <a:pt x="55365" y="67542"/>
                    </a:cubicBezTo>
                    <a:cubicBezTo>
                      <a:pt x="63211" y="62772"/>
                      <a:pt x="69091" y="55093"/>
                      <a:pt x="71560" y="46054"/>
                    </a:cubicBezTo>
                    <a:cubicBezTo>
                      <a:pt x="68609" y="44003"/>
                      <a:pt x="66643" y="40593"/>
                      <a:pt x="66643" y="36722"/>
                    </a:cubicBezTo>
                    <a:cubicBezTo>
                      <a:pt x="66643" y="32788"/>
                      <a:pt x="68651" y="29336"/>
                      <a:pt x="71706" y="27327"/>
                    </a:cubicBezTo>
                    <a:cubicBezTo>
                      <a:pt x="70513" y="22598"/>
                      <a:pt x="68358" y="18246"/>
                      <a:pt x="65492" y="14459"/>
                    </a:cubicBezTo>
                    <a:cubicBezTo>
                      <a:pt x="63337" y="11613"/>
                      <a:pt x="60784" y="9102"/>
                      <a:pt x="57876" y="6968"/>
                    </a:cubicBezTo>
                    <a:cubicBezTo>
                      <a:pt x="55051" y="4918"/>
                      <a:pt x="51933" y="3265"/>
                      <a:pt x="48585" y="2093"/>
                    </a:cubicBezTo>
                    <a:cubicBezTo>
                      <a:pt x="44798" y="733"/>
                      <a:pt x="40697" y="1"/>
                      <a:pt x="36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592;p54">
                <a:extLst>
                  <a:ext uri="{FF2B5EF4-FFF2-40B4-BE49-F238E27FC236}">
                    <a16:creationId xmlns:a16="http://schemas.microsoft.com/office/drawing/2014/main" id="{EB3E7BAE-FB4C-4AD2-8894-7989C024B455}"/>
                  </a:ext>
                </a:extLst>
              </p:cNvPr>
              <p:cNvSpPr/>
              <p:nvPr/>
            </p:nvSpPr>
            <p:spPr>
              <a:xfrm>
                <a:off x="4296525" y="-1645837"/>
                <a:ext cx="493825" cy="296625"/>
              </a:xfrm>
              <a:custGeom>
                <a:avLst/>
                <a:gdLst/>
                <a:ahLst/>
                <a:cxnLst/>
                <a:rect l="l" t="t" r="r" b="b"/>
                <a:pathLst>
                  <a:path w="19753" h="11865" extrusionOk="0">
                    <a:moveTo>
                      <a:pt x="19732" y="1"/>
                    </a:moveTo>
                    <a:cubicBezTo>
                      <a:pt x="15589" y="43"/>
                      <a:pt x="11613" y="796"/>
                      <a:pt x="7931" y="2135"/>
                    </a:cubicBezTo>
                    <a:cubicBezTo>
                      <a:pt x="5106" y="3181"/>
                      <a:pt x="2449" y="4541"/>
                      <a:pt x="1" y="6194"/>
                    </a:cubicBezTo>
                    <a:lnTo>
                      <a:pt x="2993" y="10421"/>
                    </a:lnTo>
                    <a:cubicBezTo>
                      <a:pt x="4604" y="11341"/>
                      <a:pt x="6487" y="11864"/>
                      <a:pt x="8517" y="11864"/>
                    </a:cubicBezTo>
                    <a:cubicBezTo>
                      <a:pt x="14710" y="11864"/>
                      <a:pt x="19753" y="6843"/>
                      <a:pt x="19753" y="628"/>
                    </a:cubicBezTo>
                    <a:cubicBezTo>
                      <a:pt x="19753" y="419"/>
                      <a:pt x="19753" y="210"/>
                      <a:pt x="1973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593;p54">
                <a:extLst>
                  <a:ext uri="{FF2B5EF4-FFF2-40B4-BE49-F238E27FC236}">
                    <a16:creationId xmlns:a16="http://schemas.microsoft.com/office/drawing/2014/main" id="{7305A41F-7E10-4D78-8E69-9E69B8E8787D}"/>
                  </a:ext>
                </a:extLst>
              </p:cNvPr>
              <p:cNvSpPr/>
              <p:nvPr/>
            </p:nvSpPr>
            <p:spPr>
              <a:xfrm>
                <a:off x="4228525" y="-1049512"/>
                <a:ext cx="313350" cy="544050"/>
              </a:xfrm>
              <a:custGeom>
                <a:avLst/>
                <a:gdLst/>
                <a:ahLst/>
                <a:cxnLst/>
                <a:rect l="l" t="t" r="r" b="b"/>
                <a:pathLst>
                  <a:path w="12534" h="21762" extrusionOk="0">
                    <a:moveTo>
                      <a:pt x="7303" y="1"/>
                    </a:moveTo>
                    <a:cubicBezTo>
                      <a:pt x="3035" y="1591"/>
                      <a:pt x="1" y="5692"/>
                      <a:pt x="1" y="10504"/>
                    </a:cubicBezTo>
                    <a:cubicBezTo>
                      <a:pt x="1" y="16698"/>
                      <a:pt x="5022" y="21761"/>
                      <a:pt x="11258" y="21761"/>
                    </a:cubicBezTo>
                    <a:cubicBezTo>
                      <a:pt x="11697" y="21761"/>
                      <a:pt x="12116" y="21719"/>
                      <a:pt x="12534" y="21677"/>
                    </a:cubicBezTo>
                    <a:cubicBezTo>
                      <a:pt x="10421" y="19229"/>
                      <a:pt x="9144" y="16049"/>
                      <a:pt x="9144" y="12576"/>
                    </a:cubicBezTo>
                    <a:cubicBezTo>
                      <a:pt x="9103" y="10316"/>
                      <a:pt x="9626" y="8224"/>
                      <a:pt x="10567" y="6382"/>
                    </a:cubicBezTo>
                    <a:cubicBezTo>
                      <a:pt x="10609" y="6340"/>
                      <a:pt x="10609" y="6320"/>
                      <a:pt x="10630" y="6299"/>
                    </a:cubicBezTo>
                    <a:cubicBezTo>
                      <a:pt x="10191" y="5859"/>
                      <a:pt x="9751" y="5441"/>
                      <a:pt x="9458" y="5043"/>
                    </a:cubicBezTo>
                    <a:cubicBezTo>
                      <a:pt x="8266" y="3641"/>
                      <a:pt x="8559" y="1193"/>
                      <a:pt x="8559" y="1193"/>
                    </a:cubicBezTo>
                    <a:cubicBezTo>
                      <a:pt x="8559" y="1193"/>
                      <a:pt x="8098" y="754"/>
                      <a:pt x="73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594;p54">
                <a:extLst>
                  <a:ext uri="{FF2B5EF4-FFF2-40B4-BE49-F238E27FC236}">
                    <a16:creationId xmlns:a16="http://schemas.microsoft.com/office/drawing/2014/main" id="{83B41EF1-8847-47F3-B732-5A56AA6F6B8E}"/>
                  </a:ext>
                </a:extLst>
              </p:cNvPr>
              <p:cNvSpPr/>
              <p:nvPr/>
            </p:nvSpPr>
            <p:spPr>
              <a:xfrm>
                <a:off x="4878725" y="-580812"/>
                <a:ext cx="562350" cy="562350"/>
              </a:xfrm>
              <a:custGeom>
                <a:avLst/>
                <a:gdLst/>
                <a:ahLst/>
                <a:cxnLst/>
                <a:rect l="l" t="t" r="r" b="b"/>
                <a:pathLst>
                  <a:path w="22494" h="22494" extrusionOk="0">
                    <a:moveTo>
                      <a:pt x="11237" y="0"/>
                    </a:moveTo>
                    <a:cubicBezTo>
                      <a:pt x="10609" y="0"/>
                      <a:pt x="9981" y="42"/>
                      <a:pt x="9354" y="147"/>
                    </a:cubicBezTo>
                    <a:cubicBezTo>
                      <a:pt x="7617" y="3578"/>
                      <a:pt x="4520" y="6152"/>
                      <a:pt x="754" y="7198"/>
                    </a:cubicBezTo>
                    <a:cubicBezTo>
                      <a:pt x="252" y="8453"/>
                      <a:pt x="1" y="9834"/>
                      <a:pt x="1" y="11236"/>
                    </a:cubicBezTo>
                    <a:cubicBezTo>
                      <a:pt x="1" y="17450"/>
                      <a:pt x="5023" y="22493"/>
                      <a:pt x="11237" y="22493"/>
                    </a:cubicBezTo>
                    <a:cubicBezTo>
                      <a:pt x="17451" y="22493"/>
                      <a:pt x="22494" y="17471"/>
                      <a:pt x="22494" y="11236"/>
                    </a:cubicBezTo>
                    <a:cubicBezTo>
                      <a:pt x="22494" y="5043"/>
                      <a:pt x="17472" y="0"/>
                      <a:pt x="112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595;p54">
                <a:extLst>
                  <a:ext uri="{FF2B5EF4-FFF2-40B4-BE49-F238E27FC236}">
                    <a16:creationId xmlns:a16="http://schemas.microsoft.com/office/drawing/2014/main" id="{E025D03A-8DC9-4B6D-99DA-40C13648F66B}"/>
                  </a:ext>
                </a:extLst>
              </p:cNvPr>
              <p:cNvSpPr/>
              <p:nvPr/>
            </p:nvSpPr>
            <p:spPr>
              <a:xfrm>
                <a:off x="3906825" y="-580287"/>
                <a:ext cx="307075" cy="468700"/>
              </a:xfrm>
              <a:custGeom>
                <a:avLst/>
                <a:gdLst/>
                <a:ahLst/>
                <a:cxnLst/>
                <a:rect l="l" t="t" r="r" b="b"/>
                <a:pathLst>
                  <a:path w="12283" h="18748" extrusionOk="0">
                    <a:moveTo>
                      <a:pt x="1026" y="0"/>
                    </a:moveTo>
                    <a:cubicBezTo>
                      <a:pt x="691" y="0"/>
                      <a:pt x="356" y="21"/>
                      <a:pt x="1" y="42"/>
                    </a:cubicBezTo>
                    <a:cubicBezTo>
                      <a:pt x="1256" y="7219"/>
                      <a:pt x="4583" y="13684"/>
                      <a:pt x="9375" y="18748"/>
                    </a:cubicBezTo>
                    <a:cubicBezTo>
                      <a:pt x="11153" y="16760"/>
                      <a:pt x="12241" y="14124"/>
                      <a:pt x="12241" y="11257"/>
                    </a:cubicBezTo>
                    <a:cubicBezTo>
                      <a:pt x="12283" y="5043"/>
                      <a:pt x="7219" y="0"/>
                      <a:pt x="10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596;p54">
                <a:extLst>
                  <a:ext uri="{FF2B5EF4-FFF2-40B4-BE49-F238E27FC236}">
                    <a16:creationId xmlns:a16="http://schemas.microsoft.com/office/drawing/2014/main" id="{D1FA2253-8DEC-42A2-9C97-E2E11587D945}"/>
                  </a:ext>
                </a:extLst>
              </p:cNvPr>
              <p:cNvSpPr/>
              <p:nvPr/>
            </p:nvSpPr>
            <p:spPr>
              <a:xfrm>
                <a:off x="5558750" y="-962687"/>
                <a:ext cx="155375" cy="467675"/>
              </a:xfrm>
              <a:custGeom>
                <a:avLst/>
                <a:gdLst/>
                <a:ahLst/>
                <a:cxnLst/>
                <a:rect l="l" t="t" r="r" b="b"/>
                <a:pathLst>
                  <a:path w="6215" h="18707" extrusionOk="0">
                    <a:moveTo>
                      <a:pt x="5064" y="1"/>
                    </a:moveTo>
                    <a:cubicBezTo>
                      <a:pt x="2030" y="2010"/>
                      <a:pt x="1" y="5462"/>
                      <a:pt x="1" y="9396"/>
                    </a:cubicBezTo>
                    <a:cubicBezTo>
                      <a:pt x="1" y="13267"/>
                      <a:pt x="1967" y="16656"/>
                      <a:pt x="4939" y="18707"/>
                    </a:cubicBezTo>
                    <a:cubicBezTo>
                      <a:pt x="5775" y="15631"/>
                      <a:pt x="6215" y="12430"/>
                      <a:pt x="6215" y="9103"/>
                    </a:cubicBezTo>
                    <a:cubicBezTo>
                      <a:pt x="6215" y="5964"/>
                      <a:pt x="5817" y="2930"/>
                      <a:pt x="506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5" name="Google Shape;401;p30">
            <a:extLst>
              <a:ext uri="{FF2B5EF4-FFF2-40B4-BE49-F238E27FC236}">
                <a16:creationId xmlns:a16="http://schemas.microsoft.com/office/drawing/2014/main" id="{0E54327B-E5EA-42C0-9632-18C186C1F004}"/>
              </a:ext>
            </a:extLst>
          </p:cNvPr>
          <p:cNvGrpSpPr/>
          <p:nvPr/>
        </p:nvGrpSpPr>
        <p:grpSpPr>
          <a:xfrm>
            <a:off x="1036325" y="3159861"/>
            <a:ext cx="1122343" cy="1862672"/>
            <a:chOff x="1297775" y="50214"/>
            <a:chExt cx="2696136" cy="5038786"/>
          </a:xfrm>
        </p:grpSpPr>
        <p:sp>
          <p:nvSpPr>
            <p:cNvPr id="76" name="Google Shape;402;p30">
              <a:extLst>
                <a:ext uri="{FF2B5EF4-FFF2-40B4-BE49-F238E27FC236}">
                  <a16:creationId xmlns:a16="http://schemas.microsoft.com/office/drawing/2014/main" id="{1F837F59-C874-4768-9707-483EE1E96C63}"/>
                </a:ext>
              </a:extLst>
            </p:cNvPr>
            <p:cNvSpPr/>
            <p:nvPr/>
          </p:nvSpPr>
          <p:spPr>
            <a:xfrm>
              <a:off x="3985425" y="2868900"/>
              <a:ext cx="4200" cy="47100"/>
            </a:xfrm>
            <a:custGeom>
              <a:avLst/>
              <a:gdLst/>
              <a:ahLst/>
              <a:cxnLst/>
              <a:rect l="l" t="t" r="r" b="b"/>
              <a:pathLst>
                <a:path w="168" h="1884" extrusionOk="0">
                  <a:moveTo>
                    <a:pt x="168" y="1"/>
                  </a:moveTo>
                  <a:cubicBezTo>
                    <a:pt x="84" y="607"/>
                    <a:pt x="21" y="1235"/>
                    <a:pt x="0" y="1884"/>
                  </a:cubicBezTo>
                  <a:lnTo>
                    <a:pt x="168" y="1"/>
                  </a:ln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403;p30">
              <a:extLst>
                <a:ext uri="{FF2B5EF4-FFF2-40B4-BE49-F238E27FC236}">
                  <a16:creationId xmlns:a16="http://schemas.microsoft.com/office/drawing/2014/main" id="{946DA136-052E-44D8-A44C-B053258F72FE}"/>
                </a:ext>
              </a:extLst>
            </p:cNvPr>
            <p:cNvSpPr/>
            <p:nvPr/>
          </p:nvSpPr>
          <p:spPr>
            <a:xfrm>
              <a:off x="3983325" y="2915975"/>
              <a:ext cx="2125" cy="19900"/>
            </a:xfrm>
            <a:custGeom>
              <a:avLst/>
              <a:gdLst/>
              <a:ahLst/>
              <a:cxnLst/>
              <a:rect l="l" t="t" r="r" b="b"/>
              <a:pathLst>
                <a:path w="85" h="796" extrusionOk="0">
                  <a:moveTo>
                    <a:pt x="84" y="1"/>
                  </a:moveTo>
                  <a:lnTo>
                    <a:pt x="29" y="528"/>
                  </a:lnTo>
                  <a:lnTo>
                    <a:pt x="29" y="528"/>
                  </a:lnTo>
                  <a:cubicBezTo>
                    <a:pt x="41" y="458"/>
                    <a:pt x="54" y="389"/>
                    <a:pt x="63" y="315"/>
                  </a:cubicBezTo>
                  <a:cubicBezTo>
                    <a:pt x="63" y="210"/>
                    <a:pt x="84" y="105"/>
                    <a:pt x="84" y="1"/>
                  </a:cubicBezTo>
                  <a:close/>
                  <a:moveTo>
                    <a:pt x="29" y="528"/>
                  </a:moveTo>
                  <a:cubicBezTo>
                    <a:pt x="14" y="615"/>
                    <a:pt x="1" y="702"/>
                    <a:pt x="1" y="796"/>
                  </a:cubicBezTo>
                  <a:lnTo>
                    <a:pt x="29" y="528"/>
                  </a:ln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404;p30">
              <a:extLst>
                <a:ext uri="{FF2B5EF4-FFF2-40B4-BE49-F238E27FC236}">
                  <a16:creationId xmlns:a16="http://schemas.microsoft.com/office/drawing/2014/main" id="{406C22B1-7A73-41F6-8A40-F8044D6BA7F9}"/>
                </a:ext>
              </a:extLst>
            </p:cNvPr>
            <p:cNvSpPr/>
            <p:nvPr/>
          </p:nvSpPr>
          <p:spPr>
            <a:xfrm>
              <a:off x="3974425" y="3013275"/>
              <a:ext cx="2125" cy="17800"/>
            </a:xfrm>
            <a:custGeom>
              <a:avLst/>
              <a:gdLst/>
              <a:ahLst/>
              <a:cxnLst/>
              <a:rect l="l" t="t" r="r" b="b"/>
              <a:pathLst>
                <a:path w="85" h="712" extrusionOk="0">
                  <a:moveTo>
                    <a:pt x="85" y="1"/>
                  </a:moveTo>
                  <a:lnTo>
                    <a:pt x="85" y="1"/>
                  </a:lnTo>
                  <a:cubicBezTo>
                    <a:pt x="43" y="168"/>
                    <a:pt x="43" y="314"/>
                    <a:pt x="22" y="503"/>
                  </a:cubicBezTo>
                  <a:cubicBezTo>
                    <a:pt x="22" y="513"/>
                    <a:pt x="22" y="524"/>
                    <a:pt x="22" y="535"/>
                  </a:cubicBezTo>
                  <a:lnTo>
                    <a:pt x="22" y="535"/>
                  </a:lnTo>
                  <a:lnTo>
                    <a:pt x="85" y="1"/>
                  </a:lnTo>
                  <a:close/>
                  <a:moveTo>
                    <a:pt x="22" y="535"/>
                  </a:moveTo>
                  <a:lnTo>
                    <a:pt x="1" y="712"/>
                  </a:lnTo>
                  <a:cubicBezTo>
                    <a:pt x="18" y="643"/>
                    <a:pt x="21" y="588"/>
                    <a:pt x="22" y="535"/>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405;p30">
              <a:extLst>
                <a:ext uri="{FF2B5EF4-FFF2-40B4-BE49-F238E27FC236}">
                  <a16:creationId xmlns:a16="http://schemas.microsoft.com/office/drawing/2014/main" id="{1A172A90-97C5-45A2-8594-3F59E882B829}"/>
                </a:ext>
              </a:extLst>
            </p:cNvPr>
            <p:cNvSpPr/>
            <p:nvPr/>
          </p:nvSpPr>
          <p:spPr>
            <a:xfrm>
              <a:off x="3966075" y="3034200"/>
              <a:ext cx="8375" cy="74300"/>
            </a:xfrm>
            <a:custGeom>
              <a:avLst/>
              <a:gdLst/>
              <a:ahLst/>
              <a:cxnLst/>
              <a:rect l="l" t="t" r="r" b="b"/>
              <a:pathLst>
                <a:path w="335" h="2972" extrusionOk="0">
                  <a:moveTo>
                    <a:pt x="335" y="1"/>
                  </a:moveTo>
                  <a:cubicBezTo>
                    <a:pt x="329" y="50"/>
                    <a:pt x="324" y="96"/>
                    <a:pt x="320" y="140"/>
                  </a:cubicBezTo>
                  <a:lnTo>
                    <a:pt x="320" y="140"/>
                  </a:lnTo>
                  <a:cubicBezTo>
                    <a:pt x="325" y="94"/>
                    <a:pt x="330" y="47"/>
                    <a:pt x="335" y="1"/>
                  </a:cubicBezTo>
                  <a:close/>
                  <a:moveTo>
                    <a:pt x="320" y="140"/>
                  </a:moveTo>
                  <a:lnTo>
                    <a:pt x="320" y="140"/>
                  </a:lnTo>
                  <a:cubicBezTo>
                    <a:pt x="315" y="192"/>
                    <a:pt x="309" y="244"/>
                    <a:pt x="304" y="296"/>
                  </a:cubicBezTo>
                  <a:lnTo>
                    <a:pt x="304" y="296"/>
                  </a:lnTo>
                  <a:cubicBezTo>
                    <a:pt x="311" y="244"/>
                    <a:pt x="315" y="193"/>
                    <a:pt x="320" y="140"/>
                  </a:cubicBezTo>
                  <a:close/>
                  <a:moveTo>
                    <a:pt x="304" y="296"/>
                  </a:moveTo>
                  <a:cubicBezTo>
                    <a:pt x="296" y="348"/>
                    <a:pt x="287" y="402"/>
                    <a:pt x="272" y="461"/>
                  </a:cubicBezTo>
                  <a:cubicBezTo>
                    <a:pt x="205" y="1000"/>
                    <a:pt x="155" y="1540"/>
                    <a:pt x="100" y="2080"/>
                  </a:cubicBezTo>
                  <a:lnTo>
                    <a:pt x="100" y="2080"/>
                  </a:lnTo>
                  <a:cubicBezTo>
                    <a:pt x="168" y="1489"/>
                    <a:pt x="239" y="896"/>
                    <a:pt x="304" y="296"/>
                  </a:cubicBezTo>
                  <a:close/>
                  <a:moveTo>
                    <a:pt x="100" y="2080"/>
                  </a:moveTo>
                  <a:lnTo>
                    <a:pt x="100" y="2080"/>
                  </a:lnTo>
                  <a:cubicBezTo>
                    <a:pt x="65" y="2377"/>
                    <a:pt x="32" y="2675"/>
                    <a:pt x="0" y="2972"/>
                  </a:cubicBezTo>
                  <a:cubicBezTo>
                    <a:pt x="37" y="2674"/>
                    <a:pt x="69" y="2377"/>
                    <a:pt x="100" y="208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406;p30">
              <a:extLst>
                <a:ext uri="{FF2B5EF4-FFF2-40B4-BE49-F238E27FC236}">
                  <a16:creationId xmlns:a16="http://schemas.microsoft.com/office/drawing/2014/main" id="{1324AB78-69D4-46D6-A3B9-F61E3096D3BA}"/>
                </a:ext>
              </a:extLst>
            </p:cNvPr>
            <p:cNvSpPr/>
            <p:nvPr/>
          </p:nvSpPr>
          <p:spPr>
            <a:xfrm>
              <a:off x="3974950" y="2923300"/>
              <a:ext cx="8925" cy="102025"/>
            </a:xfrm>
            <a:custGeom>
              <a:avLst/>
              <a:gdLst/>
              <a:ahLst/>
              <a:cxnLst/>
              <a:rect l="l" t="t" r="r" b="b"/>
              <a:pathLst>
                <a:path w="357" h="4081" extrusionOk="0">
                  <a:moveTo>
                    <a:pt x="357" y="1"/>
                  </a:moveTo>
                  <a:lnTo>
                    <a:pt x="357" y="1"/>
                  </a:lnTo>
                  <a:cubicBezTo>
                    <a:pt x="345" y="190"/>
                    <a:pt x="333" y="378"/>
                    <a:pt x="319" y="565"/>
                  </a:cubicBezTo>
                  <a:lnTo>
                    <a:pt x="319" y="565"/>
                  </a:lnTo>
                  <a:cubicBezTo>
                    <a:pt x="322" y="530"/>
                    <a:pt x="327" y="496"/>
                    <a:pt x="336" y="461"/>
                  </a:cubicBezTo>
                  <a:cubicBezTo>
                    <a:pt x="357" y="315"/>
                    <a:pt x="357" y="147"/>
                    <a:pt x="357" y="1"/>
                  </a:cubicBezTo>
                  <a:close/>
                  <a:moveTo>
                    <a:pt x="319" y="565"/>
                  </a:moveTo>
                  <a:cubicBezTo>
                    <a:pt x="318" y="573"/>
                    <a:pt x="318" y="581"/>
                    <a:pt x="317" y="589"/>
                  </a:cubicBezTo>
                  <a:lnTo>
                    <a:pt x="317" y="589"/>
                  </a:lnTo>
                  <a:cubicBezTo>
                    <a:pt x="318" y="581"/>
                    <a:pt x="318" y="573"/>
                    <a:pt x="319" y="565"/>
                  </a:cubicBezTo>
                  <a:close/>
                  <a:moveTo>
                    <a:pt x="317" y="589"/>
                  </a:moveTo>
                  <a:cubicBezTo>
                    <a:pt x="305" y="761"/>
                    <a:pt x="291" y="933"/>
                    <a:pt x="277" y="1105"/>
                  </a:cubicBezTo>
                  <a:lnTo>
                    <a:pt x="277" y="1105"/>
                  </a:lnTo>
                  <a:cubicBezTo>
                    <a:pt x="290" y="973"/>
                    <a:pt x="303" y="842"/>
                    <a:pt x="315" y="712"/>
                  </a:cubicBezTo>
                  <a:cubicBezTo>
                    <a:pt x="315" y="671"/>
                    <a:pt x="315" y="630"/>
                    <a:pt x="317" y="589"/>
                  </a:cubicBezTo>
                  <a:close/>
                  <a:moveTo>
                    <a:pt x="277" y="1105"/>
                  </a:moveTo>
                  <a:cubicBezTo>
                    <a:pt x="201" y="1884"/>
                    <a:pt x="114" y="2687"/>
                    <a:pt x="43" y="3474"/>
                  </a:cubicBezTo>
                  <a:lnTo>
                    <a:pt x="43" y="3579"/>
                  </a:lnTo>
                  <a:cubicBezTo>
                    <a:pt x="29" y="3698"/>
                    <a:pt x="25" y="3800"/>
                    <a:pt x="18" y="3902"/>
                  </a:cubicBezTo>
                  <a:lnTo>
                    <a:pt x="18" y="3902"/>
                  </a:lnTo>
                  <a:cubicBezTo>
                    <a:pt x="105" y="2968"/>
                    <a:pt x="201" y="2042"/>
                    <a:pt x="277" y="1105"/>
                  </a:cubicBezTo>
                  <a:close/>
                  <a:moveTo>
                    <a:pt x="18" y="3902"/>
                  </a:moveTo>
                  <a:cubicBezTo>
                    <a:pt x="12" y="3961"/>
                    <a:pt x="6" y="4021"/>
                    <a:pt x="1" y="4081"/>
                  </a:cubicBezTo>
                  <a:cubicBezTo>
                    <a:pt x="9" y="4019"/>
                    <a:pt x="13" y="3961"/>
                    <a:pt x="18" y="3902"/>
                  </a:cubicBezTo>
                  <a:close/>
                </a:path>
              </a:pathLst>
            </a:custGeom>
            <a:solidFill>
              <a:srgbClr val="B8DF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407;p30">
              <a:extLst>
                <a:ext uri="{FF2B5EF4-FFF2-40B4-BE49-F238E27FC236}">
                  <a16:creationId xmlns:a16="http://schemas.microsoft.com/office/drawing/2014/main" id="{222457E2-3F98-415A-87A2-BCA24B97DDC9}"/>
                </a:ext>
              </a:extLst>
            </p:cNvPr>
            <p:cNvSpPr/>
            <p:nvPr/>
          </p:nvSpPr>
          <p:spPr>
            <a:xfrm>
              <a:off x="3961350" y="3108475"/>
              <a:ext cx="4750" cy="40825"/>
            </a:xfrm>
            <a:custGeom>
              <a:avLst/>
              <a:gdLst/>
              <a:ahLst/>
              <a:cxnLst/>
              <a:rect l="l" t="t" r="r" b="b"/>
              <a:pathLst>
                <a:path w="190" h="1633" extrusionOk="0">
                  <a:moveTo>
                    <a:pt x="189" y="1"/>
                  </a:moveTo>
                  <a:lnTo>
                    <a:pt x="189" y="1"/>
                  </a:lnTo>
                  <a:cubicBezTo>
                    <a:pt x="126" y="440"/>
                    <a:pt x="64" y="879"/>
                    <a:pt x="22" y="1298"/>
                  </a:cubicBezTo>
                  <a:cubicBezTo>
                    <a:pt x="22" y="1403"/>
                    <a:pt x="1" y="1528"/>
                    <a:pt x="1" y="1633"/>
                  </a:cubicBezTo>
                  <a:cubicBezTo>
                    <a:pt x="43" y="1089"/>
                    <a:pt x="126" y="545"/>
                    <a:pt x="189" y="1"/>
                  </a:cubicBezTo>
                  <a:close/>
                </a:path>
              </a:pathLst>
            </a:custGeom>
            <a:solidFill>
              <a:srgbClr val="4EAE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408;p30">
              <a:extLst>
                <a:ext uri="{FF2B5EF4-FFF2-40B4-BE49-F238E27FC236}">
                  <a16:creationId xmlns:a16="http://schemas.microsoft.com/office/drawing/2014/main" id="{BAD3EE8E-8ECB-42A8-A2C6-04926CA03F81}"/>
                </a:ext>
              </a:extLst>
            </p:cNvPr>
            <p:cNvSpPr/>
            <p:nvPr/>
          </p:nvSpPr>
          <p:spPr>
            <a:xfrm>
              <a:off x="1523750" y="906700"/>
              <a:ext cx="349450" cy="761050"/>
            </a:xfrm>
            <a:custGeom>
              <a:avLst/>
              <a:gdLst/>
              <a:ahLst/>
              <a:cxnLst/>
              <a:rect l="l" t="t" r="r" b="b"/>
              <a:pathLst>
                <a:path w="13978" h="30442" extrusionOk="0">
                  <a:moveTo>
                    <a:pt x="10628" y="1"/>
                  </a:moveTo>
                  <a:cubicBezTo>
                    <a:pt x="10556" y="1"/>
                    <a:pt x="10481" y="12"/>
                    <a:pt x="10400" y="39"/>
                  </a:cubicBezTo>
                  <a:cubicBezTo>
                    <a:pt x="9940" y="165"/>
                    <a:pt x="9688" y="541"/>
                    <a:pt x="9396" y="876"/>
                  </a:cubicBezTo>
                  <a:cubicBezTo>
                    <a:pt x="8977" y="1378"/>
                    <a:pt x="8559" y="1901"/>
                    <a:pt x="8224" y="2445"/>
                  </a:cubicBezTo>
                  <a:cubicBezTo>
                    <a:pt x="7994" y="2822"/>
                    <a:pt x="7680" y="3303"/>
                    <a:pt x="7680" y="3785"/>
                  </a:cubicBezTo>
                  <a:cubicBezTo>
                    <a:pt x="7701" y="4831"/>
                    <a:pt x="7889" y="9036"/>
                    <a:pt x="7889" y="9036"/>
                  </a:cubicBezTo>
                  <a:cubicBezTo>
                    <a:pt x="7889" y="9036"/>
                    <a:pt x="1424" y="22197"/>
                    <a:pt x="1" y="28725"/>
                  </a:cubicBezTo>
                  <a:cubicBezTo>
                    <a:pt x="3537" y="28830"/>
                    <a:pt x="5608" y="29353"/>
                    <a:pt x="8831" y="30441"/>
                  </a:cubicBezTo>
                  <a:cubicBezTo>
                    <a:pt x="9772" y="25210"/>
                    <a:pt x="10986" y="11882"/>
                    <a:pt x="12116" y="10689"/>
                  </a:cubicBezTo>
                  <a:cubicBezTo>
                    <a:pt x="13497" y="9162"/>
                    <a:pt x="11258" y="7049"/>
                    <a:pt x="11258" y="7049"/>
                  </a:cubicBezTo>
                  <a:cubicBezTo>
                    <a:pt x="11258" y="7049"/>
                    <a:pt x="10714" y="4412"/>
                    <a:pt x="10546" y="2194"/>
                  </a:cubicBezTo>
                  <a:cubicBezTo>
                    <a:pt x="10779" y="1995"/>
                    <a:pt x="11037" y="1849"/>
                    <a:pt x="11239" y="1849"/>
                  </a:cubicBezTo>
                  <a:cubicBezTo>
                    <a:pt x="11291" y="1849"/>
                    <a:pt x="11340" y="1859"/>
                    <a:pt x="11383" y="1880"/>
                  </a:cubicBezTo>
                  <a:cubicBezTo>
                    <a:pt x="12063" y="2194"/>
                    <a:pt x="12769" y="2393"/>
                    <a:pt x="13248" y="2393"/>
                  </a:cubicBezTo>
                  <a:cubicBezTo>
                    <a:pt x="13727" y="2393"/>
                    <a:pt x="13978" y="2194"/>
                    <a:pt x="13748" y="1713"/>
                  </a:cubicBezTo>
                  <a:cubicBezTo>
                    <a:pt x="13685" y="1588"/>
                    <a:pt x="13559" y="1504"/>
                    <a:pt x="13455" y="1399"/>
                  </a:cubicBezTo>
                  <a:cubicBezTo>
                    <a:pt x="13015" y="1064"/>
                    <a:pt x="12513" y="792"/>
                    <a:pt x="12011" y="562"/>
                  </a:cubicBezTo>
                  <a:cubicBezTo>
                    <a:pt x="11760" y="437"/>
                    <a:pt x="11488" y="332"/>
                    <a:pt x="11237" y="207"/>
                  </a:cubicBezTo>
                  <a:cubicBezTo>
                    <a:pt x="11019" y="98"/>
                    <a:pt x="10836" y="1"/>
                    <a:pt x="10628"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409;p30">
              <a:extLst>
                <a:ext uri="{FF2B5EF4-FFF2-40B4-BE49-F238E27FC236}">
                  <a16:creationId xmlns:a16="http://schemas.microsoft.com/office/drawing/2014/main" id="{DEA11DC6-1712-4F0B-9A25-5C01834CC9AC}"/>
                </a:ext>
              </a:extLst>
            </p:cNvPr>
            <p:cNvSpPr/>
            <p:nvPr/>
          </p:nvSpPr>
          <p:spPr>
            <a:xfrm>
              <a:off x="1716250" y="924400"/>
              <a:ext cx="142725" cy="242450"/>
            </a:xfrm>
            <a:custGeom>
              <a:avLst/>
              <a:gdLst/>
              <a:ahLst/>
              <a:cxnLst/>
              <a:rect l="l" t="t" r="r" b="b"/>
              <a:pathLst>
                <a:path w="5709" h="9698" extrusionOk="0">
                  <a:moveTo>
                    <a:pt x="2072" y="1"/>
                  </a:moveTo>
                  <a:cubicBezTo>
                    <a:pt x="1968" y="189"/>
                    <a:pt x="1" y="3139"/>
                    <a:pt x="1" y="3244"/>
                  </a:cubicBezTo>
                  <a:cubicBezTo>
                    <a:pt x="1" y="3369"/>
                    <a:pt x="1068" y="8140"/>
                    <a:pt x="1089" y="9040"/>
                  </a:cubicBezTo>
                  <a:cubicBezTo>
                    <a:pt x="1116" y="9610"/>
                    <a:pt x="1398" y="9669"/>
                    <a:pt x="1616" y="9669"/>
                  </a:cubicBezTo>
                  <a:cubicBezTo>
                    <a:pt x="1674" y="9669"/>
                    <a:pt x="1727" y="9665"/>
                    <a:pt x="1770" y="9665"/>
                  </a:cubicBezTo>
                  <a:cubicBezTo>
                    <a:pt x="1815" y="9665"/>
                    <a:pt x="1848" y="9670"/>
                    <a:pt x="1863" y="9688"/>
                  </a:cubicBezTo>
                  <a:cubicBezTo>
                    <a:pt x="1867" y="9695"/>
                    <a:pt x="1873" y="9698"/>
                    <a:pt x="1881" y="9698"/>
                  </a:cubicBezTo>
                  <a:cubicBezTo>
                    <a:pt x="2006" y="9698"/>
                    <a:pt x="2616" y="8977"/>
                    <a:pt x="2616" y="8977"/>
                  </a:cubicBezTo>
                  <a:cubicBezTo>
                    <a:pt x="2616" y="8977"/>
                    <a:pt x="1068" y="4185"/>
                    <a:pt x="1298" y="3725"/>
                  </a:cubicBezTo>
                  <a:cubicBezTo>
                    <a:pt x="1313" y="3696"/>
                    <a:pt x="1336" y="3683"/>
                    <a:pt x="1367" y="3683"/>
                  </a:cubicBezTo>
                  <a:cubicBezTo>
                    <a:pt x="1586" y="3683"/>
                    <a:pt x="2171" y="4336"/>
                    <a:pt x="2610" y="4336"/>
                  </a:cubicBezTo>
                  <a:cubicBezTo>
                    <a:pt x="2722" y="4336"/>
                    <a:pt x="2825" y="4293"/>
                    <a:pt x="2909" y="4185"/>
                  </a:cubicBezTo>
                  <a:cubicBezTo>
                    <a:pt x="3155" y="3837"/>
                    <a:pt x="2939" y="2384"/>
                    <a:pt x="3245" y="2384"/>
                  </a:cubicBezTo>
                  <a:cubicBezTo>
                    <a:pt x="3251" y="2384"/>
                    <a:pt x="3258" y="2385"/>
                    <a:pt x="3265" y="2386"/>
                  </a:cubicBezTo>
                  <a:cubicBezTo>
                    <a:pt x="3858" y="2545"/>
                    <a:pt x="4398" y="2643"/>
                    <a:pt x="4802" y="2643"/>
                  </a:cubicBezTo>
                  <a:cubicBezTo>
                    <a:pt x="5409" y="2643"/>
                    <a:pt x="5709" y="2420"/>
                    <a:pt x="5420" y="1842"/>
                  </a:cubicBezTo>
                  <a:cubicBezTo>
                    <a:pt x="5148" y="1319"/>
                    <a:pt x="2742" y="231"/>
                    <a:pt x="2240" y="64"/>
                  </a:cubicBezTo>
                  <a:cubicBezTo>
                    <a:pt x="2135" y="43"/>
                    <a:pt x="2072" y="1"/>
                    <a:pt x="2072"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410;p30">
              <a:extLst>
                <a:ext uri="{FF2B5EF4-FFF2-40B4-BE49-F238E27FC236}">
                  <a16:creationId xmlns:a16="http://schemas.microsoft.com/office/drawing/2014/main" id="{327DE898-1A1E-47FF-A1A6-3C8D8386B702}"/>
                </a:ext>
              </a:extLst>
            </p:cNvPr>
            <p:cNvSpPr/>
            <p:nvPr/>
          </p:nvSpPr>
          <p:spPr>
            <a:xfrm>
              <a:off x="1712075" y="1010450"/>
              <a:ext cx="155375" cy="246675"/>
            </a:xfrm>
            <a:custGeom>
              <a:avLst/>
              <a:gdLst/>
              <a:ahLst/>
              <a:cxnLst/>
              <a:rect l="l" t="t" r="r" b="b"/>
              <a:pathLst>
                <a:path w="6215" h="9867" extrusionOk="0">
                  <a:moveTo>
                    <a:pt x="5880" y="0"/>
                  </a:moveTo>
                  <a:cubicBezTo>
                    <a:pt x="5490" y="0"/>
                    <a:pt x="4774" y="571"/>
                    <a:pt x="4332" y="2585"/>
                  </a:cubicBezTo>
                  <a:cubicBezTo>
                    <a:pt x="4290" y="2668"/>
                    <a:pt x="4269" y="2773"/>
                    <a:pt x="4248" y="2857"/>
                  </a:cubicBezTo>
                  <a:cubicBezTo>
                    <a:pt x="3746" y="3736"/>
                    <a:pt x="2051" y="4656"/>
                    <a:pt x="1737" y="5096"/>
                  </a:cubicBezTo>
                  <a:cubicBezTo>
                    <a:pt x="1538" y="4865"/>
                    <a:pt x="1396" y="4785"/>
                    <a:pt x="1291" y="4785"/>
                  </a:cubicBezTo>
                  <a:cubicBezTo>
                    <a:pt x="1055" y="4785"/>
                    <a:pt x="1011" y="5192"/>
                    <a:pt x="951" y="5192"/>
                  </a:cubicBezTo>
                  <a:cubicBezTo>
                    <a:pt x="917" y="5192"/>
                    <a:pt x="878" y="5062"/>
                    <a:pt x="795" y="4656"/>
                  </a:cubicBezTo>
                  <a:cubicBezTo>
                    <a:pt x="732" y="4317"/>
                    <a:pt x="676" y="4186"/>
                    <a:pt x="627" y="4186"/>
                  </a:cubicBezTo>
                  <a:cubicBezTo>
                    <a:pt x="463" y="4186"/>
                    <a:pt x="377" y="5619"/>
                    <a:pt x="377" y="5619"/>
                  </a:cubicBezTo>
                  <a:lnTo>
                    <a:pt x="0" y="8715"/>
                  </a:lnTo>
                  <a:lnTo>
                    <a:pt x="879" y="9866"/>
                  </a:lnTo>
                  <a:lnTo>
                    <a:pt x="3076" y="8339"/>
                  </a:lnTo>
                  <a:cubicBezTo>
                    <a:pt x="3076" y="8339"/>
                    <a:pt x="5106" y="5912"/>
                    <a:pt x="5650" y="4740"/>
                  </a:cubicBezTo>
                  <a:cubicBezTo>
                    <a:pt x="6215" y="3547"/>
                    <a:pt x="6110" y="806"/>
                    <a:pt x="6152" y="283"/>
                  </a:cubicBezTo>
                  <a:cubicBezTo>
                    <a:pt x="6172" y="124"/>
                    <a:pt x="6061" y="0"/>
                    <a:pt x="5880"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411;p30">
              <a:extLst>
                <a:ext uri="{FF2B5EF4-FFF2-40B4-BE49-F238E27FC236}">
                  <a16:creationId xmlns:a16="http://schemas.microsoft.com/office/drawing/2014/main" id="{D950A3AC-A922-4E26-9F12-FF39D4F69511}"/>
                </a:ext>
              </a:extLst>
            </p:cNvPr>
            <p:cNvSpPr/>
            <p:nvPr/>
          </p:nvSpPr>
          <p:spPr>
            <a:xfrm>
              <a:off x="2559475" y="1024225"/>
              <a:ext cx="112150" cy="114425"/>
            </a:xfrm>
            <a:custGeom>
              <a:avLst/>
              <a:gdLst/>
              <a:ahLst/>
              <a:cxnLst/>
              <a:rect l="l" t="t" r="r" b="b"/>
              <a:pathLst>
                <a:path w="4486" h="4577" extrusionOk="0">
                  <a:moveTo>
                    <a:pt x="2325" y="1"/>
                  </a:moveTo>
                  <a:cubicBezTo>
                    <a:pt x="1822" y="1"/>
                    <a:pt x="1423" y="172"/>
                    <a:pt x="1423" y="172"/>
                  </a:cubicBezTo>
                  <a:lnTo>
                    <a:pt x="1" y="4335"/>
                  </a:lnTo>
                  <a:cubicBezTo>
                    <a:pt x="401" y="4503"/>
                    <a:pt x="779" y="4576"/>
                    <a:pt x="1131" y="4576"/>
                  </a:cubicBezTo>
                  <a:cubicBezTo>
                    <a:pt x="3328" y="4576"/>
                    <a:pt x="4486" y="1687"/>
                    <a:pt x="3746" y="695"/>
                  </a:cubicBezTo>
                  <a:cubicBezTo>
                    <a:pt x="3336" y="144"/>
                    <a:pt x="2787" y="1"/>
                    <a:pt x="2325"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412;p30">
              <a:extLst>
                <a:ext uri="{FF2B5EF4-FFF2-40B4-BE49-F238E27FC236}">
                  <a16:creationId xmlns:a16="http://schemas.microsoft.com/office/drawing/2014/main" id="{1173F0E0-DDA0-4DA9-9C30-2297C0551132}"/>
                </a:ext>
              </a:extLst>
            </p:cNvPr>
            <p:cNvSpPr/>
            <p:nvPr/>
          </p:nvSpPr>
          <p:spPr>
            <a:xfrm>
              <a:off x="2559475" y="1024225"/>
              <a:ext cx="112150" cy="114425"/>
            </a:xfrm>
            <a:custGeom>
              <a:avLst/>
              <a:gdLst/>
              <a:ahLst/>
              <a:cxnLst/>
              <a:rect l="l" t="t" r="r" b="b"/>
              <a:pathLst>
                <a:path w="4486" h="4577" extrusionOk="0">
                  <a:moveTo>
                    <a:pt x="2325" y="1"/>
                  </a:moveTo>
                  <a:cubicBezTo>
                    <a:pt x="1822" y="1"/>
                    <a:pt x="1423" y="172"/>
                    <a:pt x="1423" y="172"/>
                  </a:cubicBezTo>
                  <a:lnTo>
                    <a:pt x="1" y="4335"/>
                  </a:lnTo>
                  <a:cubicBezTo>
                    <a:pt x="401" y="4503"/>
                    <a:pt x="779" y="4576"/>
                    <a:pt x="1131" y="4576"/>
                  </a:cubicBezTo>
                  <a:cubicBezTo>
                    <a:pt x="3328" y="4576"/>
                    <a:pt x="4486" y="1687"/>
                    <a:pt x="3746" y="695"/>
                  </a:cubicBezTo>
                  <a:cubicBezTo>
                    <a:pt x="3336" y="144"/>
                    <a:pt x="2787" y="1"/>
                    <a:pt x="2325"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413;p30">
              <a:extLst>
                <a:ext uri="{FF2B5EF4-FFF2-40B4-BE49-F238E27FC236}">
                  <a16:creationId xmlns:a16="http://schemas.microsoft.com/office/drawing/2014/main" id="{3DA0B389-71EA-487E-9883-A0A8C6781261}"/>
                </a:ext>
              </a:extLst>
            </p:cNvPr>
            <p:cNvSpPr/>
            <p:nvPr/>
          </p:nvSpPr>
          <p:spPr>
            <a:xfrm>
              <a:off x="2114750" y="1024225"/>
              <a:ext cx="104750" cy="117375"/>
            </a:xfrm>
            <a:custGeom>
              <a:avLst/>
              <a:gdLst/>
              <a:ahLst/>
              <a:cxnLst/>
              <a:rect l="l" t="t" r="r" b="b"/>
              <a:pathLst>
                <a:path w="4190" h="4695" extrusionOk="0">
                  <a:moveTo>
                    <a:pt x="2155" y="0"/>
                  </a:moveTo>
                  <a:cubicBezTo>
                    <a:pt x="1748" y="0"/>
                    <a:pt x="1292" y="126"/>
                    <a:pt x="904" y="548"/>
                  </a:cubicBezTo>
                  <a:cubicBezTo>
                    <a:pt x="1" y="1470"/>
                    <a:pt x="959" y="4694"/>
                    <a:pt x="3338" y="4694"/>
                  </a:cubicBezTo>
                  <a:cubicBezTo>
                    <a:pt x="3604" y="4694"/>
                    <a:pt x="3888" y="4654"/>
                    <a:pt x="4189" y="4566"/>
                  </a:cubicBezTo>
                  <a:lnTo>
                    <a:pt x="3248" y="276"/>
                  </a:lnTo>
                  <a:cubicBezTo>
                    <a:pt x="3248" y="276"/>
                    <a:pt x="2756" y="0"/>
                    <a:pt x="2155" y="0"/>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414;p30">
              <a:extLst>
                <a:ext uri="{FF2B5EF4-FFF2-40B4-BE49-F238E27FC236}">
                  <a16:creationId xmlns:a16="http://schemas.microsoft.com/office/drawing/2014/main" id="{B16E6D65-7A52-4F5A-B22E-CE653600F94E}"/>
                </a:ext>
              </a:extLst>
            </p:cNvPr>
            <p:cNvSpPr/>
            <p:nvPr/>
          </p:nvSpPr>
          <p:spPr>
            <a:xfrm>
              <a:off x="2114750" y="1024225"/>
              <a:ext cx="104750" cy="117375"/>
            </a:xfrm>
            <a:custGeom>
              <a:avLst/>
              <a:gdLst/>
              <a:ahLst/>
              <a:cxnLst/>
              <a:rect l="l" t="t" r="r" b="b"/>
              <a:pathLst>
                <a:path w="4190" h="4695" extrusionOk="0">
                  <a:moveTo>
                    <a:pt x="2155" y="0"/>
                  </a:moveTo>
                  <a:cubicBezTo>
                    <a:pt x="1748" y="0"/>
                    <a:pt x="1292" y="126"/>
                    <a:pt x="904" y="548"/>
                  </a:cubicBezTo>
                  <a:cubicBezTo>
                    <a:pt x="1" y="1470"/>
                    <a:pt x="959" y="4694"/>
                    <a:pt x="3338" y="4694"/>
                  </a:cubicBezTo>
                  <a:cubicBezTo>
                    <a:pt x="3604" y="4694"/>
                    <a:pt x="3888" y="4654"/>
                    <a:pt x="4189" y="4566"/>
                  </a:cubicBezTo>
                  <a:lnTo>
                    <a:pt x="3248" y="276"/>
                  </a:lnTo>
                  <a:cubicBezTo>
                    <a:pt x="3248" y="276"/>
                    <a:pt x="2756" y="0"/>
                    <a:pt x="2155"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415;p30">
              <a:extLst>
                <a:ext uri="{FF2B5EF4-FFF2-40B4-BE49-F238E27FC236}">
                  <a16:creationId xmlns:a16="http://schemas.microsoft.com/office/drawing/2014/main" id="{75C6A996-6D49-4E55-98E5-2F8DFD548F7E}"/>
                </a:ext>
              </a:extLst>
            </p:cNvPr>
            <p:cNvSpPr/>
            <p:nvPr/>
          </p:nvSpPr>
          <p:spPr>
            <a:xfrm>
              <a:off x="2175000" y="759350"/>
              <a:ext cx="436275" cy="563675"/>
            </a:xfrm>
            <a:custGeom>
              <a:avLst/>
              <a:gdLst/>
              <a:ahLst/>
              <a:cxnLst/>
              <a:rect l="l" t="t" r="r" b="b"/>
              <a:pathLst>
                <a:path w="17451" h="22547" extrusionOk="0">
                  <a:moveTo>
                    <a:pt x="7744" y="0"/>
                  </a:moveTo>
                  <a:cubicBezTo>
                    <a:pt x="5807" y="0"/>
                    <a:pt x="1709" y="515"/>
                    <a:pt x="712" y="4741"/>
                  </a:cubicBezTo>
                  <a:cubicBezTo>
                    <a:pt x="712" y="4741"/>
                    <a:pt x="1" y="11185"/>
                    <a:pt x="1026" y="14637"/>
                  </a:cubicBezTo>
                  <a:cubicBezTo>
                    <a:pt x="2051" y="18090"/>
                    <a:pt x="4583" y="22547"/>
                    <a:pt x="8768" y="22547"/>
                  </a:cubicBezTo>
                  <a:cubicBezTo>
                    <a:pt x="12952" y="22547"/>
                    <a:pt x="15442" y="17860"/>
                    <a:pt x="16447" y="14386"/>
                  </a:cubicBezTo>
                  <a:cubicBezTo>
                    <a:pt x="17451" y="10913"/>
                    <a:pt x="16823" y="4741"/>
                    <a:pt x="16823" y="4741"/>
                  </a:cubicBezTo>
                  <a:cubicBezTo>
                    <a:pt x="15842" y="515"/>
                    <a:pt x="11737" y="0"/>
                    <a:pt x="9794" y="0"/>
                  </a:cubicBezTo>
                  <a:cubicBezTo>
                    <a:pt x="9169" y="0"/>
                    <a:pt x="8768" y="54"/>
                    <a:pt x="8768" y="54"/>
                  </a:cubicBezTo>
                  <a:cubicBezTo>
                    <a:pt x="8768" y="54"/>
                    <a:pt x="8368" y="0"/>
                    <a:pt x="7744"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416;p30">
              <a:extLst>
                <a:ext uri="{FF2B5EF4-FFF2-40B4-BE49-F238E27FC236}">
                  <a16:creationId xmlns:a16="http://schemas.microsoft.com/office/drawing/2014/main" id="{B83AFAAF-ED5F-471A-87E5-BF4BD5559DDA}"/>
                </a:ext>
              </a:extLst>
            </p:cNvPr>
            <p:cNvSpPr/>
            <p:nvPr/>
          </p:nvSpPr>
          <p:spPr>
            <a:xfrm>
              <a:off x="2171350" y="1252900"/>
              <a:ext cx="461375" cy="243275"/>
            </a:xfrm>
            <a:custGeom>
              <a:avLst/>
              <a:gdLst/>
              <a:ahLst/>
              <a:cxnLst/>
              <a:rect l="l" t="t" r="r" b="b"/>
              <a:pathLst>
                <a:path w="18455" h="9731" extrusionOk="0">
                  <a:moveTo>
                    <a:pt x="4478" y="1"/>
                  </a:moveTo>
                  <a:cubicBezTo>
                    <a:pt x="4541" y="3202"/>
                    <a:pt x="4290" y="4290"/>
                    <a:pt x="4185" y="4604"/>
                  </a:cubicBezTo>
                  <a:cubicBezTo>
                    <a:pt x="4080" y="4625"/>
                    <a:pt x="0" y="6403"/>
                    <a:pt x="0" y="6403"/>
                  </a:cubicBezTo>
                  <a:lnTo>
                    <a:pt x="9018" y="9730"/>
                  </a:lnTo>
                  <a:lnTo>
                    <a:pt x="18455" y="6759"/>
                  </a:lnTo>
                  <a:cubicBezTo>
                    <a:pt x="18434" y="6759"/>
                    <a:pt x="13914" y="4667"/>
                    <a:pt x="13810" y="4604"/>
                  </a:cubicBezTo>
                  <a:cubicBezTo>
                    <a:pt x="13705" y="4269"/>
                    <a:pt x="13433" y="3160"/>
                    <a:pt x="13517"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417;p30">
              <a:extLst>
                <a:ext uri="{FF2B5EF4-FFF2-40B4-BE49-F238E27FC236}">
                  <a16:creationId xmlns:a16="http://schemas.microsoft.com/office/drawing/2014/main" id="{FA99E18D-8466-4ADD-A5F3-1C56031822A2}"/>
                </a:ext>
              </a:extLst>
            </p:cNvPr>
            <p:cNvSpPr/>
            <p:nvPr/>
          </p:nvSpPr>
          <p:spPr>
            <a:xfrm>
              <a:off x="2166125" y="785200"/>
              <a:ext cx="484950" cy="255350"/>
            </a:xfrm>
            <a:custGeom>
              <a:avLst/>
              <a:gdLst/>
              <a:ahLst/>
              <a:cxnLst/>
              <a:rect l="l" t="t" r="r" b="b"/>
              <a:pathLst>
                <a:path w="19398" h="10214" extrusionOk="0">
                  <a:moveTo>
                    <a:pt x="3386" y="1"/>
                  </a:moveTo>
                  <a:cubicBezTo>
                    <a:pt x="3273" y="1"/>
                    <a:pt x="3162" y="252"/>
                    <a:pt x="2804" y="1028"/>
                  </a:cubicBezTo>
                  <a:cubicBezTo>
                    <a:pt x="2125" y="2447"/>
                    <a:pt x="1919" y="2738"/>
                    <a:pt x="1865" y="2738"/>
                  </a:cubicBezTo>
                  <a:cubicBezTo>
                    <a:pt x="1827" y="2738"/>
                    <a:pt x="1862" y="2598"/>
                    <a:pt x="1862" y="2598"/>
                  </a:cubicBezTo>
                  <a:lnTo>
                    <a:pt x="1862" y="2598"/>
                  </a:lnTo>
                  <a:lnTo>
                    <a:pt x="1046" y="4062"/>
                  </a:lnTo>
                  <a:lnTo>
                    <a:pt x="0" y="5213"/>
                  </a:lnTo>
                  <a:lnTo>
                    <a:pt x="0" y="6448"/>
                  </a:lnTo>
                  <a:lnTo>
                    <a:pt x="837" y="10151"/>
                  </a:lnTo>
                  <a:lnTo>
                    <a:pt x="1255" y="6782"/>
                  </a:lnTo>
                  <a:cubicBezTo>
                    <a:pt x="1255" y="6782"/>
                    <a:pt x="1267" y="6783"/>
                    <a:pt x="1289" y="6783"/>
                  </a:cubicBezTo>
                  <a:cubicBezTo>
                    <a:pt x="1632" y="6783"/>
                    <a:pt x="4473" y="6690"/>
                    <a:pt x="5043" y="3644"/>
                  </a:cubicBezTo>
                  <a:cubicBezTo>
                    <a:pt x="5545" y="4585"/>
                    <a:pt x="7135" y="4857"/>
                    <a:pt x="7679" y="4962"/>
                  </a:cubicBezTo>
                  <a:cubicBezTo>
                    <a:pt x="8188" y="5629"/>
                    <a:pt x="9227" y="6105"/>
                    <a:pt x="10265" y="6105"/>
                  </a:cubicBezTo>
                  <a:cubicBezTo>
                    <a:pt x="10465" y="6105"/>
                    <a:pt x="10664" y="6087"/>
                    <a:pt x="10859" y="6050"/>
                  </a:cubicBezTo>
                  <a:cubicBezTo>
                    <a:pt x="8830" y="4774"/>
                    <a:pt x="9248" y="3310"/>
                    <a:pt x="9248" y="3309"/>
                  </a:cubicBezTo>
                  <a:lnTo>
                    <a:pt x="9248" y="3309"/>
                  </a:lnTo>
                  <a:cubicBezTo>
                    <a:pt x="9248" y="3310"/>
                    <a:pt x="9626" y="5025"/>
                    <a:pt x="13391" y="5841"/>
                  </a:cubicBezTo>
                  <a:cubicBezTo>
                    <a:pt x="12262" y="4879"/>
                    <a:pt x="12031" y="3979"/>
                    <a:pt x="12031" y="3979"/>
                  </a:cubicBezTo>
                  <a:lnTo>
                    <a:pt x="12031" y="3979"/>
                  </a:lnTo>
                  <a:cubicBezTo>
                    <a:pt x="12032" y="3979"/>
                    <a:pt x="13413" y="5736"/>
                    <a:pt x="16362" y="5862"/>
                  </a:cubicBezTo>
                  <a:cubicBezTo>
                    <a:pt x="17199" y="7849"/>
                    <a:pt x="17053" y="10214"/>
                    <a:pt x="17053" y="10214"/>
                  </a:cubicBezTo>
                  <a:lnTo>
                    <a:pt x="17618" y="6029"/>
                  </a:lnTo>
                  <a:cubicBezTo>
                    <a:pt x="17618" y="6029"/>
                    <a:pt x="18011" y="6122"/>
                    <a:pt x="18365" y="6122"/>
                  </a:cubicBezTo>
                  <a:cubicBezTo>
                    <a:pt x="18931" y="6122"/>
                    <a:pt x="19398" y="5884"/>
                    <a:pt x="17994" y="4648"/>
                  </a:cubicBezTo>
                  <a:cubicBezTo>
                    <a:pt x="16104" y="2965"/>
                    <a:pt x="15867" y="2822"/>
                    <a:pt x="15841" y="2822"/>
                  </a:cubicBezTo>
                  <a:cubicBezTo>
                    <a:pt x="15836" y="2822"/>
                    <a:pt x="15839" y="2828"/>
                    <a:pt x="15839" y="2828"/>
                  </a:cubicBezTo>
                  <a:lnTo>
                    <a:pt x="10504" y="1133"/>
                  </a:lnTo>
                  <a:cubicBezTo>
                    <a:pt x="10504" y="1133"/>
                    <a:pt x="10292" y="646"/>
                    <a:pt x="8470" y="646"/>
                  </a:cubicBezTo>
                  <a:cubicBezTo>
                    <a:pt x="7933" y="646"/>
                    <a:pt x="7256" y="689"/>
                    <a:pt x="6403" y="798"/>
                  </a:cubicBezTo>
                  <a:cubicBezTo>
                    <a:pt x="6090" y="837"/>
                    <a:pt x="5812" y="853"/>
                    <a:pt x="5565" y="853"/>
                  </a:cubicBezTo>
                  <a:cubicBezTo>
                    <a:pt x="3806" y="853"/>
                    <a:pt x="3594" y="1"/>
                    <a:pt x="3386" y="1"/>
                  </a:cubicBezTo>
                  <a:close/>
                </a:path>
              </a:pathLst>
            </a:custGeom>
            <a:solidFill>
              <a:srgbClr val="F14A0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418;p30">
              <a:extLst>
                <a:ext uri="{FF2B5EF4-FFF2-40B4-BE49-F238E27FC236}">
                  <a16:creationId xmlns:a16="http://schemas.microsoft.com/office/drawing/2014/main" id="{09332E12-2C3C-43A9-8B9C-CDCFEE3643F9}"/>
                </a:ext>
              </a:extLst>
            </p:cNvPr>
            <p:cNvSpPr/>
            <p:nvPr/>
          </p:nvSpPr>
          <p:spPr>
            <a:xfrm>
              <a:off x="2071425" y="591200"/>
              <a:ext cx="622500" cy="449350"/>
            </a:xfrm>
            <a:custGeom>
              <a:avLst/>
              <a:gdLst/>
              <a:ahLst/>
              <a:cxnLst/>
              <a:rect l="l" t="t" r="r" b="b"/>
              <a:pathLst>
                <a:path w="24900" h="17974" extrusionOk="0">
                  <a:moveTo>
                    <a:pt x="11760" y="0"/>
                  </a:moveTo>
                  <a:lnTo>
                    <a:pt x="11760" y="0"/>
                  </a:lnTo>
                  <a:cubicBezTo>
                    <a:pt x="10463" y="628"/>
                    <a:pt x="9228" y="1047"/>
                    <a:pt x="8266" y="3641"/>
                  </a:cubicBezTo>
                  <a:cubicBezTo>
                    <a:pt x="7848" y="3432"/>
                    <a:pt x="7303" y="3290"/>
                    <a:pt x="6707" y="3290"/>
                  </a:cubicBezTo>
                  <a:cubicBezTo>
                    <a:pt x="5454" y="3290"/>
                    <a:pt x="3972" y="3917"/>
                    <a:pt x="2951" y="5859"/>
                  </a:cubicBezTo>
                  <a:cubicBezTo>
                    <a:pt x="2449" y="6863"/>
                    <a:pt x="1633" y="10671"/>
                    <a:pt x="1" y="11278"/>
                  </a:cubicBezTo>
                  <a:cubicBezTo>
                    <a:pt x="883" y="11176"/>
                    <a:pt x="2248" y="10791"/>
                    <a:pt x="2419" y="10283"/>
                  </a:cubicBezTo>
                  <a:lnTo>
                    <a:pt x="2419" y="10283"/>
                  </a:lnTo>
                  <a:cubicBezTo>
                    <a:pt x="2078" y="11455"/>
                    <a:pt x="1191" y="13204"/>
                    <a:pt x="859" y="13350"/>
                  </a:cubicBezTo>
                  <a:cubicBezTo>
                    <a:pt x="1716" y="13287"/>
                    <a:pt x="2365" y="12304"/>
                    <a:pt x="2365" y="12304"/>
                  </a:cubicBezTo>
                  <a:lnTo>
                    <a:pt x="2365" y="12304"/>
                  </a:lnTo>
                  <a:cubicBezTo>
                    <a:pt x="2365" y="12304"/>
                    <a:pt x="2010" y="15170"/>
                    <a:pt x="3139" y="17451"/>
                  </a:cubicBezTo>
                  <a:cubicBezTo>
                    <a:pt x="3309" y="17412"/>
                    <a:pt x="3461" y="17374"/>
                    <a:pt x="3620" y="17374"/>
                  </a:cubicBezTo>
                  <a:cubicBezTo>
                    <a:pt x="3894" y="17374"/>
                    <a:pt x="4188" y="17488"/>
                    <a:pt x="4625" y="17911"/>
                  </a:cubicBezTo>
                  <a:lnTo>
                    <a:pt x="4834" y="13998"/>
                  </a:lnTo>
                  <a:cubicBezTo>
                    <a:pt x="4834" y="13998"/>
                    <a:pt x="4887" y="14004"/>
                    <a:pt x="4980" y="14004"/>
                  </a:cubicBezTo>
                  <a:cubicBezTo>
                    <a:pt x="5564" y="14004"/>
                    <a:pt x="7746" y="13786"/>
                    <a:pt x="8684" y="10630"/>
                  </a:cubicBezTo>
                  <a:cubicBezTo>
                    <a:pt x="9333" y="11487"/>
                    <a:pt x="9668" y="12241"/>
                    <a:pt x="11844" y="12471"/>
                  </a:cubicBezTo>
                  <a:cubicBezTo>
                    <a:pt x="12994" y="13454"/>
                    <a:pt x="13183" y="13454"/>
                    <a:pt x="14606" y="13810"/>
                  </a:cubicBezTo>
                  <a:cubicBezTo>
                    <a:pt x="13810" y="13203"/>
                    <a:pt x="13036" y="11822"/>
                    <a:pt x="13204" y="10651"/>
                  </a:cubicBezTo>
                  <a:lnTo>
                    <a:pt x="13204" y="10651"/>
                  </a:lnTo>
                  <a:cubicBezTo>
                    <a:pt x="13664" y="11801"/>
                    <a:pt x="15526" y="13412"/>
                    <a:pt x="17158" y="13601"/>
                  </a:cubicBezTo>
                  <a:cubicBezTo>
                    <a:pt x="16112" y="12743"/>
                    <a:pt x="16028" y="11258"/>
                    <a:pt x="16028" y="11257"/>
                  </a:cubicBezTo>
                  <a:lnTo>
                    <a:pt x="16028" y="11257"/>
                  </a:lnTo>
                  <a:cubicBezTo>
                    <a:pt x="17388" y="12513"/>
                    <a:pt x="19188" y="13308"/>
                    <a:pt x="20318" y="13308"/>
                  </a:cubicBezTo>
                  <a:cubicBezTo>
                    <a:pt x="20757" y="14731"/>
                    <a:pt x="20820" y="17974"/>
                    <a:pt x="20820" y="17974"/>
                  </a:cubicBezTo>
                  <a:cubicBezTo>
                    <a:pt x="20820" y="17974"/>
                    <a:pt x="21411" y="17345"/>
                    <a:pt x="22047" y="17345"/>
                  </a:cubicBezTo>
                  <a:cubicBezTo>
                    <a:pt x="22231" y="17345"/>
                    <a:pt x="22420" y="17398"/>
                    <a:pt x="22598" y="17534"/>
                  </a:cubicBezTo>
                  <a:cubicBezTo>
                    <a:pt x="23226" y="15756"/>
                    <a:pt x="23875" y="12094"/>
                    <a:pt x="23854" y="11362"/>
                  </a:cubicBezTo>
                  <a:cubicBezTo>
                    <a:pt x="23812" y="10630"/>
                    <a:pt x="23184" y="8496"/>
                    <a:pt x="23184" y="8495"/>
                  </a:cubicBezTo>
                  <a:lnTo>
                    <a:pt x="23184" y="8495"/>
                  </a:lnTo>
                  <a:cubicBezTo>
                    <a:pt x="23185" y="8496"/>
                    <a:pt x="23753" y="8957"/>
                    <a:pt x="24508" y="8957"/>
                  </a:cubicBezTo>
                  <a:cubicBezTo>
                    <a:pt x="24634" y="8957"/>
                    <a:pt x="24765" y="8944"/>
                    <a:pt x="24900" y="8914"/>
                  </a:cubicBezTo>
                  <a:cubicBezTo>
                    <a:pt x="24168" y="8495"/>
                    <a:pt x="23142" y="7345"/>
                    <a:pt x="22766" y="6382"/>
                  </a:cubicBezTo>
                  <a:cubicBezTo>
                    <a:pt x="22437" y="5436"/>
                    <a:pt x="21096" y="1859"/>
                    <a:pt x="16794" y="1859"/>
                  </a:cubicBezTo>
                  <a:cubicBezTo>
                    <a:pt x="16721" y="1859"/>
                    <a:pt x="16647" y="1861"/>
                    <a:pt x="16572" y="1863"/>
                  </a:cubicBezTo>
                  <a:cubicBezTo>
                    <a:pt x="18058" y="1758"/>
                    <a:pt x="18372" y="1277"/>
                    <a:pt x="18372" y="1277"/>
                  </a:cubicBezTo>
                  <a:lnTo>
                    <a:pt x="18372" y="1277"/>
                  </a:lnTo>
                  <a:cubicBezTo>
                    <a:pt x="18372" y="1277"/>
                    <a:pt x="17920" y="1435"/>
                    <a:pt x="17266" y="1435"/>
                  </a:cubicBezTo>
                  <a:cubicBezTo>
                    <a:pt x="16856" y="1435"/>
                    <a:pt x="16368" y="1373"/>
                    <a:pt x="15861" y="1172"/>
                  </a:cubicBezTo>
                  <a:cubicBezTo>
                    <a:pt x="15222" y="904"/>
                    <a:pt x="14324" y="646"/>
                    <a:pt x="13364" y="646"/>
                  </a:cubicBezTo>
                  <a:cubicBezTo>
                    <a:pt x="12376" y="646"/>
                    <a:pt x="11323" y="920"/>
                    <a:pt x="10421" y="1737"/>
                  </a:cubicBezTo>
                  <a:cubicBezTo>
                    <a:pt x="10609" y="1235"/>
                    <a:pt x="11007" y="377"/>
                    <a:pt x="117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419;p30">
              <a:extLst>
                <a:ext uri="{FF2B5EF4-FFF2-40B4-BE49-F238E27FC236}">
                  <a16:creationId xmlns:a16="http://schemas.microsoft.com/office/drawing/2014/main" id="{5B153569-9FA0-4093-87FE-C0C8BD639972}"/>
                </a:ext>
              </a:extLst>
            </p:cNvPr>
            <p:cNvSpPr/>
            <p:nvPr/>
          </p:nvSpPr>
          <p:spPr>
            <a:xfrm>
              <a:off x="2151475" y="767900"/>
              <a:ext cx="488575" cy="493450"/>
            </a:xfrm>
            <a:custGeom>
              <a:avLst/>
              <a:gdLst/>
              <a:ahLst/>
              <a:cxnLst/>
              <a:rect l="l" t="t" r="r" b="b"/>
              <a:pathLst>
                <a:path w="19543" h="19738" extrusionOk="0">
                  <a:moveTo>
                    <a:pt x="8072" y="1"/>
                  </a:moveTo>
                  <a:cubicBezTo>
                    <a:pt x="7569" y="1"/>
                    <a:pt x="7067" y="35"/>
                    <a:pt x="6570" y="109"/>
                  </a:cubicBezTo>
                  <a:cubicBezTo>
                    <a:pt x="4499" y="381"/>
                    <a:pt x="2448" y="1532"/>
                    <a:pt x="1611" y="3457"/>
                  </a:cubicBezTo>
                  <a:cubicBezTo>
                    <a:pt x="1088" y="4608"/>
                    <a:pt x="795" y="5863"/>
                    <a:pt x="565" y="7119"/>
                  </a:cubicBezTo>
                  <a:cubicBezTo>
                    <a:pt x="356" y="8269"/>
                    <a:pt x="0" y="9525"/>
                    <a:pt x="356" y="10676"/>
                  </a:cubicBezTo>
                  <a:cubicBezTo>
                    <a:pt x="628" y="11659"/>
                    <a:pt x="942" y="12768"/>
                    <a:pt x="1402" y="13772"/>
                  </a:cubicBezTo>
                  <a:cubicBezTo>
                    <a:pt x="2883" y="17332"/>
                    <a:pt x="4749" y="19738"/>
                    <a:pt x="9863" y="19738"/>
                  </a:cubicBezTo>
                  <a:cubicBezTo>
                    <a:pt x="9950" y="19738"/>
                    <a:pt x="10038" y="19737"/>
                    <a:pt x="10127" y="19736"/>
                  </a:cubicBezTo>
                  <a:cubicBezTo>
                    <a:pt x="14165" y="19673"/>
                    <a:pt x="16195" y="17183"/>
                    <a:pt x="17430" y="14358"/>
                  </a:cubicBezTo>
                  <a:cubicBezTo>
                    <a:pt x="17827" y="13417"/>
                    <a:pt x="18413" y="12580"/>
                    <a:pt x="18769" y="11638"/>
                  </a:cubicBezTo>
                  <a:cubicBezTo>
                    <a:pt x="19396" y="9755"/>
                    <a:pt x="19543" y="7474"/>
                    <a:pt x="18287" y="5800"/>
                  </a:cubicBezTo>
                  <a:cubicBezTo>
                    <a:pt x="17785" y="5131"/>
                    <a:pt x="17220" y="4503"/>
                    <a:pt x="16718" y="3792"/>
                  </a:cubicBezTo>
                  <a:cubicBezTo>
                    <a:pt x="16216" y="3059"/>
                    <a:pt x="15693" y="2306"/>
                    <a:pt x="14961" y="1804"/>
                  </a:cubicBezTo>
                  <a:cubicBezTo>
                    <a:pt x="13977" y="1114"/>
                    <a:pt x="12764" y="800"/>
                    <a:pt x="11592" y="486"/>
                  </a:cubicBezTo>
                  <a:cubicBezTo>
                    <a:pt x="10459" y="192"/>
                    <a:pt x="9264" y="1"/>
                    <a:pt x="8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420;p30">
              <a:extLst>
                <a:ext uri="{FF2B5EF4-FFF2-40B4-BE49-F238E27FC236}">
                  <a16:creationId xmlns:a16="http://schemas.microsoft.com/office/drawing/2014/main" id="{BFAC3249-CB82-4DA9-A5FA-8ABA0B8A46A3}"/>
                </a:ext>
              </a:extLst>
            </p:cNvPr>
            <p:cNvSpPr/>
            <p:nvPr/>
          </p:nvSpPr>
          <p:spPr>
            <a:xfrm>
              <a:off x="1969425" y="1389425"/>
              <a:ext cx="853725" cy="1243850"/>
            </a:xfrm>
            <a:custGeom>
              <a:avLst/>
              <a:gdLst/>
              <a:ahLst/>
              <a:cxnLst/>
              <a:rect l="l" t="t" r="r" b="b"/>
              <a:pathLst>
                <a:path w="34149" h="49754" extrusionOk="0">
                  <a:moveTo>
                    <a:pt x="10274" y="1"/>
                  </a:moveTo>
                  <a:cubicBezTo>
                    <a:pt x="10274" y="1"/>
                    <a:pt x="9563" y="147"/>
                    <a:pt x="8517" y="294"/>
                  </a:cubicBezTo>
                  <a:lnTo>
                    <a:pt x="8182" y="357"/>
                  </a:lnTo>
                  <a:cubicBezTo>
                    <a:pt x="7763" y="419"/>
                    <a:pt x="7282" y="482"/>
                    <a:pt x="6801" y="566"/>
                  </a:cubicBezTo>
                  <a:cubicBezTo>
                    <a:pt x="6654" y="566"/>
                    <a:pt x="6529" y="587"/>
                    <a:pt x="6382" y="608"/>
                  </a:cubicBezTo>
                  <a:lnTo>
                    <a:pt x="2825" y="1193"/>
                  </a:lnTo>
                  <a:cubicBezTo>
                    <a:pt x="2135" y="1361"/>
                    <a:pt x="1486" y="1654"/>
                    <a:pt x="880" y="2030"/>
                  </a:cubicBezTo>
                  <a:cubicBezTo>
                    <a:pt x="880" y="2721"/>
                    <a:pt x="628" y="4332"/>
                    <a:pt x="419" y="6236"/>
                  </a:cubicBezTo>
                  <a:cubicBezTo>
                    <a:pt x="147" y="8642"/>
                    <a:pt x="1" y="11551"/>
                    <a:pt x="545" y="13852"/>
                  </a:cubicBezTo>
                  <a:cubicBezTo>
                    <a:pt x="1528" y="17953"/>
                    <a:pt x="4123" y="23707"/>
                    <a:pt x="4332" y="26030"/>
                  </a:cubicBezTo>
                  <a:cubicBezTo>
                    <a:pt x="4395" y="26406"/>
                    <a:pt x="4395" y="26888"/>
                    <a:pt x="4395" y="27515"/>
                  </a:cubicBezTo>
                  <a:cubicBezTo>
                    <a:pt x="4395" y="31344"/>
                    <a:pt x="3809" y="39400"/>
                    <a:pt x="3809" y="39400"/>
                  </a:cubicBezTo>
                  <a:lnTo>
                    <a:pt x="3704" y="41681"/>
                  </a:lnTo>
                  <a:lnTo>
                    <a:pt x="3704" y="41827"/>
                  </a:lnTo>
                  <a:lnTo>
                    <a:pt x="3621" y="43585"/>
                  </a:lnTo>
                  <a:lnTo>
                    <a:pt x="3600" y="44003"/>
                  </a:lnTo>
                  <a:lnTo>
                    <a:pt x="3495" y="46451"/>
                  </a:lnTo>
                  <a:lnTo>
                    <a:pt x="3411" y="48167"/>
                  </a:lnTo>
                  <a:lnTo>
                    <a:pt x="3390" y="48690"/>
                  </a:lnTo>
                  <a:cubicBezTo>
                    <a:pt x="6111" y="49568"/>
                    <a:pt x="9552" y="49753"/>
                    <a:pt x="12283" y="49753"/>
                  </a:cubicBezTo>
                  <a:cubicBezTo>
                    <a:pt x="12808" y="49753"/>
                    <a:pt x="13306" y="49746"/>
                    <a:pt x="13768" y="49736"/>
                  </a:cubicBezTo>
                  <a:cubicBezTo>
                    <a:pt x="15149" y="49674"/>
                    <a:pt x="16237" y="49590"/>
                    <a:pt x="16698" y="49548"/>
                  </a:cubicBezTo>
                  <a:cubicBezTo>
                    <a:pt x="16865" y="49527"/>
                    <a:pt x="16970" y="49527"/>
                    <a:pt x="16970" y="49527"/>
                  </a:cubicBezTo>
                  <a:cubicBezTo>
                    <a:pt x="17095" y="49527"/>
                    <a:pt x="25988" y="49527"/>
                    <a:pt x="31344" y="47790"/>
                  </a:cubicBezTo>
                  <a:lnTo>
                    <a:pt x="31240" y="47058"/>
                  </a:lnTo>
                  <a:lnTo>
                    <a:pt x="31240" y="47037"/>
                  </a:lnTo>
                  <a:lnTo>
                    <a:pt x="31135" y="46284"/>
                  </a:lnTo>
                  <a:lnTo>
                    <a:pt x="30486" y="41827"/>
                  </a:lnTo>
                  <a:lnTo>
                    <a:pt x="30424" y="41471"/>
                  </a:lnTo>
                  <a:lnTo>
                    <a:pt x="30131" y="39337"/>
                  </a:lnTo>
                  <a:cubicBezTo>
                    <a:pt x="29859" y="33897"/>
                    <a:pt x="29231" y="28227"/>
                    <a:pt x="29461" y="25737"/>
                  </a:cubicBezTo>
                  <a:cubicBezTo>
                    <a:pt x="29608" y="24272"/>
                    <a:pt x="30884" y="20611"/>
                    <a:pt x="31554" y="17347"/>
                  </a:cubicBezTo>
                  <a:cubicBezTo>
                    <a:pt x="31574" y="17095"/>
                    <a:pt x="31637" y="16823"/>
                    <a:pt x="31700" y="16593"/>
                  </a:cubicBezTo>
                  <a:cubicBezTo>
                    <a:pt x="31721" y="16489"/>
                    <a:pt x="33583" y="6257"/>
                    <a:pt x="34148" y="4081"/>
                  </a:cubicBezTo>
                  <a:lnTo>
                    <a:pt x="33499" y="3432"/>
                  </a:lnTo>
                  <a:lnTo>
                    <a:pt x="33332" y="3286"/>
                  </a:lnTo>
                  <a:lnTo>
                    <a:pt x="33269" y="3202"/>
                  </a:lnTo>
                  <a:cubicBezTo>
                    <a:pt x="32704" y="2721"/>
                    <a:pt x="32056" y="2407"/>
                    <a:pt x="31344" y="2198"/>
                  </a:cubicBezTo>
                  <a:lnTo>
                    <a:pt x="24021" y="147"/>
                  </a:lnTo>
                  <a:lnTo>
                    <a:pt x="23979" y="105"/>
                  </a:lnTo>
                  <a:lnTo>
                    <a:pt x="23916" y="85"/>
                  </a:lnTo>
                  <a:lnTo>
                    <a:pt x="23896" y="105"/>
                  </a:lnTo>
                  <a:lnTo>
                    <a:pt x="23707" y="252"/>
                  </a:lnTo>
                  <a:cubicBezTo>
                    <a:pt x="21750" y="1631"/>
                    <a:pt x="19463" y="2318"/>
                    <a:pt x="17175" y="2318"/>
                  </a:cubicBezTo>
                  <a:cubicBezTo>
                    <a:pt x="14744" y="2318"/>
                    <a:pt x="12312" y="1542"/>
                    <a:pt x="10274" y="1"/>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421;p30">
              <a:extLst>
                <a:ext uri="{FF2B5EF4-FFF2-40B4-BE49-F238E27FC236}">
                  <a16:creationId xmlns:a16="http://schemas.microsoft.com/office/drawing/2014/main" id="{9538F82C-B673-4461-A829-B99CF425104C}"/>
                </a:ext>
              </a:extLst>
            </p:cNvPr>
            <p:cNvSpPr/>
            <p:nvPr/>
          </p:nvSpPr>
          <p:spPr>
            <a:xfrm>
              <a:off x="2146225" y="2899600"/>
              <a:ext cx="520500" cy="46950"/>
            </a:xfrm>
            <a:custGeom>
              <a:avLst/>
              <a:gdLst/>
              <a:ahLst/>
              <a:cxnLst/>
              <a:rect l="l" t="t" r="r" b="b"/>
              <a:pathLst>
                <a:path w="20820" h="1878" extrusionOk="0">
                  <a:moveTo>
                    <a:pt x="43" y="0"/>
                  </a:moveTo>
                  <a:cubicBezTo>
                    <a:pt x="1" y="0"/>
                    <a:pt x="1" y="21"/>
                    <a:pt x="43" y="42"/>
                  </a:cubicBezTo>
                  <a:cubicBezTo>
                    <a:pt x="2491" y="1172"/>
                    <a:pt x="5232" y="1674"/>
                    <a:pt x="7931" y="1821"/>
                  </a:cubicBezTo>
                  <a:cubicBezTo>
                    <a:pt x="8565" y="1859"/>
                    <a:pt x="9199" y="1877"/>
                    <a:pt x="9831" y="1877"/>
                  </a:cubicBezTo>
                  <a:cubicBezTo>
                    <a:pt x="11972" y="1877"/>
                    <a:pt x="14101" y="1664"/>
                    <a:pt x="16217" y="1277"/>
                  </a:cubicBezTo>
                  <a:cubicBezTo>
                    <a:pt x="16991" y="1151"/>
                    <a:pt x="17765" y="984"/>
                    <a:pt x="18518" y="795"/>
                  </a:cubicBezTo>
                  <a:cubicBezTo>
                    <a:pt x="19293" y="628"/>
                    <a:pt x="20067" y="461"/>
                    <a:pt x="20799" y="210"/>
                  </a:cubicBezTo>
                  <a:cubicBezTo>
                    <a:pt x="20820" y="168"/>
                    <a:pt x="20820" y="147"/>
                    <a:pt x="20778" y="147"/>
                  </a:cubicBezTo>
                  <a:cubicBezTo>
                    <a:pt x="20088" y="272"/>
                    <a:pt x="19439" y="482"/>
                    <a:pt x="18769" y="649"/>
                  </a:cubicBezTo>
                  <a:cubicBezTo>
                    <a:pt x="18079" y="795"/>
                    <a:pt x="17409" y="963"/>
                    <a:pt x="16719" y="1067"/>
                  </a:cubicBezTo>
                  <a:cubicBezTo>
                    <a:pt x="15359" y="1319"/>
                    <a:pt x="13999" y="1507"/>
                    <a:pt x="12618" y="1632"/>
                  </a:cubicBezTo>
                  <a:cubicBezTo>
                    <a:pt x="11648" y="1714"/>
                    <a:pt x="10670" y="1759"/>
                    <a:pt x="9692" y="1759"/>
                  </a:cubicBezTo>
                  <a:cubicBezTo>
                    <a:pt x="7927" y="1759"/>
                    <a:pt x="6160" y="1613"/>
                    <a:pt x="4437" y="1277"/>
                  </a:cubicBezTo>
                  <a:cubicBezTo>
                    <a:pt x="2930" y="984"/>
                    <a:pt x="1466" y="523"/>
                    <a:pt x="43" y="0"/>
                  </a:cubicBezTo>
                  <a:close/>
                </a:path>
              </a:pathLst>
            </a:custGeom>
            <a:solidFill>
              <a:srgbClr val="F4D0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422;p30">
              <a:extLst>
                <a:ext uri="{FF2B5EF4-FFF2-40B4-BE49-F238E27FC236}">
                  <a16:creationId xmlns:a16="http://schemas.microsoft.com/office/drawing/2014/main" id="{710D7BA6-6A8F-442C-90E6-0C391B1B1243}"/>
                </a:ext>
              </a:extLst>
            </p:cNvPr>
            <p:cNvSpPr/>
            <p:nvPr/>
          </p:nvSpPr>
          <p:spPr>
            <a:xfrm>
              <a:off x="2602425" y="3713825"/>
              <a:ext cx="99875" cy="12275"/>
            </a:xfrm>
            <a:custGeom>
              <a:avLst/>
              <a:gdLst/>
              <a:ahLst/>
              <a:cxnLst/>
              <a:rect l="l" t="t" r="r" b="b"/>
              <a:pathLst>
                <a:path w="3995" h="491" extrusionOk="0">
                  <a:moveTo>
                    <a:pt x="5" y="472"/>
                  </a:moveTo>
                  <a:cubicBezTo>
                    <a:pt x="1" y="472"/>
                    <a:pt x="5" y="491"/>
                    <a:pt x="19" y="491"/>
                  </a:cubicBezTo>
                  <a:cubicBezTo>
                    <a:pt x="12" y="477"/>
                    <a:pt x="8" y="472"/>
                    <a:pt x="5" y="472"/>
                  </a:cubicBezTo>
                  <a:close/>
                  <a:moveTo>
                    <a:pt x="2675" y="1"/>
                  </a:moveTo>
                  <a:cubicBezTo>
                    <a:pt x="2437" y="1"/>
                    <a:pt x="2196" y="16"/>
                    <a:pt x="1944" y="30"/>
                  </a:cubicBezTo>
                  <a:cubicBezTo>
                    <a:pt x="1296" y="93"/>
                    <a:pt x="647" y="240"/>
                    <a:pt x="19" y="491"/>
                  </a:cubicBezTo>
                  <a:cubicBezTo>
                    <a:pt x="647" y="281"/>
                    <a:pt x="1296" y="135"/>
                    <a:pt x="1986" y="93"/>
                  </a:cubicBezTo>
                  <a:cubicBezTo>
                    <a:pt x="2300" y="72"/>
                    <a:pt x="2614" y="72"/>
                    <a:pt x="2949" y="72"/>
                  </a:cubicBezTo>
                  <a:cubicBezTo>
                    <a:pt x="3283" y="72"/>
                    <a:pt x="3597" y="135"/>
                    <a:pt x="3932" y="156"/>
                  </a:cubicBezTo>
                  <a:cubicBezTo>
                    <a:pt x="3974" y="156"/>
                    <a:pt x="3995" y="114"/>
                    <a:pt x="3932" y="114"/>
                  </a:cubicBezTo>
                  <a:cubicBezTo>
                    <a:pt x="3618" y="30"/>
                    <a:pt x="3283" y="9"/>
                    <a:pt x="2969" y="9"/>
                  </a:cubicBezTo>
                  <a:cubicBezTo>
                    <a:pt x="2871" y="3"/>
                    <a:pt x="2773" y="1"/>
                    <a:pt x="2675"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423;p30">
              <a:extLst>
                <a:ext uri="{FF2B5EF4-FFF2-40B4-BE49-F238E27FC236}">
                  <a16:creationId xmlns:a16="http://schemas.microsoft.com/office/drawing/2014/main" id="{4F2143C5-1791-44DC-AF8E-BC847E196FB9}"/>
                </a:ext>
              </a:extLst>
            </p:cNvPr>
            <p:cNvSpPr/>
            <p:nvPr/>
          </p:nvSpPr>
          <p:spPr>
            <a:xfrm>
              <a:off x="1297775" y="2503625"/>
              <a:ext cx="1079700" cy="2585375"/>
            </a:xfrm>
            <a:custGeom>
              <a:avLst/>
              <a:gdLst/>
              <a:ahLst/>
              <a:cxnLst/>
              <a:rect l="l" t="t" r="r" b="b"/>
              <a:pathLst>
                <a:path w="43188" h="103415" extrusionOk="0">
                  <a:moveTo>
                    <a:pt x="30382" y="0"/>
                  </a:moveTo>
                  <a:cubicBezTo>
                    <a:pt x="29524" y="3055"/>
                    <a:pt x="27013" y="8872"/>
                    <a:pt x="26720" y="10211"/>
                  </a:cubicBezTo>
                  <a:cubicBezTo>
                    <a:pt x="23958" y="22409"/>
                    <a:pt x="21155" y="38165"/>
                    <a:pt x="20694" y="39881"/>
                  </a:cubicBezTo>
                  <a:cubicBezTo>
                    <a:pt x="20548" y="40362"/>
                    <a:pt x="20443" y="40801"/>
                    <a:pt x="20339" y="41241"/>
                  </a:cubicBezTo>
                  <a:cubicBezTo>
                    <a:pt x="20171" y="42036"/>
                    <a:pt x="20025" y="42789"/>
                    <a:pt x="19899" y="43542"/>
                  </a:cubicBezTo>
                  <a:cubicBezTo>
                    <a:pt x="19334" y="47141"/>
                    <a:pt x="19125" y="50656"/>
                    <a:pt x="17891" y="54778"/>
                  </a:cubicBezTo>
                  <a:cubicBezTo>
                    <a:pt x="16970" y="57833"/>
                    <a:pt x="13957" y="74907"/>
                    <a:pt x="12994" y="81937"/>
                  </a:cubicBezTo>
                  <a:cubicBezTo>
                    <a:pt x="12011" y="88946"/>
                    <a:pt x="11132" y="91562"/>
                    <a:pt x="10044" y="93089"/>
                  </a:cubicBezTo>
                  <a:cubicBezTo>
                    <a:pt x="9437" y="93905"/>
                    <a:pt x="6675" y="98216"/>
                    <a:pt x="5901" y="98885"/>
                  </a:cubicBezTo>
                  <a:cubicBezTo>
                    <a:pt x="5797" y="98969"/>
                    <a:pt x="5692" y="99073"/>
                    <a:pt x="5567" y="99157"/>
                  </a:cubicBezTo>
                  <a:cubicBezTo>
                    <a:pt x="5420" y="99073"/>
                    <a:pt x="5274" y="99053"/>
                    <a:pt x="5127" y="98990"/>
                  </a:cubicBezTo>
                  <a:cubicBezTo>
                    <a:pt x="4964" y="98957"/>
                    <a:pt x="4796" y="98919"/>
                    <a:pt x="4633" y="98919"/>
                  </a:cubicBezTo>
                  <a:cubicBezTo>
                    <a:pt x="4483" y="98919"/>
                    <a:pt x="4337" y="98952"/>
                    <a:pt x="4206" y="99053"/>
                  </a:cubicBezTo>
                  <a:cubicBezTo>
                    <a:pt x="4102" y="99157"/>
                    <a:pt x="4165" y="99283"/>
                    <a:pt x="4186" y="99366"/>
                  </a:cubicBezTo>
                  <a:cubicBezTo>
                    <a:pt x="3914" y="99283"/>
                    <a:pt x="3683" y="99199"/>
                    <a:pt x="3432" y="99199"/>
                  </a:cubicBezTo>
                  <a:cubicBezTo>
                    <a:pt x="3286" y="99199"/>
                    <a:pt x="3160" y="99199"/>
                    <a:pt x="3056" y="99283"/>
                  </a:cubicBezTo>
                  <a:cubicBezTo>
                    <a:pt x="2951" y="99366"/>
                    <a:pt x="2846" y="99492"/>
                    <a:pt x="2826" y="99617"/>
                  </a:cubicBezTo>
                  <a:cubicBezTo>
                    <a:pt x="2763" y="99785"/>
                    <a:pt x="2846" y="99889"/>
                    <a:pt x="2972" y="99994"/>
                  </a:cubicBezTo>
                  <a:cubicBezTo>
                    <a:pt x="2776" y="99852"/>
                    <a:pt x="2580" y="99755"/>
                    <a:pt x="2359" y="99755"/>
                  </a:cubicBezTo>
                  <a:cubicBezTo>
                    <a:pt x="2320" y="99755"/>
                    <a:pt x="2280" y="99758"/>
                    <a:pt x="2240" y="99764"/>
                  </a:cubicBezTo>
                  <a:cubicBezTo>
                    <a:pt x="1905" y="99785"/>
                    <a:pt x="1591" y="100099"/>
                    <a:pt x="1612" y="100434"/>
                  </a:cubicBezTo>
                  <a:cubicBezTo>
                    <a:pt x="1" y="100434"/>
                    <a:pt x="670" y="101898"/>
                    <a:pt x="1382" y="102086"/>
                  </a:cubicBezTo>
                  <a:cubicBezTo>
                    <a:pt x="2033" y="102259"/>
                    <a:pt x="3194" y="103415"/>
                    <a:pt x="4510" y="103415"/>
                  </a:cubicBezTo>
                  <a:cubicBezTo>
                    <a:pt x="4631" y="103415"/>
                    <a:pt x="4753" y="103405"/>
                    <a:pt x="4876" y="103384"/>
                  </a:cubicBezTo>
                  <a:cubicBezTo>
                    <a:pt x="6341" y="103133"/>
                    <a:pt x="10484" y="101542"/>
                    <a:pt x="12471" y="100852"/>
                  </a:cubicBezTo>
                  <a:cubicBezTo>
                    <a:pt x="16070" y="100350"/>
                    <a:pt x="16551" y="98864"/>
                    <a:pt x="16593" y="97630"/>
                  </a:cubicBezTo>
                  <a:cubicBezTo>
                    <a:pt x="16656" y="96416"/>
                    <a:pt x="15087" y="94805"/>
                    <a:pt x="15275" y="93068"/>
                  </a:cubicBezTo>
                  <a:cubicBezTo>
                    <a:pt x="15463" y="91311"/>
                    <a:pt x="22494" y="75639"/>
                    <a:pt x="25716" y="69069"/>
                  </a:cubicBezTo>
                  <a:cubicBezTo>
                    <a:pt x="28917" y="62478"/>
                    <a:pt x="30152" y="50552"/>
                    <a:pt x="31575" y="47246"/>
                  </a:cubicBezTo>
                  <a:cubicBezTo>
                    <a:pt x="31909" y="46576"/>
                    <a:pt x="32244" y="45927"/>
                    <a:pt x="32558" y="45300"/>
                  </a:cubicBezTo>
                  <a:lnTo>
                    <a:pt x="33207" y="44023"/>
                  </a:lnTo>
                  <a:cubicBezTo>
                    <a:pt x="38375" y="33436"/>
                    <a:pt x="39023" y="25987"/>
                    <a:pt x="39986" y="22221"/>
                  </a:cubicBezTo>
                  <a:cubicBezTo>
                    <a:pt x="40614" y="19836"/>
                    <a:pt x="41032" y="17660"/>
                    <a:pt x="41262" y="16258"/>
                  </a:cubicBezTo>
                  <a:cubicBezTo>
                    <a:pt x="41430" y="15421"/>
                    <a:pt x="42601" y="14793"/>
                    <a:pt x="42622" y="14584"/>
                  </a:cubicBezTo>
                  <a:lnTo>
                    <a:pt x="43187" y="1988"/>
                  </a:lnTo>
                  <a:lnTo>
                    <a:pt x="30382" y="0"/>
                  </a:ln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424;p30">
              <a:extLst>
                <a:ext uri="{FF2B5EF4-FFF2-40B4-BE49-F238E27FC236}">
                  <a16:creationId xmlns:a16="http://schemas.microsoft.com/office/drawing/2014/main" id="{CB7F3C09-354B-4E32-9D8D-71D46F184FCD}"/>
                </a:ext>
              </a:extLst>
            </p:cNvPr>
            <p:cNvSpPr/>
            <p:nvPr/>
          </p:nvSpPr>
          <p:spPr>
            <a:xfrm>
              <a:off x="2362800" y="2553300"/>
              <a:ext cx="467150" cy="2455325"/>
            </a:xfrm>
            <a:custGeom>
              <a:avLst/>
              <a:gdLst/>
              <a:ahLst/>
              <a:cxnLst/>
              <a:rect l="l" t="t" r="r" b="b"/>
              <a:pathLst>
                <a:path w="18686" h="98213" extrusionOk="0">
                  <a:moveTo>
                    <a:pt x="147" y="1"/>
                  </a:moveTo>
                  <a:lnTo>
                    <a:pt x="0" y="12597"/>
                  </a:lnTo>
                  <a:lnTo>
                    <a:pt x="1151" y="14229"/>
                  </a:lnTo>
                  <a:cubicBezTo>
                    <a:pt x="1151" y="14229"/>
                    <a:pt x="1883" y="23791"/>
                    <a:pt x="2365" y="28331"/>
                  </a:cubicBezTo>
                  <a:cubicBezTo>
                    <a:pt x="2699" y="31637"/>
                    <a:pt x="2804" y="37182"/>
                    <a:pt x="3767" y="43104"/>
                  </a:cubicBezTo>
                  <a:cubicBezTo>
                    <a:pt x="4457" y="47246"/>
                    <a:pt x="5817" y="51933"/>
                    <a:pt x="5315" y="56076"/>
                  </a:cubicBezTo>
                  <a:cubicBezTo>
                    <a:pt x="4415" y="63818"/>
                    <a:pt x="6654" y="69718"/>
                    <a:pt x="7700" y="74594"/>
                  </a:cubicBezTo>
                  <a:cubicBezTo>
                    <a:pt x="8705" y="79364"/>
                    <a:pt x="9939" y="88152"/>
                    <a:pt x="10044" y="91437"/>
                  </a:cubicBezTo>
                  <a:cubicBezTo>
                    <a:pt x="10065" y="92211"/>
                    <a:pt x="10085" y="92776"/>
                    <a:pt x="10127" y="93090"/>
                  </a:cubicBezTo>
                  <a:cubicBezTo>
                    <a:pt x="10169" y="94262"/>
                    <a:pt x="10232" y="95768"/>
                    <a:pt x="10127" y="96333"/>
                  </a:cubicBezTo>
                  <a:cubicBezTo>
                    <a:pt x="9980" y="97133"/>
                    <a:pt x="10902" y="98212"/>
                    <a:pt x="12268" y="98212"/>
                  </a:cubicBezTo>
                  <a:cubicBezTo>
                    <a:pt x="12654" y="98212"/>
                    <a:pt x="13075" y="98126"/>
                    <a:pt x="13517" y="97923"/>
                  </a:cubicBezTo>
                  <a:cubicBezTo>
                    <a:pt x="15567" y="97045"/>
                    <a:pt x="15819" y="95915"/>
                    <a:pt x="16111" y="95057"/>
                  </a:cubicBezTo>
                  <a:cubicBezTo>
                    <a:pt x="16384" y="94199"/>
                    <a:pt x="17346" y="93613"/>
                    <a:pt x="17681" y="93174"/>
                  </a:cubicBezTo>
                  <a:cubicBezTo>
                    <a:pt x="18078" y="92776"/>
                    <a:pt x="18288" y="91918"/>
                    <a:pt x="17702" y="91856"/>
                  </a:cubicBezTo>
                  <a:cubicBezTo>
                    <a:pt x="17137" y="91814"/>
                    <a:pt x="16928" y="91123"/>
                    <a:pt x="16697" y="91019"/>
                  </a:cubicBezTo>
                  <a:cubicBezTo>
                    <a:pt x="16488" y="90914"/>
                    <a:pt x="16384" y="90998"/>
                    <a:pt x="15965" y="90788"/>
                  </a:cubicBezTo>
                  <a:cubicBezTo>
                    <a:pt x="15692" y="90652"/>
                    <a:pt x="15473" y="90587"/>
                    <a:pt x="15295" y="90587"/>
                  </a:cubicBezTo>
                  <a:cubicBezTo>
                    <a:pt x="15200" y="90587"/>
                    <a:pt x="15117" y="90606"/>
                    <a:pt x="15044" y="90642"/>
                  </a:cubicBezTo>
                  <a:cubicBezTo>
                    <a:pt x="14961" y="90684"/>
                    <a:pt x="14731" y="90684"/>
                    <a:pt x="14459" y="90684"/>
                  </a:cubicBezTo>
                  <a:cubicBezTo>
                    <a:pt x="14877" y="85369"/>
                    <a:pt x="17074" y="66726"/>
                    <a:pt x="16656" y="59884"/>
                  </a:cubicBezTo>
                  <a:cubicBezTo>
                    <a:pt x="16593" y="58566"/>
                    <a:pt x="16509" y="57436"/>
                    <a:pt x="16425" y="56495"/>
                  </a:cubicBezTo>
                  <a:cubicBezTo>
                    <a:pt x="16091" y="52352"/>
                    <a:pt x="15484" y="47895"/>
                    <a:pt x="15965" y="43773"/>
                  </a:cubicBezTo>
                  <a:cubicBezTo>
                    <a:pt x="17074" y="34274"/>
                    <a:pt x="18685" y="17953"/>
                    <a:pt x="17639" y="9500"/>
                  </a:cubicBezTo>
                  <a:cubicBezTo>
                    <a:pt x="17262" y="6487"/>
                    <a:pt x="16593" y="3767"/>
                    <a:pt x="15798" y="1361"/>
                  </a:cubicBezTo>
                  <a:cubicBezTo>
                    <a:pt x="15756" y="1194"/>
                    <a:pt x="15505" y="670"/>
                    <a:pt x="15442" y="482"/>
                  </a:cubicBezTo>
                  <a:lnTo>
                    <a:pt x="147" y="1"/>
                  </a:ln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425;p30">
              <a:extLst>
                <a:ext uri="{FF2B5EF4-FFF2-40B4-BE49-F238E27FC236}">
                  <a16:creationId xmlns:a16="http://schemas.microsoft.com/office/drawing/2014/main" id="{71F0EA0C-D590-4CB6-BEDD-5AF783ADF176}"/>
                </a:ext>
              </a:extLst>
            </p:cNvPr>
            <p:cNvSpPr/>
            <p:nvPr/>
          </p:nvSpPr>
          <p:spPr>
            <a:xfrm>
              <a:off x="1769100" y="2428825"/>
              <a:ext cx="1067125" cy="1204700"/>
            </a:xfrm>
            <a:custGeom>
              <a:avLst/>
              <a:gdLst/>
              <a:ahLst/>
              <a:cxnLst/>
              <a:rect l="l" t="t" r="r" b="b"/>
              <a:pathLst>
                <a:path w="42685" h="48188" extrusionOk="0">
                  <a:moveTo>
                    <a:pt x="40592" y="47769"/>
                  </a:moveTo>
                  <a:cubicBezTo>
                    <a:pt x="40571" y="47873"/>
                    <a:pt x="40299" y="47936"/>
                    <a:pt x="39839" y="47978"/>
                  </a:cubicBezTo>
                  <a:cubicBezTo>
                    <a:pt x="37391" y="48187"/>
                    <a:pt x="29774" y="47727"/>
                    <a:pt x="27494" y="47559"/>
                  </a:cubicBezTo>
                  <a:cubicBezTo>
                    <a:pt x="27075" y="47539"/>
                    <a:pt x="26866" y="47518"/>
                    <a:pt x="26866" y="47518"/>
                  </a:cubicBezTo>
                  <a:cubicBezTo>
                    <a:pt x="25694" y="38458"/>
                    <a:pt x="24502" y="27096"/>
                    <a:pt x="23937" y="21447"/>
                  </a:cubicBezTo>
                  <a:lnTo>
                    <a:pt x="23351" y="21447"/>
                  </a:lnTo>
                  <a:cubicBezTo>
                    <a:pt x="22786" y="27096"/>
                    <a:pt x="18936" y="39378"/>
                    <a:pt x="15149" y="48041"/>
                  </a:cubicBezTo>
                  <a:cubicBezTo>
                    <a:pt x="15149" y="48041"/>
                    <a:pt x="14730" y="47957"/>
                    <a:pt x="14040" y="47811"/>
                  </a:cubicBezTo>
                  <a:cubicBezTo>
                    <a:pt x="11362" y="47246"/>
                    <a:pt x="4373" y="46241"/>
                    <a:pt x="1381" y="45153"/>
                  </a:cubicBezTo>
                  <a:cubicBezTo>
                    <a:pt x="481" y="44818"/>
                    <a:pt x="0" y="44086"/>
                    <a:pt x="63" y="43877"/>
                  </a:cubicBezTo>
                  <a:cubicBezTo>
                    <a:pt x="167" y="43479"/>
                    <a:pt x="398" y="42203"/>
                    <a:pt x="481" y="41805"/>
                  </a:cubicBezTo>
                  <a:cubicBezTo>
                    <a:pt x="1486" y="37265"/>
                    <a:pt x="2197" y="33059"/>
                    <a:pt x="3264" y="28498"/>
                  </a:cubicBezTo>
                  <a:cubicBezTo>
                    <a:pt x="4896" y="21572"/>
                    <a:pt x="6675" y="14668"/>
                    <a:pt x="8872" y="7909"/>
                  </a:cubicBezTo>
                  <a:lnTo>
                    <a:pt x="8872" y="7888"/>
                  </a:lnTo>
                  <a:cubicBezTo>
                    <a:pt x="8997" y="7533"/>
                    <a:pt x="9102" y="7156"/>
                    <a:pt x="9227" y="6800"/>
                  </a:cubicBezTo>
                  <a:cubicBezTo>
                    <a:pt x="9437" y="6131"/>
                    <a:pt x="9646" y="5503"/>
                    <a:pt x="9897" y="4854"/>
                  </a:cubicBezTo>
                  <a:lnTo>
                    <a:pt x="10211" y="3913"/>
                  </a:lnTo>
                  <a:cubicBezTo>
                    <a:pt x="10650" y="2678"/>
                    <a:pt x="11090" y="1465"/>
                    <a:pt x="11571" y="251"/>
                  </a:cubicBezTo>
                  <a:cubicBezTo>
                    <a:pt x="11571" y="230"/>
                    <a:pt x="11613" y="230"/>
                    <a:pt x="11717" y="209"/>
                  </a:cubicBezTo>
                  <a:cubicBezTo>
                    <a:pt x="11906" y="167"/>
                    <a:pt x="12240" y="147"/>
                    <a:pt x="12680" y="147"/>
                  </a:cubicBezTo>
                  <a:cubicBezTo>
                    <a:pt x="12868" y="126"/>
                    <a:pt x="13098" y="126"/>
                    <a:pt x="13328" y="126"/>
                  </a:cubicBezTo>
                  <a:cubicBezTo>
                    <a:pt x="19354" y="0"/>
                    <a:pt x="38541" y="230"/>
                    <a:pt x="38541" y="230"/>
                  </a:cubicBezTo>
                  <a:cubicBezTo>
                    <a:pt x="38541" y="230"/>
                    <a:pt x="39023" y="858"/>
                    <a:pt x="39253" y="1904"/>
                  </a:cubicBezTo>
                  <a:cubicBezTo>
                    <a:pt x="39441" y="2825"/>
                    <a:pt x="39650" y="3724"/>
                    <a:pt x="39880" y="4645"/>
                  </a:cubicBezTo>
                  <a:cubicBezTo>
                    <a:pt x="40424" y="6800"/>
                    <a:pt x="41115" y="8934"/>
                    <a:pt x="41638" y="11090"/>
                  </a:cubicBezTo>
                  <a:cubicBezTo>
                    <a:pt x="42391" y="14228"/>
                    <a:pt x="42517" y="17639"/>
                    <a:pt x="42580" y="20861"/>
                  </a:cubicBezTo>
                  <a:cubicBezTo>
                    <a:pt x="42684" y="28686"/>
                    <a:pt x="41596" y="40090"/>
                    <a:pt x="40592" y="47769"/>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426;p30">
              <a:extLst>
                <a:ext uri="{FF2B5EF4-FFF2-40B4-BE49-F238E27FC236}">
                  <a16:creationId xmlns:a16="http://schemas.microsoft.com/office/drawing/2014/main" id="{A79579FD-DEB2-45B1-AFB2-19A4B0DBC946}"/>
                </a:ext>
              </a:extLst>
            </p:cNvPr>
            <p:cNvSpPr/>
            <p:nvPr/>
          </p:nvSpPr>
          <p:spPr>
            <a:xfrm>
              <a:off x="2933475" y="73850"/>
              <a:ext cx="937425" cy="4838100"/>
            </a:xfrm>
            <a:custGeom>
              <a:avLst/>
              <a:gdLst/>
              <a:ahLst/>
              <a:cxnLst/>
              <a:rect l="l" t="t" r="r" b="b"/>
              <a:pathLst>
                <a:path w="37497" h="193524" extrusionOk="0">
                  <a:moveTo>
                    <a:pt x="37412" y="119119"/>
                  </a:moveTo>
                  <a:lnTo>
                    <a:pt x="37412" y="119119"/>
                  </a:lnTo>
                  <a:cubicBezTo>
                    <a:pt x="37350" y="124245"/>
                    <a:pt x="37203" y="129183"/>
                    <a:pt x="36931" y="133954"/>
                  </a:cubicBezTo>
                  <a:lnTo>
                    <a:pt x="36931" y="133975"/>
                  </a:lnTo>
                  <a:cubicBezTo>
                    <a:pt x="35655" y="158163"/>
                    <a:pt x="32014" y="177496"/>
                    <a:pt x="28143" y="187037"/>
                  </a:cubicBezTo>
                  <a:lnTo>
                    <a:pt x="28143" y="187037"/>
                  </a:lnTo>
                  <a:cubicBezTo>
                    <a:pt x="26469" y="191138"/>
                    <a:pt x="24754" y="193440"/>
                    <a:pt x="23163" y="193503"/>
                  </a:cubicBezTo>
                  <a:cubicBezTo>
                    <a:pt x="22912" y="193523"/>
                    <a:pt x="22682" y="193482"/>
                    <a:pt x="22452" y="193398"/>
                  </a:cubicBezTo>
                  <a:cubicBezTo>
                    <a:pt x="22347" y="193377"/>
                    <a:pt x="22264" y="193335"/>
                    <a:pt x="22159" y="193272"/>
                  </a:cubicBezTo>
                  <a:cubicBezTo>
                    <a:pt x="22034" y="193210"/>
                    <a:pt x="21866" y="193126"/>
                    <a:pt x="21741" y="193063"/>
                  </a:cubicBezTo>
                  <a:cubicBezTo>
                    <a:pt x="21636" y="192979"/>
                    <a:pt x="21531" y="192917"/>
                    <a:pt x="21427" y="192854"/>
                  </a:cubicBezTo>
                  <a:cubicBezTo>
                    <a:pt x="21301" y="192749"/>
                    <a:pt x="21176" y="192645"/>
                    <a:pt x="21029" y="192498"/>
                  </a:cubicBezTo>
                  <a:cubicBezTo>
                    <a:pt x="20904" y="192394"/>
                    <a:pt x="20799" y="192289"/>
                    <a:pt x="20674" y="192163"/>
                  </a:cubicBezTo>
                  <a:cubicBezTo>
                    <a:pt x="20548" y="192038"/>
                    <a:pt x="20443" y="191912"/>
                    <a:pt x="20297" y="191745"/>
                  </a:cubicBezTo>
                  <a:cubicBezTo>
                    <a:pt x="20192" y="191619"/>
                    <a:pt x="20088" y="191515"/>
                    <a:pt x="19983" y="191389"/>
                  </a:cubicBezTo>
                  <a:cubicBezTo>
                    <a:pt x="19837" y="191201"/>
                    <a:pt x="19711" y="190992"/>
                    <a:pt x="19544" y="190782"/>
                  </a:cubicBezTo>
                  <a:lnTo>
                    <a:pt x="19146" y="190218"/>
                  </a:lnTo>
                  <a:cubicBezTo>
                    <a:pt x="18477" y="189213"/>
                    <a:pt x="17765" y="187958"/>
                    <a:pt x="17054" y="186514"/>
                  </a:cubicBezTo>
                  <a:cubicBezTo>
                    <a:pt x="16824" y="186012"/>
                    <a:pt x="16572" y="185468"/>
                    <a:pt x="16321" y="184924"/>
                  </a:cubicBezTo>
                  <a:cubicBezTo>
                    <a:pt x="14815" y="181513"/>
                    <a:pt x="13225" y="177224"/>
                    <a:pt x="11697" y="172119"/>
                  </a:cubicBezTo>
                  <a:cubicBezTo>
                    <a:pt x="11279" y="170738"/>
                    <a:pt x="10860" y="169294"/>
                    <a:pt x="10463" y="167808"/>
                  </a:cubicBezTo>
                  <a:cubicBezTo>
                    <a:pt x="8956" y="162285"/>
                    <a:pt x="7513" y="156070"/>
                    <a:pt x="6173" y="149249"/>
                  </a:cubicBezTo>
                  <a:cubicBezTo>
                    <a:pt x="5943" y="148015"/>
                    <a:pt x="5713" y="146738"/>
                    <a:pt x="5483" y="145441"/>
                  </a:cubicBezTo>
                  <a:cubicBezTo>
                    <a:pt x="5002" y="142888"/>
                    <a:pt x="4583" y="140252"/>
                    <a:pt x="4165" y="137553"/>
                  </a:cubicBezTo>
                  <a:lnTo>
                    <a:pt x="3851" y="135502"/>
                  </a:lnTo>
                  <a:cubicBezTo>
                    <a:pt x="3746" y="134833"/>
                    <a:pt x="3642" y="134163"/>
                    <a:pt x="3558" y="133473"/>
                  </a:cubicBezTo>
                  <a:cubicBezTo>
                    <a:pt x="3453" y="132782"/>
                    <a:pt x="3391" y="132092"/>
                    <a:pt x="3286" y="131380"/>
                  </a:cubicBezTo>
                  <a:cubicBezTo>
                    <a:pt x="3202" y="130753"/>
                    <a:pt x="3098" y="130125"/>
                    <a:pt x="3014" y="129497"/>
                  </a:cubicBezTo>
                  <a:cubicBezTo>
                    <a:pt x="2909" y="128702"/>
                    <a:pt x="2805" y="127928"/>
                    <a:pt x="2721" y="127133"/>
                  </a:cubicBezTo>
                  <a:cubicBezTo>
                    <a:pt x="2491" y="125187"/>
                    <a:pt x="2261" y="123199"/>
                    <a:pt x="2051" y="121211"/>
                  </a:cubicBezTo>
                  <a:cubicBezTo>
                    <a:pt x="1549" y="116608"/>
                    <a:pt x="1152" y="111880"/>
                    <a:pt x="817" y="107004"/>
                  </a:cubicBezTo>
                  <a:cubicBezTo>
                    <a:pt x="712" y="105477"/>
                    <a:pt x="629" y="103949"/>
                    <a:pt x="524" y="102401"/>
                  </a:cubicBezTo>
                  <a:lnTo>
                    <a:pt x="524" y="102317"/>
                  </a:lnTo>
                  <a:cubicBezTo>
                    <a:pt x="482" y="101543"/>
                    <a:pt x="419" y="100748"/>
                    <a:pt x="399" y="99974"/>
                  </a:cubicBezTo>
                  <a:cubicBezTo>
                    <a:pt x="147" y="94262"/>
                    <a:pt x="1" y="88696"/>
                    <a:pt x="1" y="83235"/>
                  </a:cubicBezTo>
                  <a:lnTo>
                    <a:pt x="1" y="83151"/>
                  </a:lnTo>
                  <a:lnTo>
                    <a:pt x="1" y="82984"/>
                  </a:lnTo>
                  <a:lnTo>
                    <a:pt x="1" y="81268"/>
                  </a:lnTo>
                  <a:cubicBezTo>
                    <a:pt x="1" y="80222"/>
                    <a:pt x="1" y="79176"/>
                    <a:pt x="43" y="78151"/>
                  </a:cubicBezTo>
                  <a:cubicBezTo>
                    <a:pt x="64" y="76372"/>
                    <a:pt x="85" y="74656"/>
                    <a:pt x="168" y="72899"/>
                  </a:cubicBezTo>
                  <a:cubicBezTo>
                    <a:pt x="189" y="72208"/>
                    <a:pt x="210" y="71560"/>
                    <a:pt x="210" y="70911"/>
                  </a:cubicBezTo>
                  <a:cubicBezTo>
                    <a:pt x="252" y="70158"/>
                    <a:pt x="273" y="69384"/>
                    <a:pt x="294" y="68651"/>
                  </a:cubicBezTo>
                  <a:cubicBezTo>
                    <a:pt x="315" y="68086"/>
                    <a:pt x="357" y="67501"/>
                    <a:pt x="378" y="66957"/>
                  </a:cubicBezTo>
                  <a:lnTo>
                    <a:pt x="587" y="63044"/>
                  </a:lnTo>
                  <a:lnTo>
                    <a:pt x="587" y="63044"/>
                  </a:lnTo>
                  <a:cubicBezTo>
                    <a:pt x="587" y="62939"/>
                    <a:pt x="587" y="62793"/>
                    <a:pt x="608" y="62688"/>
                  </a:cubicBezTo>
                  <a:cubicBezTo>
                    <a:pt x="608" y="62583"/>
                    <a:pt x="629" y="62458"/>
                    <a:pt x="629" y="62353"/>
                  </a:cubicBezTo>
                  <a:lnTo>
                    <a:pt x="838" y="59298"/>
                  </a:lnTo>
                  <a:cubicBezTo>
                    <a:pt x="880" y="58754"/>
                    <a:pt x="922" y="58169"/>
                    <a:pt x="984" y="57625"/>
                  </a:cubicBezTo>
                  <a:lnTo>
                    <a:pt x="1005" y="57081"/>
                  </a:lnTo>
                  <a:cubicBezTo>
                    <a:pt x="1089" y="56055"/>
                    <a:pt x="1152" y="55009"/>
                    <a:pt x="1235" y="53984"/>
                  </a:cubicBezTo>
                  <a:lnTo>
                    <a:pt x="1256" y="53544"/>
                  </a:lnTo>
                  <a:cubicBezTo>
                    <a:pt x="1319" y="53000"/>
                    <a:pt x="1361" y="52436"/>
                    <a:pt x="1424" y="51912"/>
                  </a:cubicBezTo>
                  <a:lnTo>
                    <a:pt x="2198" y="44547"/>
                  </a:lnTo>
                  <a:cubicBezTo>
                    <a:pt x="2303" y="43648"/>
                    <a:pt x="2407" y="42790"/>
                    <a:pt x="2554" y="41932"/>
                  </a:cubicBezTo>
                  <a:lnTo>
                    <a:pt x="2826" y="39881"/>
                  </a:lnTo>
                  <a:cubicBezTo>
                    <a:pt x="2909" y="39337"/>
                    <a:pt x="2993" y="38793"/>
                    <a:pt x="3077" y="38270"/>
                  </a:cubicBezTo>
                  <a:cubicBezTo>
                    <a:pt x="3140" y="37726"/>
                    <a:pt x="3223" y="37203"/>
                    <a:pt x="3307" y="36680"/>
                  </a:cubicBezTo>
                  <a:cubicBezTo>
                    <a:pt x="3328" y="36596"/>
                    <a:pt x="3328" y="36534"/>
                    <a:pt x="3328" y="36471"/>
                  </a:cubicBezTo>
                  <a:cubicBezTo>
                    <a:pt x="3412" y="35990"/>
                    <a:pt x="3495" y="35550"/>
                    <a:pt x="3537" y="35111"/>
                  </a:cubicBezTo>
                  <a:cubicBezTo>
                    <a:pt x="3621" y="34630"/>
                    <a:pt x="3704" y="34169"/>
                    <a:pt x="3767" y="33667"/>
                  </a:cubicBezTo>
                  <a:lnTo>
                    <a:pt x="8580" y="12932"/>
                  </a:lnTo>
                  <a:cubicBezTo>
                    <a:pt x="8663" y="12660"/>
                    <a:pt x="8747" y="12430"/>
                    <a:pt x="8831" y="12158"/>
                  </a:cubicBezTo>
                  <a:lnTo>
                    <a:pt x="8977" y="11739"/>
                  </a:lnTo>
                  <a:cubicBezTo>
                    <a:pt x="9166" y="11174"/>
                    <a:pt x="9375" y="10630"/>
                    <a:pt x="9584" y="10107"/>
                  </a:cubicBezTo>
                  <a:lnTo>
                    <a:pt x="13539" y="2282"/>
                  </a:lnTo>
                  <a:cubicBezTo>
                    <a:pt x="13664" y="2114"/>
                    <a:pt x="13769" y="1968"/>
                    <a:pt x="13873" y="1842"/>
                  </a:cubicBezTo>
                  <a:lnTo>
                    <a:pt x="15233" y="503"/>
                  </a:lnTo>
                  <a:cubicBezTo>
                    <a:pt x="15317" y="440"/>
                    <a:pt x="15380" y="399"/>
                    <a:pt x="15443" y="336"/>
                  </a:cubicBezTo>
                  <a:lnTo>
                    <a:pt x="15694" y="189"/>
                  </a:lnTo>
                  <a:cubicBezTo>
                    <a:pt x="15840" y="106"/>
                    <a:pt x="15945" y="64"/>
                    <a:pt x="16070" y="1"/>
                  </a:cubicBezTo>
                  <a:lnTo>
                    <a:pt x="16091" y="1"/>
                  </a:lnTo>
                  <a:cubicBezTo>
                    <a:pt x="16426" y="1"/>
                    <a:pt x="16740" y="85"/>
                    <a:pt x="17096" y="273"/>
                  </a:cubicBezTo>
                  <a:lnTo>
                    <a:pt x="17096" y="273"/>
                  </a:lnTo>
                  <a:cubicBezTo>
                    <a:pt x="17305" y="399"/>
                    <a:pt x="17535" y="545"/>
                    <a:pt x="17765" y="733"/>
                  </a:cubicBezTo>
                  <a:lnTo>
                    <a:pt x="17765" y="733"/>
                  </a:lnTo>
                  <a:cubicBezTo>
                    <a:pt x="18058" y="1005"/>
                    <a:pt x="18372" y="1319"/>
                    <a:pt x="18665" y="1696"/>
                  </a:cubicBezTo>
                  <a:lnTo>
                    <a:pt x="18665" y="1738"/>
                  </a:lnTo>
                  <a:cubicBezTo>
                    <a:pt x="24231" y="8810"/>
                    <a:pt x="31261" y="36910"/>
                    <a:pt x="34943" y="71434"/>
                  </a:cubicBezTo>
                  <a:lnTo>
                    <a:pt x="34943" y="71434"/>
                  </a:lnTo>
                  <a:cubicBezTo>
                    <a:pt x="35236" y="73966"/>
                    <a:pt x="35467" y="76540"/>
                    <a:pt x="35718" y="79113"/>
                  </a:cubicBezTo>
                  <a:cubicBezTo>
                    <a:pt x="35739" y="79490"/>
                    <a:pt x="35780" y="79845"/>
                    <a:pt x="35822" y="80222"/>
                  </a:cubicBezTo>
                  <a:cubicBezTo>
                    <a:pt x="35843" y="80410"/>
                    <a:pt x="35843" y="80578"/>
                    <a:pt x="35843" y="80766"/>
                  </a:cubicBezTo>
                  <a:lnTo>
                    <a:pt x="35843" y="80766"/>
                  </a:lnTo>
                  <a:cubicBezTo>
                    <a:pt x="35864" y="80934"/>
                    <a:pt x="35864" y="81101"/>
                    <a:pt x="35885" y="81289"/>
                  </a:cubicBezTo>
                  <a:cubicBezTo>
                    <a:pt x="35927" y="81666"/>
                    <a:pt x="35948" y="82042"/>
                    <a:pt x="35990" y="82440"/>
                  </a:cubicBezTo>
                  <a:cubicBezTo>
                    <a:pt x="36031" y="82566"/>
                    <a:pt x="36031" y="82712"/>
                    <a:pt x="36031" y="82838"/>
                  </a:cubicBezTo>
                  <a:cubicBezTo>
                    <a:pt x="36136" y="84177"/>
                    <a:pt x="36241" y="85537"/>
                    <a:pt x="36345" y="86855"/>
                  </a:cubicBezTo>
                  <a:cubicBezTo>
                    <a:pt x="36617" y="90621"/>
                    <a:pt x="36827" y="94450"/>
                    <a:pt x="37015" y="98258"/>
                  </a:cubicBezTo>
                  <a:cubicBezTo>
                    <a:pt x="37391" y="105351"/>
                    <a:pt x="37496" y="112361"/>
                    <a:pt x="37412" y="119119"/>
                  </a:cubicBezTo>
                  <a:close/>
                </a:path>
              </a:pathLst>
            </a:custGeom>
            <a:solidFill>
              <a:srgbClr val="F7AB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427;p30">
              <a:extLst>
                <a:ext uri="{FF2B5EF4-FFF2-40B4-BE49-F238E27FC236}">
                  <a16:creationId xmlns:a16="http://schemas.microsoft.com/office/drawing/2014/main" id="{6BA97AC4-2145-4A69-B935-DF31871E55DA}"/>
                </a:ext>
              </a:extLst>
            </p:cNvPr>
            <p:cNvSpPr/>
            <p:nvPr/>
          </p:nvSpPr>
          <p:spPr>
            <a:xfrm>
              <a:off x="2933475" y="73850"/>
              <a:ext cx="937425" cy="4838100"/>
            </a:xfrm>
            <a:custGeom>
              <a:avLst/>
              <a:gdLst/>
              <a:ahLst/>
              <a:cxnLst/>
              <a:rect l="l" t="t" r="r" b="b"/>
              <a:pathLst>
                <a:path w="37497" h="193524" extrusionOk="0">
                  <a:moveTo>
                    <a:pt x="37412" y="119119"/>
                  </a:moveTo>
                  <a:lnTo>
                    <a:pt x="37412" y="119119"/>
                  </a:lnTo>
                  <a:cubicBezTo>
                    <a:pt x="37350" y="124245"/>
                    <a:pt x="37203" y="129183"/>
                    <a:pt x="36931" y="133954"/>
                  </a:cubicBezTo>
                  <a:lnTo>
                    <a:pt x="36931" y="133975"/>
                  </a:lnTo>
                  <a:cubicBezTo>
                    <a:pt x="35655" y="158163"/>
                    <a:pt x="32014" y="177496"/>
                    <a:pt x="28143" y="187037"/>
                  </a:cubicBezTo>
                  <a:lnTo>
                    <a:pt x="28143" y="187037"/>
                  </a:lnTo>
                  <a:cubicBezTo>
                    <a:pt x="26469" y="191138"/>
                    <a:pt x="24754" y="193440"/>
                    <a:pt x="23163" y="193503"/>
                  </a:cubicBezTo>
                  <a:cubicBezTo>
                    <a:pt x="22912" y="193523"/>
                    <a:pt x="22682" y="193482"/>
                    <a:pt x="22452" y="193398"/>
                  </a:cubicBezTo>
                  <a:cubicBezTo>
                    <a:pt x="22347" y="193377"/>
                    <a:pt x="22264" y="193335"/>
                    <a:pt x="22159" y="193272"/>
                  </a:cubicBezTo>
                  <a:cubicBezTo>
                    <a:pt x="22034" y="193210"/>
                    <a:pt x="21866" y="193126"/>
                    <a:pt x="21741" y="193063"/>
                  </a:cubicBezTo>
                  <a:cubicBezTo>
                    <a:pt x="21636" y="192979"/>
                    <a:pt x="21531" y="192917"/>
                    <a:pt x="21427" y="192854"/>
                  </a:cubicBezTo>
                  <a:cubicBezTo>
                    <a:pt x="21301" y="192749"/>
                    <a:pt x="21176" y="192645"/>
                    <a:pt x="21029" y="192498"/>
                  </a:cubicBezTo>
                  <a:cubicBezTo>
                    <a:pt x="20904" y="192394"/>
                    <a:pt x="20799" y="192289"/>
                    <a:pt x="20674" y="192163"/>
                  </a:cubicBezTo>
                  <a:cubicBezTo>
                    <a:pt x="20548" y="192038"/>
                    <a:pt x="20443" y="191912"/>
                    <a:pt x="20297" y="191745"/>
                  </a:cubicBezTo>
                  <a:cubicBezTo>
                    <a:pt x="20192" y="191619"/>
                    <a:pt x="20088" y="191515"/>
                    <a:pt x="19983" y="191389"/>
                  </a:cubicBezTo>
                  <a:cubicBezTo>
                    <a:pt x="19837" y="191201"/>
                    <a:pt x="19711" y="190992"/>
                    <a:pt x="19544" y="190782"/>
                  </a:cubicBezTo>
                  <a:lnTo>
                    <a:pt x="19146" y="190218"/>
                  </a:lnTo>
                  <a:cubicBezTo>
                    <a:pt x="18477" y="189213"/>
                    <a:pt x="17765" y="187958"/>
                    <a:pt x="17054" y="186514"/>
                  </a:cubicBezTo>
                  <a:cubicBezTo>
                    <a:pt x="16824" y="186012"/>
                    <a:pt x="16572" y="185468"/>
                    <a:pt x="16321" y="184924"/>
                  </a:cubicBezTo>
                  <a:cubicBezTo>
                    <a:pt x="14815" y="181513"/>
                    <a:pt x="13225" y="177224"/>
                    <a:pt x="11697" y="172119"/>
                  </a:cubicBezTo>
                  <a:cubicBezTo>
                    <a:pt x="11279" y="170738"/>
                    <a:pt x="10860" y="169294"/>
                    <a:pt x="10463" y="167808"/>
                  </a:cubicBezTo>
                  <a:cubicBezTo>
                    <a:pt x="8956" y="162285"/>
                    <a:pt x="7513" y="156070"/>
                    <a:pt x="6173" y="149249"/>
                  </a:cubicBezTo>
                  <a:cubicBezTo>
                    <a:pt x="5943" y="148015"/>
                    <a:pt x="5713" y="146738"/>
                    <a:pt x="5483" y="145441"/>
                  </a:cubicBezTo>
                  <a:cubicBezTo>
                    <a:pt x="5002" y="142888"/>
                    <a:pt x="4583" y="140252"/>
                    <a:pt x="4165" y="137553"/>
                  </a:cubicBezTo>
                  <a:lnTo>
                    <a:pt x="3851" y="135502"/>
                  </a:lnTo>
                  <a:cubicBezTo>
                    <a:pt x="3746" y="134833"/>
                    <a:pt x="3642" y="134163"/>
                    <a:pt x="3558" y="133473"/>
                  </a:cubicBezTo>
                  <a:cubicBezTo>
                    <a:pt x="3453" y="132782"/>
                    <a:pt x="3391" y="132092"/>
                    <a:pt x="3286" y="131380"/>
                  </a:cubicBezTo>
                  <a:cubicBezTo>
                    <a:pt x="3202" y="130753"/>
                    <a:pt x="3098" y="130125"/>
                    <a:pt x="3014" y="129497"/>
                  </a:cubicBezTo>
                  <a:cubicBezTo>
                    <a:pt x="2909" y="128702"/>
                    <a:pt x="2805" y="127928"/>
                    <a:pt x="2721" y="127133"/>
                  </a:cubicBezTo>
                  <a:cubicBezTo>
                    <a:pt x="2491" y="125187"/>
                    <a:pt x="2261" y="123199"/>
                    <a:pt x="2051" y="121211"/>
                  </a:cubicBezTo>
                  <a:cubicBezTo>
                    <a:pt x="1549" y="116608"/>
                    <a:pt x="1152" y="111880"/>
                    <a:pt x="817" y="107004"/>
                  </a:cubicBezTo>
                  <a:cubicBezTo>
                    <a:pt x="712" y="105477"/>
                    <a:pt x="629" y="103949"/>
                    <a:pt x="524" y="102401"/>
                  </a:cubicBezTo>
                  <a:lnTo>
                    <a:pt x="524" y="102317"/>
                  </a:lnTo>
                  <a:cubicBezTo>
                    <a:pt x="482" y="101543"/>
                    <a:pt x="419" y="100748"/>
                    <a:pt x="399" y="99974"/>
                  </a:cubicBezTo>
                  <a:cubicBezTo>
                    <a:pt x="147" y="94262"/>
                    <a:pt x="1" y="88696"/>
                    <a:pt x="1" y="83235"/>
                  </a:cubicBezTo>
                  <a:lnTo>
                    <a:pt x="1" y="83151"/>
                  </a:lnTo>
                  <a:lnTo>
                    <a:pt x="1" y="82984"/>
                  </a:lnTo>
                  <a:lnTo>
                    <a:pt x="1" y="81268"/>
                  </a:lnTo>
                  <a:cubicBezTo>
                    <a:pt x="1" y="80222"/>
                    <a:pt x="1" y="79176"/>
                    <a:pt x="43" y="78151"/>
                  </a:cubicBezTo>
                  <a:cubicBezTo>
                    <a:pt x="64" y="76372"/>
                    <a:pt x="85" y="74656"/>
                    <a:pt x="168" y="72899"/>
                  </a:cubicBezTo>
                  <a:cubicBezTo>
                    <a:pt x="189" y="72208"/>
                    <a:pt x="210" y="71560"/>
                    <a:pt x="210" y="70911"/>
                  </a:cubicBezTo>
                  <a:cubicBezTo>
                    <a:pt x="252" y="70158"/>
                    <a:pt x="273" y="69384"/>
                    <a:pt x="294" y="68651"/>
                  </a:cubicBezTo>
                  <a:cubicBezTo>
                    <a:pt x="315" y="68086"/>
                    <a:pt x="357" y="67501"/>
                    <a:pt x="378" y="66957"/>
                  </a:cubicBezTo>
                  <a:lnTo>
                    <a:pt x="587" y="63044"/>
                  </a:lnTo>
                  <a:lnTo>
                    <a:pt x="587" y="63044"/>
                  </a:lnTo>
                  <a:cubicBezTo>
                    <a:pt x="587" y="62939"/>
                    <a:pt x="587" y="62793"/>
                    <a:pt x="608" y="62688"/>
                  </a:cubicBezTo>
                  <a:cubicBezTo>
                    <a:pt x="608" y="62583"/>
                    <a:pt x="629" y="62458"/>
                    <a:pt x="629" y="62353"/>
                  </a:cubicBezTo>
                  <a:lnTo>
                    <a:pt x="838" y="59298"/>
                  </a:lnTo>
                  <a:cubicBezTo>
                    <a:pt x="880" y="58754"/>
                    <a:pt x="922" y="58169"/>
                    <a:pt x="984" y="57625"/>
                  </a:cubicBezTo>
                  <a:lnTo>
                    <a:pt x="1005" y="57081"/>
                  </a:lnTo>
                  <a:cubicBezTo>
                    <a:pt x="1089" y="56055"/>
                    <a:pt x="1152" y="55009"/>
                    <a:pt x="1235" y="53984"/>
                  </a:cubicBezTo>
                  <a:lnTo>
                    <a:pt x="1256" y="53544"/>
                  </a:lnTo>
                  <a:cubicBezTo>
                    <a:pt x="1319" y="53000"/>
                    <a:pt x="1361" y="52436"/>
                    <a:pt x="1424" y="51912"/>
                  </a:cubicBezTo>
                  <a:lnTo>
                    <a:pt x="2198" y="44547"/>
                  </a:lnTo>
                  <a:cubicBezTo>
                    <a:pt x="2303" y="43648"/>
                    <a:pt x="2407" y="42790"/>
                    <a:pt x="2554" y="41932"/>
                  </a:cubicBezTo>
                  <a:lnTo>
                    <a:pt x="2826" y="39881"/>
                  </a:lnTo>
                  <a:cubicBezTo>
                    <a:pt x="2909" y="39337"/>
                    <a:pt x="2993" y="38793"/>
                    <a:pt x="3077" y="38270"/>
                  </a:cubicBezTo>
                  <a:cubicBezTo>
                    <a:pt x="3140" y="37726"/>
                    <a:pt x="3223" y="37203"/>
                    <a:pt x="3307" y="36680"/>
                  </a:cubicBezTo>
                  <a:cubicBezTo>
                    <a:pt x="3328" y="36596"/>
                    <a:pt x="3328" y="36534"/>
                    <a:pt x="3328" y="36471"/>
                  </a:cubicBezTo>
                  <a:cubicBezTo>
                    <a:pt x="3412" y="35990"/>
                    <a:pt x="3495" y="35550"/>
                    <a:pt x="3537" y="35111"/>
                  </a:cubicBezTo>
                  <a:cubicBezTo>
                    <a:pt x="3621" y="34630"/>
                    <a:pt x="3704" y="34169"/>
                    <a:pt x="3767" y="33667"/>
                  </a:cubicBezTo>
                  <a:lnTo>
                    <a:pt x="8580" y="12932"/>
                  </a:lnTo>
                  <a:cubicBezTo>
                    <a:pt x="8663" y="12660"/>
                    <a:pt x="8747" y="12430"/>
                    <a:pt x="8831" y="12158"/>
                  </a:cubicBezTo>
                  <a:lnTo>
                    <a:pt x="8977" y="11739"/>
                  </a:lnTo>
                  <a:cubicBezTo>
                    <a:pt x="9166" y="11174"/>
                    <a:pt x="9375" y="10630"/>
                    <a:pt x="9584" y="10107"/>
                  </a:cubicBezTo>
                  <a:lnTo>
                    <a:pt x="13539" y="2282"/>
                  </a:lnTo>
                  <a:cubicBezTo>
                    <a:pt x="13664" y="2114"/>
                    <a:pt x="13769" y="1968"/>
                    <a:pt x="13873" y="1842"/>
                  </a:cubicBezTo>
                  <a:lnTo>
                    <a:pt x="15233" y="503"/>
                  </a:lnTo>
                  <a:cubicBezTo>
                    <a:pt x="15317" y="440"/>
                    <a:pt x="15380" y="399"/>
                    <a:pt x="15443" y="336"/>
                  </a:cubicBezTo>
                  <a:lnTo>
                    <a:pt x="15694" y="189"/>
                  </a:lnTo>
                  <a:cubicBezTo>
                    <a:pt x="15840" y="106"/>
                    <a:pt x="15945" y="64"/>
                    <a:pt x="16070" y="1"/>
                  </a:cubicBezTo>
                  <a:lnTo>
                    <a:pt x="16091" y="1"/>
                  </a:lnTo>
                  <a:cubicBezTo>
                    <a:pt x="16426" y="1"/>
                    <a:pt x="16740" y="85"/>
                    <a:pt x="17096" y="273"/>
                  </a:cubicBezTo>
                  <a:lnTo>
                    <a:pt x="17096" y="273"/>
                  </a:lnTo>
                  <a:cubicBezTo>
                    <a:pt x="17305" y="399"/>
                    <a:pt x="17535" y="545"/>
                    <a:pt x="17765" y="733"/>
                  </a:cubicBezTo>
                  <a:lnTo>
                    <a:pt x="17765" y="733"/>
                  </a:lnTo>
                  <a:cubicBezTo>
                    <a:pt x="18058" y="1005"/>
                    <a:pt x="18372" y="1319"/>
                    <a:pt x="18665" y="1696"/>
                  </a:cubicBezTo>
                  <a:lnTo>
                    <a:pt x="18665" y="1738"/>
                  </a:lnTo>
                  <a:cubicBezTo>
                    <a:pt x="24231" y="8810"/>
                    <a:pt x="31261" y="36910"/>
                    <a:pt x="34943" y="71434"/>
                  </a:cubicBezTo>
                  <a:lnTo>
                    <a:pt x="34943" y="71434"/>
                  </a:lnTo>
                  <a:cubicBezTo>
                    <a:pt x="35236" y="73966"/>
                    <a:pt x="35467" y="76540"/>
                    <a:pt x="35718" y="79113"/>
                  </a:cubicBezTo>
                  <a:cubicBezTo>
                    <a:pt x="35739" y="79490"/>
                    <a:pt x="35780" y="79845"/>
                    <a:pt x="35822" y="80222"/>
                  </a:cubicBezTo>
                  <a:cubicBezTo>
                    <a:pt x="35843" y="80410"/>
                    <a:pt x="35843" y="80578"/>
                    <a:pt x="35843" y="80766"/>
                  </a:cubicBezTo>
                  <a:lnTo>
                    <a:pt x="35843" y="80766"/>
                  </a:lnTo>
                  <a:cubicBezTo>
                    <a:pt x="35864" y="80934"/>
                    <a:pt x="35864" y="81101"/>
                    <a:pt x="35885" y="81289"/>
                  </a:cubicBezTo>
                  <a:cubicBezTo>
                    <a:pt x="35927" y="81666"/>
                    <a:pt x="35948" y="82042"/>
                    <a:pt x="35990" y="82440"/>
                  </a:cubicBezTo>
                  <a:cubicBezTo>
                    <a:pt x="36031" y="82566"/>
                    <a:pt x="36031" y="82712"/>
                    <a:pt x="36031" y="82838"/>
                  </a:cubicBezTo>
                  <a:cubicBezTo>
                    <a:pt x="36136" y="84177"/>
                    <a:pt x="36241" y="85537"/>
                    <a:pt x="36345" y="86855"/>
                  </a:cubicBezTo>
                  <a:cubicBezTo>
                    <a:pt x="36617" y="90621"/>
                    <a:pt x="36827" y="94450"/>
                    <a:pt x="37015" y="98258"/>
                  </a:cubicBezTo>
                  <a:cubicBezTo>
                    <a:pt x="37391" y="105351"/>
                    <a:pt x="37496" y="112361"/>
                    <a:pt x="37412" y="11911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428;p30">
              <a:extLst>
                <a:ext uri="{FF2B5EF4-FFF2-40B4-BE49-F238E27FC236}">
                  <a16:creationId xmlns:a16="http://schemas.microsoft.com/office/drawing/2014/main" id="{A012E4F5-2E4A-4013-AA77-DCA3D7DB2CC9}"/>
                </a:ext>
              </a:extLst>
            </p:cNvPr>
            <p:cNvSpPr/>
            <p:nvPr/>
          </p:nvSpPr>
          <p:spPr>
            <a:xfrm>
              <a:off x="2951275" y="54500"/>
              <a:ext cx="1038350" cy="4739225"/>
            </a:xfrm>
            <a:custGeom>
              <a:avLst/>
              <a:gdLst/>
              <a:ahLst/>
              <a:cxnLst/>
              <a:rect l="l" t="t" r="r" b="b"/>
              <a:pathLst>
                <a:path w="41534" h="189569" extrusionOk="0">
                  <a:moveTo>
                    <a:pt x="39107" y="93927"/>
                  </a:moveTo>
                  <a:cubicBezTo>
                    <a:pt x="41534" y="146069"/>
                    <a:pt x="32223" y="188878"/>
                    <a:pt x="25192" y="189234"/>
                  </a:cubicBezTo>
                  <a:cubicBezTo>
                    <a:pt x="18162" y="189569"/>
                    <a:pt x="4897" y="147805"/>
                    <a:pt x="2428" y="95643"/>
                  </a:cubicBezTo>
                  <a:cubicBezTo>
                    <a:pt x="0" y="43501"/>
                    <a:pt x="9311" y="670"/>
                    <a:pt x="16342" y="336"/>
                  </a:cubicBezTo>
                  <a:cubicBezTo>
                    <a:pt x="23393" y="1"/>
                    <a:pt x="36638" y="41764"/>
                    <a:pt x="39107" y="939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429;p30">
              <a:extLst>
                <a:ext uri="{FF2B5EF4-FFF2-40B4-BE49-F238E27FC236}">
                  <a16:creationId xmlns:a16="http://schemas.microsoft.com/office/drawing/2014/main" id="{9281BAB8-E634-4101-8767-10EAE0329649}"/>
                </a:ext>
              </a:extLst>
            </p:cNvPr>
            <p:cNvSpPr/>
            <p:nvPr/>
          </p:nvSpPr>
          <p:spPr>
            <a:xfrm>
              <a:off x="3364086" y="50214"/>
              <a:ext cx="629825" cy="4798974"/>
            </a:xfrm>
            <a:custGeom>
              <a:avLst/>
              <a:gdLst/>
              <a:ahLst/>
              <a:cxnLst/>
              <a:rect l="l" t="t" r="r" b="b"/>
              <a:pathLst>
                <a:path w="25193" h="189234" extrusionOk="0">
                  <a:moveTo>
                    <a:pt x="22766" y="93927"/>
                  </a:moveTo>
                  <a:cubicBezTo>
                    <a:pt x="25193" y="146069"/>
                    <a:pt x="15882" y="188878"/>
                    <a:pt x="8851" y="189234"/>
                  </a:cubicBezTo>
                  <a:lnTo>
                    <a:pt x="1" y="336"/>
                  </a:lnTo>
                  <a:cubicBezTo>
                    <a:pt x="7052" y="1"/>
                    <a:pt x="20297" y="41764"/>
                    <a:pt x="22766" y="9392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430;p30">
              <a:extLst>
                <a:ext uri="{FF2B5EF4-FFF2-40B4-BE49-F238E27FC236}">
                  <a16:creationId xmlns:a16="http://schemas.microsoft.com/office/drawing/2014/main" id="{7B80D5D0-0449-4619-A2E8-3AFB11ECE31D}"/>
                </a:ext>
              </a:extLst>
            </p:cNvPr>
            <p:cNvSpPr/>
            <p:nvPr/>
          </p:nvSpPr>
          <p:spPr>
            <a:xfrm>
              <a:off x="3060600" y="577600"/>
              <a:ext cx="868875" cy="3735400"/>
            </a:xfrm>
            <a:custGeom>
              <a:avLst/>
              <a:gdLst/>
              <a:ahLst/>
              <a:cxnLst/>
              <a:rect l="l" t="t" r="r" b="b"/>
              <a:pathLst>
                <a:path w="34755" h="149416" extrusionOk="0">
                  <a:moveTo>
                    <a:pt x="23163" y="9625"/>
                  </a:moveTo>
                  <a:cubicBezTo>
                    <a:pt x="19899" y="6508"/>
                    <a:pt x="16007" y="4018"/>
                    <a:pt x="11801" y="2386"/>
                  </a:cubicBezTo>
                  <a:cubicBezTo>
                    <a:pt x="10295" y="1800"/>
                    <a:pt x="8495" y="1340"/>
                    <a:pt x="7156" y="2239"/>
                  </a:cubicBezTo>
                  <a:cubicBezTo>
                    <a:pt x="5252" y="3557"/>
                    <a:pt x="5775" y="6487"/>
                    <a:pt x="6633" y="8621"/>
                  </a:cubicBezTo>
                  <a:cubicBezTo>
                    <a:pt x="12743" y="23874"/>
                    <a:pt x="24586" y="36387"/>
                    <a:pt x="30130" y="51828"/>
                  </a:cubicBezTo>
                  <a:cubicBezTo>
                    <a:pt x="31386" y="55343"/>
                    <a:pt x="32327" y="60553"/>
                    <a:pt x="29105" y="62436"/>
                  </a:cubicBezTo>
                  <a:cubicBezTo>
                    <a:pt x="26260" y="64069"/>
                    <a:pt x="23330" y="62436"/>
                    <a:pt x="19501" y="60888"/>
                  </a:cubicBezTo>
                  <a:cubicBezTo>
                    <a:pt x="15693" y="59340"/>
                    <a:pt x="11718" y="56954"/>
                    <a:pt x="7240" y="56536"/>
                  </a:cubicBezTo>
                  <a:cubicBezTo>
                    <a:pt x="4520" y="56285"/>
                    <a:pt x="5524" y="59465"/>
                    <a:pt x="6194" y="60721"/>
                  </a:cubicBezTo>
                  <a:cubicBezTo>
                    <a:pt x="13161" y="73547"/>
                    <a:pt x="24188" y="82439"/>
                    <a:pt x="30674" y="95391"/>
                  </a:cubicBezTo>
                  <a:cubicBezTo>
                    <a:pt x="31888" y="97756"/>
                    <a:pt x="32871" y="100225"/>
                    <a:pt x="33604" y="102777"/>
                  </a:cubicBezTo>
                  <a:cubicBezTo>
                    <a:pt x="34755" y="106795"/>
                    <a:pt x="34336" y="112862"/>
                    <a:pt x="30988" y="114264"/>
                  </a:cubicBezTo>
                  <a:cubicBezTo>
                    <a:pt x="28164" y="115436"/>
                    <a:pt x="24837" y="113406"/>
                    <a:pt x="22200" y="111837"/>
                  </a:cubicBezTo>
                  <a:cubicBezTo>
                    <a:pt x="17095" y="108803"/>
                    <a:pt x="8893" y="101815"/>
                    <a:pt x="7010" y="103363"/>
                  </a:cubicBezTo>
                  <a:cubicBezTo>
                    <a:pt x="5692" y="104430"/>
                    <a:pt x="7721" y="108845"/>
                    <a:pt x="9311" y="111544"/>
                  </a:cubicBezTo>
                  <a:cubicBezTo>
                    <a:pt x="14563" y="120395"/>
                    <a:pt x="21866" y="127948"/>
                    <a:pt x="26657" y="137050"/>
                  </a:cubicBezTo>
                  <a:cubicBezTo>
                    <a:pt x="28164" y="139917"/>
                    <a:pt x="29398" y="143515"/>
                    <a:pt x="27724" y="146298"/>
                  </a:cubicBezTo>
                  <a:cubicBezTo>
                    <a:pt x="26448" y="148474"/>
                    <a:pt x="23686" y="149416"/>
                    <a:pt x="21175" y="149290"/>
                  </a:cubicBezTo>
                  <a:cubicBezTo>
                    <a:pt x="18664" y="149144"/>
                    <a:pt x="16300" y="148140"/>
                    <a:pt x="13998" y="147114"/>
                  </a:cubicBezTo>
                  <a:cubicBezTo>
                    <a:pt x="16425" y="147993"/>
                    <a:pt x="18936" y="148893"/>
                    <a:pt x="21489" y="148684"/>
                  </a:cubicBezTo>
                  <a:cubicBezTo>
                    <a:pt x="24063" y="148474"/>
                    <a:pt x="25444" y="147198"/>
                    <a:pt x="26678" y="144938"/>
                  </a:cubicBezTo>
                  <a:cubicBezTo>
                    <a:pt x="27201" y="143997"/>
                    <a:pt x="26594" y="141402"/>
                    <a:pt x="25736" y="139812"/>
                  </a:cubicBezTo>
                  <a:cubicBezTo>
                    <a:pt x="19669" y="128806"/>
                    <a:pt x="9081" y="119914"/>
                    <a:pt x="4101" y="108343"/>
                  </a:cubicBezTo>
                  <a:cubicBezTo>
                    <a:pt x="2846" y="105455"/>
                    <a:pt x="2428" y="101229"/>
                    <a:pt x="5273" y="99869"/>
                  </a:cubicBezTo>
                  <a:cubicBezTo>
                    <a:pt x="6738" y="99178"/>
                    <a:pt x="8516" y="99597"/>
                    <a:pt x="10044" y="100183"/>
                  </a:cubicBezTo>
                  <a:cubicBezTo>
                    <a:pt x="16237" y="102631"/>
                    <a:pt x="20234" y="107255"/>
                    <a:pt x="26552" y="109347"/>
                  </a:cubicBezTo>
                  <a:cubicBezTo>
                    <a:pt x="28185" y="109891"/>
                    <a:pt x="29503" y="108092"/>
                    <a:pt x="29440" y="106439"/>
                  </a:cubicBezTo>
                  <a:cubicBezTo>
                    <a:pt x="29314" y="102652"/>
                    <a:pt x="28164" y="100162"/>
                    <a:pt x="26301" y="96835"/>
                  </a:cubicBezTo>
                  <a:cubicBezTo>
                    <a:pt x="19355" y="84490"/>
                    <a:pt x="8474" y="74614"/>
                    <a:pt x="2323" y="61830"/>
                  </a:cubicBezTo>
                  <a:cubicBezTo>
                    <a:pt x="921" y="58900"/>
                    <a:pt x="0" y="54883"/>
                    <a:pt x="2511" y="52853"/>
                  </a:cubicBezTo>
                  <a:cubicBezTo>
                    <a:pt x="3976" y="51640"/>
                    <a:pt x="6089" y="51682"/>
                    <a:pt x="7951" y="52037"/>
                  </a:cubicBezTo>
                  <a:cubicBezTo>
                    <a:pt x="13894" y="53209"/>
                    <a:pt x="22263" y="57854"/>
                    <a:pt x="24983" y="58210"/>
                  </a:cubicBezTo>
                  <a:cubicBezTo>
                    <a:pt x="27348" y="58524"/>
                    <a:pt x="27348" y="55490"/>
                    <a:pt x="26615" y="53000"/>
                  </a:cubicBezTo>
                  <a:cubicBezTo>
                    <a:pt x="22577" y="39169"/>
                    <a:pt x="9395" y="24083"/>
                    <a:pt x="4206" y="8621"/>
                  </a:cubicBezTo>
                  <a:cubicBezTo>
                    <a:pt x="3285" y="5922"/>
                    <a:pt x="3578" y="2679"/>
                    <a:pt x="5943" y="1109"/>
                  </a:cubicBezTo>
                  <a:cubicBezTo>
                    <a:pt x="7638" y="0"/>
                    <a:pt x="9939" y="544"/>
                    <a:pt x="11822" y="1319"/>
                  </a:cubicBezTo>
                  <a:cubicBezTo>
                    <a:pt x="16237" y="3139"/>
                    <a:pt x="20129" y="6005"/>
                    <a:pt x="23163" y="962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431;p30">
              <a:extLst>
                <a:ext uri="{FF2B5EF4-FFF2-40B4-BE49-F238E27FC236}">
                  <a16:creationId xmlns:a16="http://schemas.microsoft.com/office/drawing/2014/main" id="{BECC29CF-A58D-4B28-A3C9-21A368103A0F}"/>
                </a:ext>
              </a:extLst>
            </p:cNvPr>
            <p:cNvSpPr/>
            <p:nvPr/>
          </p:nvSpPr>
          <p:spPr>
            <a:xfrm>
              <a:off x="2950750" y="62350"/>
              <a:ext cx="938975" cy="2676675"/>
            </a:xfrm>
            <a:custGeom>
              <a:avLst/>
              <a:gdLst/>
              <a:ahLst/>
              <a:cxnLst/>
              <a:rect l="l" t="t" r="r" b="b"/>
              <a:pathLst>
                <a:path w="37559" h="107067" extrusionOk="0">
                  <a:moveTo>
                    <a:pt x="2930" y="97023"/>
                  </a:moveTo>
                  <a:cubicBezTo>
                    <a:pt x="1507" y="45007"/>
                    <a:pt x="9625" y="1905"/>
                    <a:pt x="16572" y="1591"/>
                  </a:cubicBezTo>
                  <a:cubicBezTo>
                    <a:pt x="22514" y="1298"/>
                    <a:pt x="33081" y="32097"/>
                    <a:pt x="37558" y="72899"/>
                  </a:cubicBezTo>
                  <a:lnTo>
                    <a:pt x="37558" y="72899"/>
                  </a:lnTo>
                  <a:cubicBezTo>
                    <a:pt x="37433" y="71601"/>
                    <a:pt x="37265" y="70304"/>
                    <a:pt x="37140" y="69049"/>
                  </a:cubicBezTo>
                  <a:cubicBezTo>
                    <a:pt x="37140" y="68986"/>
                    <a:pt x="37140" y="68965"/>
                    <a:pt x="37119" y="68923"/>
                  </a:cubicBezTo>
                  <a:cubicBezTo>
                    <a:pt x="36659" y="65073"/>
                    <a:pt x="36177" y="61328"/>
                    <a:pt x="35612" y="57687"/>
                  </a:cubicBezTo>
                  <a:lnTo>
                    <a:pt x="35612" y="57666"/>
                  </a:lnTo>
                  <a:cubicBezTo>
                    <a:pt x="35445" y="56473"/>
                    <a:pt x="35257" y="55260"/>
                    <a:pt x="35068" y="54088"/>
                  </a:cubicBezTo>
                  <a:lnTo>
                    <a:pt x="35068" y="54025"/>
                  </a:lnTo>
                  <a:cubicBezTo>
                    <a:pt x="34503" y="50468"/>
                    <a:pt x="33897" y="47058"/>
                    <a:pt x="33269" y="43773"/>
                  </a:cubicBezTo>
                  <a:cubicBezTo>
                    <a:pt x="33269" y="43752"/>
                    <a:pt x="33269" y="43731"/>
                    <a:pt x="33248" y="43668"/>
                  </a:cubicBezTo>
                  <a:cubicBezTo>
                    <a:pt x="32620" y="40383"/>
                    <a:pt x="31930" y="37245"/>
                    <a:pt x="31218" y="34232"/>
                  </a:cubicBezTo>
                  <a:lnTo>
                    <a:pt x="31218" y="34211"/>
                  </a:lnTo>
                  <a:cubicBezTo>
                    <a:pt x="30988" y="33248"/>
                    <a:pt x="30779" y="32265"/>
                    <a:pt x="30549" y="31323"/>
                  </a:cubicBezTo>
                  <a:cubicBezTo>
                    <a:pt x="30549" y="31281"/>
                    <a:pt x="30528" y="31219"/>
                    <a:pt x="30528" y="31177"/>
                  </a:cubicBezTo>
                  <a:cubicBezTo>
                    <a:pt x="29817" y="28331"/>
                    <a:pt x="29105" y="25653"/>
                    <a:pt x="28373" y="23142"/>
                  </a:cubicBezTo>
                  <a:cubicBezTo>
                    <a:pt x="28352" y="23100"/>
                    <a:pt x="28352" y="23038"/>
                    <a:pt x="28331" y="22996"/>
                  </a:cubicBezTo>
                  <a:cubicBezTo>
                    <a:pt x="28080" y="22180"/>
                    <a:pt x="27850" y="21385"/>
                    <a:pt x="27620" y="20631"/>
                  </a:cubicBezTo>
                  <a:cubicBezTo>
                    <a:pt x="27599" y="20589"/>
                    <a:pt x="27599" y="20527"/>
                    <a:pt x="27557" y="20443"/>
                  </a:cubicBezTo>
                  <a:cubicBezTo>
                    <a:pt x="27097" y="18874"/>
                    <a:pt x="26594" y="17388"/>
                    <a:pt x="26092" y="15986"/>
                  </a:cubicBezTo>
                  <a:cubicBezTo>
                    <a:pt x="26092" y="15944"/>
                    <a:pt x="26071" y="15924"/>
                    <a:pt x="26071" y="15903"/>
                  </a:cubicBezTo>
                  <a:cubicBezTo>
                    <a:pt x="25841" y="15212"/>
                    <a:pt x="25611" y="14563"/>
                    <a:pt x="25360" y="13936"/>
                  </a:cubicBezTo>
                  <a:cubicBezTo>
                    <a:pt x="25339" y="13852"/>
                    <a:pt x="25318" y="13789"/>
                    <a:pt x="25297" y="13727"/>
                  </a:cubicBezTo>
                  <a:cubicBezTo>
                    <a:pt x="25046" y="13099"/>
                    <a:pt x="24816" y="12492"/>
                    <a:pt x="24607" y="11927"/>
                  </a:cubicBezTo>
                  <a:lnTo>
                    <a:pt x="24523" y="11760"/>
                  </a:lnTo>
                  <a:cubicBezTo>
                    <a:pt x="24063" y="10567"/>
                    <a:pt x="23581" y="9458"/>
                    <a:pt x="23121" y="8454"/>
                  </a:cubicBezTo>
                  <a:cubicBezTo>
                    <a:pt x="23100" y="8391"/>
                    <a:pt x="23058" y="8349"/>
                    <a:pt x="23037" y="8265"/>
                  </a:cubicBezTo>
                  <a:cubicBezTo>
                    <a:pt x="22828" y="7784"/>
                    <a:pt x="22598" y="7324"/>
                    <a:pt x="22389" y="6885"/>
                  </a:cubicBezTo>
                  <a:cubicBezTo>
                    <a:pt x="22368" y="6801"/>
                    <a:pt x="22305" y="6738"/>
                    <a:pt x="22284" y="6675"/>
                  </a:cubicBezTo>
                  <a:cubicBezTo>
                    <a:pt x="22075" y="6215"/>
                    <a:pt x="21845" y="5796"/>
                    <a:pt x="21635" y="5420"/>
                  </a:cubicBezTo>
                  <a:cubicBezTo>
                    <a:pt x="21594" y="5357"/>
                    <a:pt x="21573" y="5336"/>
                    <a:pt x="21552" y="5273"/>
                  </a:cubicBezTo>
                  <a:cubicBezTo>
                    <a:pt x="21343" y="4897"/>
                    <a:pt x="21133" y="4520"/>
                    <a:pt x="20903" y="4144"/>
                  </a:cubicBezTo>
                  <a:cubicBezTo>
                    <a:pt x="20903" y="4123"/>
                    <a:pt x="20861" y="4102"/>
                    <a:pt x="20861" y="4102"/>
                  </a:cubicBezTo>
                  <a:cubicBezTo>
                    <a:pt x="20652" y="3767"/>
                    <a:pt x="20443" y="3411"/>
                    <a:pt x="20234" y="3139"/>
                  </a:cubicBezTo>
                  <a:cubicBezTo>
                    <a:pt x="20213" y="3076"/>
                    <a:pt x="20171" y="3035"/>
                    <a:pt x="20129" y="2972"/>
                  </a:cubicBezTo>
                  <a:cubicBezTo>
                    <a:pt x="19920" y="2679"/>
                    <a:pt x="19752" y="2428"/>
                    <a:pt x="19543" y="2156"/>
                  </a:cubicBezTo>
                  <a:cubicBezTo>
                    <a:pt x="19501" y="2114"/>
                    <a:pt x="19459" y="2093"/>
                    <a:pt x="19438" y="2030"/>
                  </a:cubicBezTo>
                  <a:cubicBezTo>
                    <a:pt x="19229" y="1800"/>
                    <a:pt x="19041" y="1570"/>
                    <a:pt x="18832" y="1361"/>
                  </a:cubicBezTo>
                  <a:lnTo>
                    <a:pt x="18769" y="1298"/>
                  </a:lnTo>
                  <a:cubicBezTo>
                    <a:pt x="18602" y="1110"/>
                    <a:pt x="18392" y="942"/>
                    <a:pt x="18204" y="775"/>
                  </a:cubicBezTo>
                  <a:cubicBezTo>
                    <a:pt x="18183" y="754"/>
                    <a:pt x="18141" y="733"/>
                    <a:pt x="18120" y="733"/>
                  </a:cubicBezTo>
                  <a:cubicBezTo>
                    <a:pt x="17932" y="566"/>
                    <a:pt x="17765" y="461"/>
                    <a:pt x="17576" y="356"/>
                  </a:cubicBezTo>
                  <a:cubicBezTo>
                    <a:pt x="17555" y="335"/>
                    <a:pt x="17493" y="335"/>
                    <a:pt x="17472" y="314"/>
                  </a:cubicBezTo>
                  <a:cubicBezTo>
                    <a:pt x="17283" y="210"/>
                    <a:pt x="17095" y="147"/>
                    <a:pt x="16949" y="105"/>
                  </a:cubicBezTo>
                  <a:cubicBezTo>
                    <a:pt x="16928" y="105"/>
                    <a:pt x="16886" y="105"/>
                    <a:pt x="16865" y="63"/>
                  </a:cubicBezTo>
                  <a:cubicBezTo>
                    <a:pt x="16677" y="22"/>
                    <a:pt x="16509" y="1"/>
                    <a:pt x="16342" y="22"/>
                  </a:cubicBezTo>
                  <a:cubicBezTo>
                    <a:pt x="9311" y="356"/>
                    <a:pt x="0" y="43166"/>
                    <a:pt x="2428" y="95329"/>
                  </a:cubicBezTo>
                  <a:cubicBezTo>
                    <a:pt x="2616" y="99304"/>
                    <a:pt x="2867" y="103217"/>
                    <a:pt x="3160" y="107067"/>
                  </a:cubicBezTo>
                  <a:cubicBezTo>
                    <a:pt x="3118" y="104221"/>
                    <a:pt x="3034" y="100894"/>
                    <a:pt x="2930" y="9702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432;p30">
              <a:extLst>
                <a:ext uri="{FF2B5EF4-FFF2-40B4-BE49-F238E27FC236}">
                  <a16:creationId xmlns:a16="http://schemas.microsoft.com/office/drawing/2014/main" id="{738D980E-D56F-4C9B-817A-4D65A16E824C}"/>
                </a:ext>
              </a:extLst>
            </p:cNvPr>
            <p:cNvSpPr/>
            <p:nvPr/>
          </p:nvSpPr>
          <p:spPr>
            <a:xfrm>
              <a:off x="1494475" y="1388400"/>
              <a:ext cx="2427150" cy="742125"/>
            </a:xfrm>
            <a:custGeom>
              <a:avLst/>
              <a:gdLst/>
              <a:ahLst/>
              <a:cxnLst/>
              <a:rect l="l" t="t" r="r" b="b"/>
              <a:pathLst>
                <a:path w="97086" h="29685" extrusionOk="0">
                  <a:moveTo>
                    <a:pt x="29272" y="0"/>
                  </a:moveTo>
                  <a:cubicBezTo>
                    <a:pt x="29272" y="0"/>
                    <a:pt x="28561" y="126"/>
                    <a:pt x="27515" y="272"/>
                  </a:cubicBezTo>
                  <a:lnTo>
                    <a:pt x="27180" y="335"/>
                  </a:lnTo>
                  <a:cubicBezTo>
                    <a:pt x="26761" y="418"/>
                    <a:pt x="26280" y="460"/>
                    <a:pt x="25778" y="544"/>
                  </a:cubicBezTo>
                  <a:cubicBezTo>
                    <a:pt x="25652" y="544"/>
                    <a:pt x="25527" y="565"/>
                    <a:pt x="25360" y="586"/>
                  </a:cubicBezTo>
                  <a:cubicBezTo>
                    <a:pt x="24376" y="753"/>
                    <a:pt x="23330" y="900"/>
                    <a:pt x="22451" y="1046"/>
                  </a:cubicBezTo>
                  <a:cubicBezTo>
                    <a:pt x="22221" y="1067"/>
                    <a:pt x="22033" y="1109"/>
                    <a:pt x="21803" y="1172"/>
                  </a:cubicBezTo>
                  <a:cubicBezTo>
                    <a:pt x="21133" y="1360"/>
                    <a:pt x="20484" y="1632"/>
                    <a:pt x="19878" y="2009"/>
                  </a:cubicBezTo>
                  <a:cubicBezTo>
                    <a:pt x="19375" y="2323"/>
                    <a:pt x="18936" y="2720"/>
                    <a:pt x="18538" y="3139"/>
                  </a:cubicBezTo>
                  <a:cubicBezTo>
                    <a:pt x="17409" y="4352"/>
                    <a:pt x="16111" y="5754"/>
                    <a:pt x="15693" y="5859"/>
                  </a:cubicBezTo>
                  <a:cubicBezTo>
                    <a:pt x="12010" y="6758"/>
                    <a:pt x="10943" y="7679"/>
                    <a:pt x="9123" y="10106"/>
                  </a:cubicBezTo>
                  <a:cubicBezTo>
                    <a:pt x="9123" y="10106"/>
                    <a:pt x="9123" y="10085"/>
                    <a:pt x="9102" y="10085"/>
                  </a:cubicBezTo>
                  <a:cubicBezTo>
                    <a:pt x="8997" y="10001"/>
                    <a:pt x="8516" y="9855"/>
                    <a:pt x="7846" y="9688"/>
                  </a:cubicBezTo>
                  <a:cubicBezTo>
                    <a:pt x="6914" y="9468"/>
                    <a:pt x="5518" y="9233"/>
                    <a:pt x="4063" y="9233"/>
                  </a:cubicBezTo>
                  <a:cubicBezTo>
                    <a:pt x="3854" y="9233"/>
                    <a:pt x="3643" y="9238"/>
                    <a:pt x="3432" y="9248"/>
                  </a:cubicBezTo>
                  <a:cubicBezTo>
                    <a:pt x="3348" y="9248"/>
                    <a:pt x="3243" y="9269"/>
                    <a:pt x="3160" y="9269"/>
                  </a:cubicBezTo>
                  <a:lnTo>
                    <a:pt x="3139" y="9269"/>
                  </a:lnTo>
                  <a:cubicBezTo>
                    <a:pt x="2532" y="9332"/>
                    <a:pt x="2218" y="9332"/>
                    <a:pt x="1779" y="9374"/>
                  </a:cubicBezTo>
                  <a:cubicBezTo>
                    <a:pt x="1590" y="9416"/>
                    <a:pt x="1381" y="9437"/>
                    <a:pt x="1151" y="9457"/>
                  </a:cubicBezTo>
                  <a:cubicBezTo>
                    <a:pt x="1067" y="9855"/>
                    <a:pt x="984" y="10253"/>
                    <a:pt x="942" y="10671"/>
                  </a:cubicBezTo>
                  <a:lnTo>
                    <a:pt x="942" y="10692"/>
                  </a:lnTo>
                  <a:cubicBezTo>
                    <a:pt x="335" y="14291"/>
                    <a:pt x="0" y="19836"/>
                    <a:pt x="1172" y="20945"/>
                  </a:cubicBezTo>
                  <a:cubicBezTo>
                    <a:pt x="1297" y="21070"/>
                    <a:pt x="1465" y="21133"/>
                    <a:pt x="1653" y="21133"/>
                  </a:cubicBezTo>
                  <a:cubicBezTo>
                    <a:pt x="3683" y="21070"/>
                    <a:pt x="10650" y="20108"/>
                    <a:pt x="15944" y="16844"/>
                  </a:cubicBezTo>
                  <a:cubicBezTo>
                    <a:pt x="16321" y="16634"/>
                    <a:pt x="17492" y="16153"/>
                    <a:pt x="17827" y="15944"/>
                  </a:cubicBezTo>
                  <a:cubicBezTo>
                    <a:pt x="18978" y="15232"/>
                    <a:pt x="20547" y="14542"/>
                    <a:pt x="21133" y="13851"/>
                  </a:cubicBezTo>
                  <a:cubicBezTo>
                    <a:pt x="21384" y="13538"/>
                    <a:pt x="22284" y="12470"/>
                    <a:pt x="22577" y="12198"/>
                  </a:cubicBezTo>
                  <a:cubicBezTo>
                    <a:pt x="23225" y="13935"/>
                    <a:pt x="23895" y="17848"/>
                    <a:pt x="23853" y="21802"/>
                  </a:cubicBezTo>
                  <a:lnTo>
                    <a:pt x="45802" y="21802"/>
                  </a:lnTo>
                  <a:cubicBezTo>
                    <a:pt x="45948" y="20463"/>
                    <a:pt x="46116" y="19292"/>
                    <a:pt x="46283" y="18413"/>
                  </a:cubicBezTo>
                  <a:cubicBezTo>
                    <a:pt x="46555" y="17095"/>
                    <a:pt x="46785" y="16111"/>
                    <a:pt x="46953" y="15693"/>
                  </a:cubicBezTo>
                  <a:lnTo>
                    <a:pt x="47036" y="15442"/>
                  </a:lnTo>
                  <a:cubicBezTo>
                    <a:pt x="47336" y="14513"/>
                    <a:pt x="47707" y="14260"/>
                    <a:pt x="48024" y="14260"/>
                  </a:cubicBezTo>
                  <a:cubicBezTo>
                    <a:pt x="48393" y="14260"/>
                    <a:pt x="48688" y="14603"/>
                    <a:pt x="48710" y="14626"/>
                  </a:cubicBezTo>
                  <a:cubicBezTo>
                    <a:pt x="49129" y="15170"/>
                    <a:pt x="49610" y="15965"/>
                    <a:pt x="50049" y="16655"/>
                  </a:cubicBezTo>
                  <a:cubicBezTo>
                    <a:pt x="50196" y="16885"/>
                    <a:pt x="50384" y="17157"/>
                    <a:pt x="50531" y="17388"/>
                  </a:cubicBezTo>
                  <a:cubicBezTo>
                    <a:pt x="55322" y="24564"/>
                    <a:pt x="62666" y="29000"/>
                    <a:pt x="65721" y="29293"/>
                  </a:cubicBezTo>
                  <a:cubicBezTo>
                    <a:pt x="67293" y="29443"/>
                    <a:pt x="70563" y="29684"/>
                    <a:pt x="74464" y="29684"/>
                  </a:cubicBezTo>
                  <a:cubicBezTo>
                    <a:pt x="78719" y="29684"/>
                    <a:pt x="83722" y="29398"/>
                    <a:pt x="88089" y="28393"/>
                  </a:cubicBezTo>
                  <a:lnTo>
                    <a:pt x="88109" y="28393"/>
                  </a:lnTo>
                  <a:cubicBezTo>
                    <a:pt x="88145" y="28388"/>
                    <a:pt x="88245" y="28387"/>
                    <a:pt x="88397" y="28387"/>
                  </a:cubicBezTo>
                  <a:cubicBezTo>
                    <a:pt x="88591" y="28387"/>
                    <a:pt x="88871" y="28389"/>
                    <a:pt x="89205" y="28389"/>
                  </a:cubicBezTo>
                  <a:cubicBezTo>
                    <a:pt x="90787" y="28389"/>
                    <a:pt x="93608" y="28337"/>
                    <a:pt x="94596" y="27745"/>
                  </a:cubicBezTo>
                  <a:cubicBezTo>
                    <a:pt x="97065" y="26280"/>
                    <a:pt x="97086" y="23267"/>
                    <a:pt x="96981" y="21237"/>
                  </a:cubicBezTo>
                  <a:cubicBezTo>
                    <a:pt x="96884" y="18587"/>
                    <a:pt x="95806" y="18496"/>
                    <a:pt x="95659" y="18496"/>
                  </a:cubicBezTo>
                  <a:cubicBezTo>
                    <a:pt x="95648" y="18496"/>
                    <a:pt x="95642" y="18496"/>
                    <a:pt x="95642" y="18496"/>
                  </a:cubicBezTo>
                  <a:cubicBezTo>
                    <a:pt x="95642" y="18496"/>
                    <a:pt x="95809" y="20589"/>
                    <a:pt x="95642" y="21049"/>
                  </a:cubicBezTo>
                  <a:cubicBezTo>
                    <a:pt x="95516" y="21530"/>
                    <a:pt x="93947" y="22953"/>
                    <a:pt x="92503" y="23999"/>
                  </a:cubicBezTo>
                  <a:cubicBezTo>
                    <a:pt x="92503" y="23999"/>
                    <a:pt x="93215" y="22158"/>
                    <a:pt x="93403" y="21112"/>
                  </a:cubicBezTo>
                  <a:cubicBezTo>
                    <a:pt x="93505" y="20523"/>
                    <a:pt x="93350" y="20124"/>
                    <a:pt x="93030" y="20124"/>
                  </a:cubicBezTo>
                  <a:cubicBezTo>
                    <a:pt x="92758" y="20124"/>
                    <a:pt x="92369" y="20411"/>
                    <a:pt x="91918" y="21112"/>
                  </a:cubicBezTo>
                  <a:cubicBezTo>
                    <a:pt x="90913" y="22618"/>
                    <a:pt x="89051" y="23916"/>
                    <a:pt x="88423" y="24083"/>
                  </a:cubicBezTo>
                  <a:cubicBezTo>
                    <a:pt x="88390" y="24093"/>
                    <a:pt x="88336" y="24098"/>
                    <a:pt x="88263" y="24098"/>
                  </a:cubicBezTo>
                  <a:cubicBezTo>
                    <a:pt x="86945" y="24098"/>
                    <a:pt x="79435" y="22563"/>
                    <a:pt x="76581" y="21949"/>
                  </a:cubicBezTo>
                  <a:cubicBezTo>
                    <a:pt x="74285" y="21439"/>
                    <a:pt x="69196" y="21378"/>
                    <a:pt x="66902" y="21378"/>
                  </a:cubicBezTo>
                  <a:cubicBezTo>
                    <a:pt x="66186" y="21378"/>
                    <a:pt x="65742" y="21384"/>
                    <a:pt x="65742" y="21384"/>
                  </a:cubicBezTo>
                  <a:cubicBezTo>
                    <a:pt x="65742" y="21384"/>
                    <a:pt x="64529" y="18413"/>
                    <a:pt x="62499" y="15797"/>
                  </a:cubicBezTo>
                  <a:cubicBezTo>
                    <a:pt x="60741" y="13517"/>
                    <a:pt x="57749" y="11926"/>
                    <a:pt x="56452" y="8955"/>
                  </a:cubicBezTo>
                  <a:cubicBezTo>
                    <a:pt x="55636" y="7030"/>
                    <a:pt x="54402" y="5398"/>
                    <a:pt x="53146" y="4101"/>
                  </a:cubicBezTo>
                  <a:cubicBezTo>
                    <a:pt x="52937" y="3871"/>
                    <a:pt x="52728" y="3662"/>
                    <a:pt x="52497" y="3452"/>
                  </a:cubicBezTo>
                  <a:lnTo>
                    <a:pt x="52497" y="3411"/>
                  </a:lnTo>
                  <a:cubicBezTo>
                    <a:pt x="52435" y="3369"/>
                    <a:pt x="52393" y="3348"/>
                    <a:pt x="52330" y="3285"/>
                  </a:cubicBezTo>
                  <a:lnTo>
                    <a:pt x="52267" y="3201"/>
                  </a:lnTo>
                  <a:cubicBezTo>
                    <a:pt x="51702" y="2741"/>
                    <a:pt x="51054" y="2427"/>
                    <a:pt x="50342" y="2218"/>
                  </a:cubicBezTo>
                  <a:lnTo>
                    <a:pt x="42977" y="126"/>
                  </a:lnTo>
                  <a:lnTo>
                    <a:pt x="42894" y="126"/>
                  </a:lnTo>
                  <a:lnTo>
                    <a:pt x="42705" y="251"/>
                  </a:lnTo>
                  <a:cubicBezTo>
                    <a:pt x="40748" y="1631"/>
                    <a:pt x="38456" y="2317"/>
                    <a:pt x="36165" y="2317"/>
                  </a:cubicBezTo>
                  <a:cubicBezTo>
                    <a:pt x="33731" y="2317"/>
                    <a:pt x="31299" y="1542"/>
                    <a:pt x="29272" y="0"/>
                  </a:cubicBezTo>
                  <a:close/>
                </a:path>
              </a:pathLst>
            </a:custGeom>
            <a:solidFill>
              <a:srgbClr val="CA7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433;p30">
              <a:extLst>
                <a:ext uri="{FF2B5EF4-FFF2-40B4-BE49-F238E27FC236}">
                  <a16:creationId xmlns:a16="http://schemas.microsoft.com/office/drawing/2014/main" id="{51FC495D-8DA4-4844-A222-67D380732C72}"/>
                </a:ext>
              </a:extLst>
            </p:cNvPr>
            <p:cNvSpPr/>
            <p:nvPr/>
          </p:nvSpPr>
          <p:spPr>
            <a:xfrm>
              <a:off x="2080850" y="1388900"/>
              <a:ext cx="153300" cy="22525"/>
            </a:xfrm>
            <a:custGeom>
              <a:avLst/>
              <a:gdLst/>
              <a:ahLst/>
              <a:cxnLst/>
              <a:rect l="l" t="t" r="r" b="b"/>
              <a:pathLst>
                <a:path w="6132" h="901" extrusionOk="0">
                  <a:moveTo>
                    <a:pt x="5796" y="1"/>
                  </a:moveTo>
                  <a:cubicBezTo>
                    <a:pt x="5796" y="1"/>
                    <a:pt x="5085" y="126"/>
                    <a:pt x="4039" y="294"/>
                  </a:cubicBezTo>
                  <a:lnTo>
                    <a:pt x="3704" y="336"/>
                  </a:lnTo>
                  <a:cubicBezTo>
                    <a:pt x="3285" y="419"/>
                    <a:pt x="2783" y="503"/>
                    <a:pt x="2302" y="545"/>
                  </a:cubicBezTo>
                  <a:cubicBezTo>
                    <a:pt x="2156" y="587"/>
                    <a:pt x="2030" y="608"/>
                    <a:pt x="1884" y="608"/>
                  </a:cubicBezTo>
                  <a:cubicBezTo>
                    <a:pt x="1256" y="712"/>
                    <a:pt x="628" y="775"/>
                    <a:pt x="0" y="901"/>
                  </a:cubicBezTo>
                  <a:cubicBezTo>
                    <a:pt x="817" y="817"/>
                    <a:pt x="1716" y="712"/>
                    <a:pt x="2574" y="629"/>
                  </a:cubicBezTo>
                  <a:cubicBezTo>
                    <a:pt x="2721" y="608"/>
                    <a:pt x="2867" y="608"/>
                    <a:pt x="2993" y="587"/>
                  </a:cubicBezTo>
                  <a:cubicBezTo>
                    <a:pt x="3495" y="524"/>
                    <a:pt x="3955" y="482"/>
                    <a:pt x="4374" y="419"/>
                  </a:cubicBezTo>
                  <a:lnTo>
                    <a:pt x="4708" y="398"/>
                  </a:lnTo>
                  <a:cubicBezTo>
                    <a:pt x="5315" y="315"/>
                    <a:pt x="5817" y="252"/>
                    <a:pt x="6131" y="231"/>
                  </a:cubicBezTo>
                  <a:cubicBezTo>
                    <a:pt x="6026" y="147"/>
                    <a:pt x="5901" y="85"/>
                    <a:pt x="5796" y="1"/>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434;p30">
              <a:extLst>
                <a:ext uri="{FF2B5EF4-FFF2-40B4-BE49-F238E27FC236}">
                  <a16:creationId xmlns:a16="http://schemas.microsoft.com/office/drawing/2014/main" id="{CCCDFA38-E775-4CB0-A283-0CC8925D1A14}"/>
                </a:ext>
              </a:extLst>
            </p:cNvPr>
            <p:cNvSpPr/>
            <p:nvPr/>
          </p:nvSpPr>
          <p:spPr>
            <a:xfrm>
              <a:off x="1908225" y="1415600"/>
              <a:ext cx="142825" cy="103050"/>
            </a:xfrm>
            <a:custGeom>
              <a:avLst/>
              <a:gdLst/>
              <a:ahLst/>
              <a:cxnLst/>
              <a:rect l="l" t="t" r="r" b="b"/>
              <a:pathLst>
                <a:path w="5713" h="4122" extrusionOk="0">
                  <a:moveTo>
                    <a:pt x="5713" y="0"/>
                  </a:moveTo>
                  <a:cubicBezTo>
                    <a:pt x="5545" y="42"/>
                    <a:pt x="5399" y="63"/>
                    <a:pt x="5232" y="105"/>
                  </a:cubicBezTo>
                  <a:cubicBezTo>
                    <a:pt x="4541" y="293"/>
                    <a:pt x="3872" y="565"/>
                    <a:pt x="3307" y="942"/>
                  </a:cubicBezTo>
                  <a:cubicBezTo>
                    <a:pt x="2804" y="1255"/>
                    <a:pt x="2365" y="1632"/>
                    <a:pt x="1968" y="2071"/>
                  </a:cubicBezTo>
                  <a:cubicBezTo>
                    <a:pt x="1319" y="2783"/>
                    <a:pt x="587" y="3557"/>
                    <a:pt x="1" y="4122"/>
                  </a:cubicBezTo>
                  <a:cubicBezTo>
                    <a:pt x="607" y="3641"/>
                    <a:pt x="1633" y="2657"/>
                    <a:pt x="2512" y="1758"/>
                  </a:cubicBezTo>
                  <a:cubicBezTo>
                    <a:pt x="2930" y="1339"/>
                    <a:pt x="3411" y="1004"/>
                    <a:pt x="3913" y="711"/>
                  </a:cubicBezTo>
                  <a:cubicBezTo>
                    <a:pt x="4457" y="398"/>
                    <a:pt x="5085" y="167"/>
                    <a:pt x="5713" y="0"/>
                  </a:cubicBez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435;p30">
              <a:extLst>
                <a:ext uri="{FF2B5EF4-FFF2-40B4-BE49-F238E27FC236}">
                  <a16:creationId xmlns:a16="http://schemas.microsoft.com/office/drawing/2014/main" id="{785426F6-C33D-4D90-8913-BE696FC51C3A}"/>
                </a:ext>
              </a:extLst>
            </p:cNvPr>
            <p:cNvSpPr/>
            <p:nvPr/>
          </p:nvSpPr>
          <p:spPr>
            <a:xfrm>
              <a:off x="2091300" y="1932400"/>
              <a:ext cx="32475" cy="1075"/>
            </a:xfrm>
            <a:custGeom>
              <a:avLst/>
              <a:gdLst/>
              <a:ahLst/>
              <a:cxnLst/>
              <a:rect l="l" t="t" r="r" b="b"/>
              <a:pathLst>
                <a:path w="1299" h="43" extrusionOk="0">
                  <a:moveTo>
                    <a:pt x="1" y="1"/>
                  </a:moveTo>
                  <a:lnTo>
                    <a:pt x="1" y="42"/>
                  </a:lnTo>
                  <a:lnTo>
                    <a:pt x="1298" y="42"/>
                  </a:lnTo>
                  <a:lnTo>
                    <a:pt x="1" y="1"/>
                  </a:lnTo>
                  <a:close/>
                </a:path>
              </a:pathLst>
            </a:custGeom>
            <a:solidFill>
              <a:srgbClr val="F0722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436;p30">
              <a:extLst>
                <a:ext uri="{FF2B5EF4-FFF2-40B4-BE49-F238E27FC236}">
                  <a16:creationId xmlns:a16="http://schemas.microsoft.com/office/drawing/2014/main" id="{4F2173E4-9757-4621-BB7C-03CE9B6500DE}"/>
                </a:ext>
              </a:extLst>
            </p:cNvPr>
            <p:cNvSpPr/>
            <p:nvPr/>
          </p:nvSpPr>
          <p:spPr>
            <a:xfrm>
              <a:off x="2059925" y="2894900"/>
              <a:ext cx="607725" cy="56950"/>
            </a:xfrm>
            <a:custGeom>
              <a:avLst/>
              <a:gdLst/>
              <a:ahLst/>
              <a:cxnLst/>
              <a:rect l="l" t="t" r="r" b="b"/>
              <a:pathLst>
                <a:path w="24309" h="2278" extrusionOk="0">
                  <a:moveTo>
                    <a:pt x="168" y="0"/>
                  </a:moveTo>
                  <a:cubicBezTo>
                    <a:pt x="63" y="0"/>
                    <a:pt x="1" y="84"/>
                    <a:pt x="63" y="105"/>
                  </a:cubicBezTo>
                  <a:cubicBezTo>
                    <a:pt x="1465" y="816"/>
                    <a:pt x="3034" y="1255"/>
                    <a:pt x="4583" y="1590"/>
                  </a:cubicBezTo>
                  <a:cubicBezTo>
                    <a:pt x="6152" y="1925"/>
                    <a:pt x="7721" y="2134"/>
                    <a:pt x="9312" y="2218"/>
                  </a:cubicBezTo>
                  <a:cubicBezTo>
                    <a:pt x="10001" y="2258"/>
                    <a:pt x="10691" y="2277"/>
                    <a:pt x="11381" y="2277"/>
                  </a:cubicBezTo>
                  <a:cubicBezTo>
                    <a:pt x="13917" y="2277"/>
                    <a:pt x="16453" y="2018"/>
                    <a:pt x="18936" y="1590"/>
                  </a:cubicBezTo>
                  <a:cubicBezTo>
                    <a:pt x="19857" y="1444"/>
                    <a:pt x="20757" y="1255"/>
                    <a:pt x="21636" y="1046"/>
                  </a:cubicBezTo>
                  <a:cubicBezTo>
                    <a:pt x="22075" y="942"/>
                    <a:pt x="22493" y="837"/>
                    <a:pt x="22954" y="732"/>
                  </a:cubicBezTo>
                  <a:cubicBezTo>
                    <a:pt x="23393" y="628"/>
                    <a:pt x="23833" y="523"/>
                    <a:pt x="24251" y="314"/>
                  </a:cubicBezTo>
                  <a:cubicBezTo>
                    <a:pt x="24309" y="275"/>
                    <a:pt x="24278" y="165"/>
                    <a:pt x="24240" y="165"/>
                  </a:cubicBezTo>
                  <a:cubicBezTo>
                    <a:pt x="24236" y="165"/>
                    <a:pt x="24233" y="166"/>
                    <a:pt x="24230" y="167"/>
                  </a:cubicBezTo>
                  <a:cubicBezTo>
                    <a:pt x="23833" y="230"/>
                    <a:pt x="23435" y="335"/>
                    <a:pt x="23079" y="418"/>
                  </a:cubicBezTo>
                  <a:cubicBezTo>
                    <a:pt x="22682" y="523"/>
                    <a:pt x="22284" y="586"/>
                    <a:pt x="21928" y="690"/>
                  </a:cubicBezTo>
                  <a:cubicBezTo>
                    <a:pt x="21133" y="879"/>
                    <a:pt x="20359" y="1046"/>
                    <a:pt x="19564" y="1193"/>
                  </a:cubicBezTo>
                  <a:cubicBezTo>
                    <a:pt x="17974" y="1507"/>
                    <a:pt x="16384" y="1716"/>
                    <a:pt x="14752" y="1883"/>
                  </a:cubicBezTo>
                  <a:cubicBezTo>
                    <a:pt x="13661" y="1970"/>
                    <a:pt x="12568" y="2017"/>
                    <a:pt x="11476" y="2017"/>
                  </a:cubicBezTo>
                  <a:cubicBezTo>
                    <a:pt x="9404" y="2017"/>
                    <a:pt x="7336" y="1848"/>
                    <a:pt x="5294" y="1465"/>
                  </a:cubicBezTo>
                  <a:cubicBezTo>
                    <a:pt x="4436" y="1297"/>
                    <a:pt x="3537" y="1067"/>
                    <a:pt x="2700" y="837"/>
                  </a:cubicBezTo>
                  <a:cubicBezTo>
                    <a:pt x="1842" y="565"/>
                    <a:pt x="1005" y="272"/>
                    <a:pt x="1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437;p30">
              <a:extLst>
                <a:ext uri="{FF2B5EF4-FFF2-40B4-BE49-F238E27FC236}">
                  <a16:creationId xmlns:a16="http://schemas.microsoft.com/office/drawing/2014/main" id="{D9D43F05-07A2-4075-B90C-BD84A2B772D1}"/>
                </a:ext>
              </a:extLst>
            </p:cNvPr>
            <p:cNvSpPr/>
            <p:nvPr/>
          </p:nvSpPr>
          <p:spPr>
            <a:xfrm>
              <a:off x="2030100" y="2431550"/>
              <a:ext cx="724525" cy="74175"/>
            </a:xfrm>
            <a:custGeom>
              <a:avLst/>
              <a:gdLst/>
              <a:ahLst/>
              <a:cxnLst/>
              <a:rect l="l" t="t" r="r" b="b"/>
              <a:pathLst>
                <a:path w="28981" h="2967" extrusionOk="0">
                  <a:moveTo>
                    <a:pt x="8202" y="0"/>
                  </a:moveTo>
                  <a:cubicBezTo>
                    <a:pt x="6020" y="0"/>
                    <a:pt x="4121" y="11"/>
                    <a:pt x="2826" y="38"/>
                  </a:cubicBezTo>
                  <a:cubicBezTo>
                    <a:pt x="2595" y="38"/>
                    <a:pt x="2386" y="38"/>
                    <a:pt x="2177" y="58"/>
                  </a:cubicBezTo>
                  <a:cubicBezTo>
                    <a:pt x="1717" y="58"/>
                    <a:pt x="1382" y="100"/>
                    <a:pt x="1194" y="121"/>
                  </a:cubicBezTo>
                  <a:cubicBezTo>
                    <a:pt x="1089" y="142"/>
                    <a:pt x="1047" y="142"/>
                    <a:pt x="1047" y="163"/>
                  </a:cubicBezTo>
                  <a:cubicBezTo>
                    <a:pt x="670" y="1084"/>
                    <a:pt x="336" y="2025"/>
                    <a:pt x="1" y="2967"/>
                  </a:cubicBezTo>
                  <a:lnTo>
                    <a:pt x="28980" y="2967"/>
                  </a:lnTo>
                  <a:lnTo>
                    <a:pt x="28980" y="2946"/>
                  </a:lnTo>
                  <a:cubicBezTo>
                    <a:pt x="28896" y="2569"/>
                    <a:pt x="28813" y="2193"/>
                    <a:pt x="28750" y="1816"/>
                  </a:cubicBezTo>
                  <a:cubicBezTo>
                    <a:pt x="28520" y="770"/>
                    <a:pt x="28039" y="142"/>
                    <a:pt x="28039" y="142"/>
                  </a:cubicBezTo>
                  <a:cubicBezTo>
                    <a:pt x="28039" y="142"/>
                    <a:pt x="16206" y="0"/>
                    <a:pt x="820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6"/>
        <p:cNvGrpSpPr/>
        <p:nvPr/>
      </p:nvGrpSpPr>
      <p:grpSpPr>
        <a:xfrm>
          <a:off x="0" y="0"/>
          <a:ext cx="0" cy="0"/>
          <a:chOff x="0" y="0"/>
          <a:chExt cx="0" cy="0"/>
        </a:xfrm>
      </p:grpSpPr>
      <p:sp>
        <p:nvSpPr>
          <p:cNvPr id="1237" name="Google Shape;1237;p50"/>
          <p:cNvSpPr txBox="1">
            <a:spLocks noGrp="1"/>
          </p:cNvSpPr>
          <p:nvPr>
            <p:ph type="title"/>
          </p:nvPr>
        </p:nvSpPr>
        <p:spPr>
          <a:xfrm>
            <a:off x="709500" y="616150"/>
            <a:ext cx="3856500" cy="106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transport did you use?</a:t>
            </a:r>
            <a:endParaRPr dirty="0">
              <a:solidFill>
                <a:schemeClr val="dk2"/>
              </a:solidFill>
            </a:endParaRPr>
          </a:p>
        </p:txBody>
      </p:sp>
      <p:sp>
        <p:nvSpPr>
          <p:cNvPr id="1238" name="Google Shape;1238;p50"/>
          <p:cNvSpPr txBox="1">
            <a:spLocks noGrp="1"/>
          </p:cNvSpPr>
          <p:nvPr>
            <p:ph type="subTitle" idx="1"/>
          </p:nvPr>
        </p:nvSpPr>
        <p:spPr>
          <a:xfrm>
            <a:off x="709500" y="2989089"/>
            <a:ext cx="3536700" cy="1441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ES" dirty="0" err="1"/>
              <a:t>We</a:t>
            </a:r>
            <a:r>
              <a:rPr lang="es-ES" dirty="0"/>
              <a:t> </a:t>
            </a:r>
            <a:r>
              <a:rPr lang="es-ES" dirty="0" err="1">
                <a:highlight>
                  <a:srgbClr val="FFFF00"/>
                </a:highlight>
              </a:rPr>
              <a:t>arrive</a:t>
            </a:r>
            <a:r>
              <a:rPr lang="es-ES" dirty="0"/>
              <a:t> </a:t>
            </a:r>
            <a:r>
              <a:rPr lang="es-ES" dirty="0" err="1"/>
              <a:t>here</a:t>
            </a:r>
            <a:r>
              <a:rPr lang="es-ES" dirty="0"/>
              <a:t> in </a:t>
            </a:r>
            <a:r>
              <a:rPr lang="es-ES" dirty="0" err="1"/>
              <a:t>airplane</a:t>
            </a:r>
            <a:r>
              <a:rPr lang="es-ES" dirty="0"/>
              <a:t>. </a:t>
            </a:r>
            <a:r>
              <a:rPr lang="es-ES" dirty="0" err="1"/>
              <a:t>It</a:t>
            </a:r>
            <a:r>
              <a:rPr lang="es-ES" dirty="0"/>
              <a:t> </a:t>
            </a:r>
            <a:r>
              <a:rPr lang="es-ES" dirty="0" err="1"/>
              <a:t>was</a:t>
            </a:r>
            <a:r>
              <a:rPr lang="es-ES" dirty="0"/>
              <a:t> </a:t>
            </a:r>
            <a:r>
              <a:rPr lang="es-ES" dirty="0" err="1"/>
              <a:t>the</a:t>
            </a:r>
            <a:r>
              <a:rPr lang="es-ES" dirty="0"/>
              <a:t> </a:t>
            </a:r>
            <a:r>
              <a:rPr lang="es-ES" dirty="0" err="1"/>
              <a:t>first</a:t>
            </a:r>
            <a:r>
              <a:rPr lang="es-ES" dirty="0"/>
              <a:t> time </a:t>
            </a:r>
            <a:r>
              <a:rPr lang="es-ES" dirty="0">
                <a:highlight>
                  <a:srgbClr val="FFFF00"/>
                </a:highlight>
              </a:rPr>
              <a:t>tan</a:t>
            </a:r>
            <a:r>
              <a:rPr lang="es-ES" dirty="0"/>
              <a:t> I </a:t>
            </a:r>
            <a:r>
              <a:rPr lang="es-ES" dirty="0" err="1"/>
              <a:t>traveled</a:t>
            </a:r>
            <a:r>
              <a:rPr lang="es-ES" dirty="0"/>
              <a:t> in </a:t>
            </a:r>
            <a:r>
              <a:rPr lang="es-ES" dirty="0" err="1"/>
              <a:t>an</a:t>
            </a:r>
            <a:r>
              <a:rPr lang="es-ES" dirty="0"/>
              <a:t> </a:t>
            </a:r>
            <a:r>
              <a:rPr lang="es-ES" dirty="0" err="1"/>
              <a:t>airplane</a:t>
            </a:r>
            <a:r>
              <a:rPr lang="es-ES" dirty="0"/>
              <a:t>, I </a:t>
            </a:r>
            <a:r>
              <a:rPr lang="es-ES" dirty="0" err="1"/>
              <a:t>really</a:t>
            </a:r>
            <a:r>
              <a:rPr lang="es-ES" dirty="0"/>
              <a:t> </a:t>
            </a:r>
            <a:r>
              <a:rPr lang="es-ES" dirty="0" err="1"/>
              <a:t>l</a:t>
            </a:r>
            <a:r>
              <a:rPr lang="es-ES" dirty="0" err="1">
                <a:highlight>
                  <a:srgbClr val="FFFF00"/>
                </a:highlight>
              </a:rPr>
              <a:t>ike</a:t>
            </a:r>
            <a:r>
              <a:rPr lang="es-ES" dirty="0">
                <a:highlight>
                  <a:srgbClr val="FFFF00"/>
                </a:highlight>
              </a:rPr>
              <a:t> </a:t>
            </a:r>
            <a:r>
              <a:rPr lang="es-ES" dirty="0" err="1"/>
              <a:t>it</a:t>
            </a:r>
            <a:r>
              <a:rPr lang="es-ES" dirty="0"/>
              <a:t>.</a:t>
            </a:r>
            <a:endParaRPr dirty="0"/>
          </a:p>
        </p:txBody>
      </p:sp>
      <p:grpSp>
        <p:nvGrpSpPr>
          <p:cNvPr id="1239" name="Google Shape;1239;p50"/>
          <p:cNvGrpSpPr/>
          <p:nvPr/>
        </p:nvGrpSpPr>
        <p:grpSpPr>
          <a:xfrm rot="-5400000">
            <a:off x="5104494" y="1100768"/>
            <a:ext cx="2803973" cy="3856381"/>
            <a:chOff x="1494047" y="1732824"/>
            <a:chExt cx="2062200" cy="2836200"/>
          </a:xfrm>
        </p:grpSpPr>
        <p:sp>
          <p:nvSpPr>
            <p:cNvPr id="1240" name="Google Shape;1240;p50"/>
            <p:cNvSpPr/>
            <p:nvPr/>
          </p:nvSpPr>
          <p:spPr>
            <a:xfrm flipH="1">
              <a:off x="1494047" y="1732824"/>
              <a:ext cx="2062200" cy="2836200"/>
            </a:xfrm>
            <a:prstGeom prst="roundRect">
              <a:avLst>
                <a:gd name="adj" fmla="val 4846"/>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241" name="Google Shape;1241;p50"/>
            <p:cNvSpPr/>
            <p:nvPr/>
          </p:nvSpPr>
          <p:spPr>
            <a:xfrm>
              <a:off x="2449401" y="4336018"/>
              <a:ext cx="151500" cy="1515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242" name="Google Shape;1242;p50"/>
          <p:cNvPicPr preferRelativeResize="0"/>
          <p:nvPr/>
        </p:nvPicPr>
        <p:blipFill rotWithShape="1">
          <a:blip r:embed="rId3">
            <a:alphaModFix/>
          </a:blip>
          <a:srcRect l="10690" r="14234"/>
          <a:stretch/>
        </p:blipFill>
        <p:spPr>
          <a:xfrm>
            <a:off x="4774194" y="1817263"/>
            <a:ext cx="3234526" cy="2423400"/>
          </a:xfrm>
          <a:prstGeom prst="rect">
            <a:avLst/>
          </a:prstGeom>
          <a:noFill/>
          <a:ln w="19050" cap="flat" cmpd="sng">
            <a:solidFill>
              <a:schemeClr val="accent6"/>
            </a:solidFill>
            <a:prstDash val="solid"/>
            <a:round/>
            <a:headEnd type="none" w="sm" len="sm"/>
            <a:tailEnd type="none" w="sm" len="sm"/>
          </a:ln>
        </p:spPr>
      </p:pic>
      <p:grpSp>
        <p:nvGrpSpPr>
          <p:cNvPr id="8" name="Google Shape;6841;p65">
            <a:extLst>
              <a:ext uri="{FF2B5EF4-FFF2-40B4-BE49-F238E27FC236}">
                <a16:creationId xmlns:a16="http://schemas.microsoft.com/office/drawing/2014/main" id="{4EBE57E2-DE03-4E7E-9779-444F8C09B6E9}"/>
              </a:ext>
            </a:extLst>
          </p:cNvPr>
          <p:cNvGrpSpPr/>
          <p:nvPr/>
        </p:nvGrpSpPr>
        <p:grpSpPr>
          <a:xfrm>
            <a:off x="4394719" y="227843"/>
            <a:ext cx="1452973" cy="1272708"/>
            <a:chOff x="5084391" y="4183682"/>
            <a:chExt cx="504064" cy="325595"/>
          </a:xfrm>
        </p:grpSpPr>
        <p:sp>
          <p:nvSpPr>
            <p:cNvPr id="9" name="Google Shape;6842;p65">
              <a:extLst>
                <a:ext uri="{FF2B5EF4-FFF2-40B4-BE49-F238E27FC236}">
                  <a16:creationId xmlns:a16="http://schemas.microsoft.com/office/drawing/2014/main" id="{21C76F07-E8EB-4FB2-A471-0707E5ADEBDE}"/>
                </a:ext>
              </a:extLst>
            </p:cNvPr>
            <p:cNvSpPr/>
            <p:nvPr/>
          </p:nvSpPr>
          <p:spPr>
            <a:xfrm>
              <a:off x="5209948" y="4186887"/>
              <a:ext cx="186981" cy="137957"/>
            </a:xfrm>
            <a:custGeom>
              <a:avLst/>
              <a:gdLst/>
              <a:ahLst/>
              <a:cxnLst/>
              <a:rect l="l" t="t" r="r" b="b"/>
              <a:pathLst>
                <a:path w="7117" h="5251" extrusionOk="0">
                  <a:moveTo>
                    <a:pt x="250" y="0"/>
                  </a:moveTo>
                  <a:cubicBezTo>
                    <a:pt x="90" y="0"/>
                    <a:pt x="0" y="188"/>
                    <a:pt x="97" y="312"/>
                  </a:cubicBezTo>
                  <a:lnTo>
                    <a:pt x="3954" y="5251"/>
                  </a:lnTo>
                  <a:lnTo>
                    <a:pt x="7117" y="5251"/>
                  </a:lnTo>
                  <a:lnTo>
                    <a:pt x="2275" y="631"/>
                  </a:lnTo>
                  <a:cubicBezTo>
                    <a:pt x="1845" y="229"/>
                    <a:pt x="1276" y="0"/>
                    <a:pt x="687" y="0"/>
                  </a:cubicBezTo>
                  <a:close/>
                </a:path>
              </a:pathLst>
            </a:custGeom>
            <a:solidFill>
              <a:srgbClr val="9BAB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6843;p65">
              <a:extLst>
                <a:ext uri="{FF2B5EF4-FFF2-40B4-BE49-F238E27FC236}">
                  <a16:creationId xmlns:a16="http://schemas.microsoft.com/office/drawing/2014/main" id="{76AC40BC-5EE6-4174-9E1C-C45208906855}"/>
                </a:ext>
              </a:extLst>
            </p:cNvPr>
            <p:cNvSpPr/>
            <p:nvPr/>
          </p:nvSpPr>
          <p:spPr>
            <a:xfrm>
              <a:off x="5212680" y="4186887"/>
              <a:ext cx="184249" cy="137957"/>
            </a:xfrm>
            <a:custGeom>
              <a:avLst/>
              <a:gdLst/>
              <a:ahLst/>
              <a:cxnLst/>
              <a:rect l="l" t="t" r="r" b="b"/>
              <a:pathLst>
                <a:path w="7013" h="5251" extrusionOk="0">
                  <a:moveTo>
                    <a:pt x="153" y="0"/>
                  </a:moveTo>
                  <a:cubicBezTo>
                    <a:pt x="90" y="0"/>
                    <a:pt x="35" y="28"/>
                    <a:pt x="0" y="77"/>
                  </a:cubicBezTo>
                  <a:cubicBezTo>
                    <a:pt x="382" y="174"/>
                    <a:pt x="729" y="361"/>
                    <a:pt x="1020" y="631"/>
                  </a:cubicBezTo>
                  <a:lnTo>
                    <a:pt x="5861" y="5251"/>
                  </a:lnTo>
                  <a:lnTo>
                    <a:pt x="7013" y="5251"/>
                  </a:lnTo>
                  <a:lnTo>
                    <a:pt x="2178" y="631"/>
                  </a:lnTo>
                  <a:cubicBezTo>
                    <a:pt x="1748" y="229"/>
                    <a:pt x="1179" y="0"/>
                    <a:pt x="583" y="0"/>
                  </a:cubicBezTo>
                  <a:close/>
                </a:path>
              </a:pathLst>
            </a:custGeom>
            <a:solidFill>
              <a:srgbClr val="748B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6844;p65">
              <a:extLst>
                <a:ext uri="{FF2B5EF4-FFF2-40B4-BE49-F238E27FC236}">
                  <a16:creationId xmlns:a16="http://schemas.microsoft.com/office/drawing/2014/main" id="{6835072A-37EC-4F14-BC59-09EAB58E123F}"/>
                </a:ext>
              </a:extLst>
            </p:cNvPr>
            <p:cNvSpPr/>
            <p:nvPr/>
          </p:nvSpPr>
          <p:spPr>
            <a:xfrm>
              <a:off x="5084391" y="4236069"/>
              <a:ext cx="504064" cy="145103"/>
            </a:xfrm>
            <a:custGeom>
              <a:avLst/>
              <a:gdLst/>
              <a:ahLst/>
              <a:cxnLst/>
              <a:rect l="l" t="t" r="r" b="b"/>
              <a:pathLst>
                <a:path w="19186" h="5523" extrusionOk="0">
                  <a:moveTo>
                    <a:pt x="1060" y="1"/>
                  </a:moveTo>
                  <a:cubicBezTo>
                    <a:pt x="1053" y="1"/>
                    <a:pt x="1047" y="1"/>
                    <a:pt x="1041" y="1"/>
                  </a:cubicBezTo>
                  <a:lnTo>
                    <a:pt x="194" y="1"/>
                  </a:lnTo>
                  <a:cubicBezTo>
                    <a:pt x="90" y="1"/>
                    <a:pt x="0" y="84"/>
                    <a:pt x="0" y="195"/>
                  </a:cubicBezTo>
                  <a:lnTo>
                    <a:pt x="0" y="4731"/>
                  </a:lnTo>
                  <a:cubicBezTo>
                    <a:pt x="0" y="5162"/>
                    <a:pt x="354" y="5515"/>
                    <a:pt x="791" y="5522"/>
                  </a:cubicBezTo>
                  <a:lnTo>
                    <a:pt x="19026" y="5522"/>
                  </a:lnTo>
                  <a:cubicBezTo>
                    <a:pt x="19116" y="5522"/>
                    <a:pt x="19186" y="5453"/>
                    <a:pt x="19186" y="5363"/>
                  </a:cubicBezTo>
                  <a:lnTo>
                    <a:pt x="19186" y="5356"/>
                  </a:lnTo>
                  <a:cubicBezTo>
                    <a:pt x="19186" y="5155"/>
                    <a:pt x="19109" y="4953"/>
                    <a:pt x="18964" y="4815"/>
                  </a:cubicBezTo>
                  <a:lnTo>
                    <a:pt x="18520" y="4364"/>
                  </a:lnTo>
                  <a:lnTo>
                    <a:pt x="17847" y="3691"/>
                  </a:lnTo>
                  <a:cubicBezTo>
                    <a:pt x="17417" y="3254"/>
                    <a:pt x="16827" y="3011"/>
                    <a:pt x="16217" y="3011"/>
                  </a:cubicBezTo>
                  <a:lnTo>
                    <a:pt x="3669" y="3011"/>
                  </a:lnTo>
                  <a:cubicBezTo>
                    <a:pt x="3392" y="3011"/>
                    <a:pt x="3142" y="2866"/>
                    <a:pt x="3004" y="2623"/>
                  </a:cubicBezTo>
                  <a:lnTo>
                    <a:pt x="1713" y="382"/>
                  </a:lnTo>
                  <a:cubicBezTo>
                    <a:pt x="1578" y="145"/>
                    <a:pt x="1330" y="1"/>
                    <a:pt x="1060" y="1"/>
                  </a:cubicBezTo>
                  <a:close/>
                </a:path>
              </a:pathLst>
            </a:custGeom>
            <a:solidFill>
              <a:srgbClr val="C1CF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845;p65">
              <a:extLst>
                <a:ext uri="{FF2B5EF4-FFF2-40B4-BE49-F238E27FC236}">
                  <a16:creationId xmlns:a16="http://schemas.microsoft.com/office/drawing/2014/main" id="{BD111DD1-74D3-4700-92A8-8EF301E26FDC}"/>
                </a:ext>
              </a:extLst>
            </p:cNvPr>
            <p:cNvSpPr/>
            <p:nvPr/>
          </p:nvSpPr>
          <p:spPr>
            <a:xfrm>
              <a:off x="5209948" y="4348148"/>
              <a:ext cx="209050" cy="161129"/>
            </a:xfrm>
            <a:custGeom>
              <a:avLst/>
              <a:gdLst/>
              <a:ahLst/>
              <a:cxnLst/>
              <a:rect l="l" t="t" r="r" b="b"/>
              <a:pathLst>
                <a:path w="7957" h="6133" extrusionOk="0">
                  <a:moveTo>
                    <a:pt x="4738" y="1"/>
                  </a:moveTo>
                  <a:cubicBezTo>
                    <a:pt x="4675" y="1"/>
                    <a:pt x="4620" y="28"/>
                    <a:pt x="4585" y="70"/>
                  </a:cubicBezTo>
                  <a:lnTo>
                    <a:pt x="104" y="5820"/>
                  </a:lnTo>
                  <a:cubicBezTo>
                    <a:pt x="0" y="5952"/>
                    <a:pt x="90" y="6132"/>
                    <a:pt x="257" y="6132"/>
                  </a:cubicBezTo>
                  <a:lnTo>
                    <a:pt x="687" y="6132"/>
                  </a:lnTo>
                  <a:cubicBezTo>
                    <a:pt x="1276" y="6132"/>
                    <a:pt x="1845" y="5910"/>
                    <a:pt x="2275" y="5501"/>
                  </a:cubicBezTo>
                  <a:lnTo>
                    <a:pt x="7880" y="195"/>
                  </a:lnTo>
                  <a:cubicBezTo>
                    <a:pt x="7956" y="126"/>
                    <a:pt x="7907" y="1"/>
                    <a:pt x="7803" y="1"/>
                  </a:cubicBezTo>
                  <a:close/>
                </a:path>
              </a:pathLst>
            </a:custGeom>
            <a:solidFill>
              <a:srgbClr val="9BAB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846;p65">
              <a:extLst>
                <a:ext uri="{FF2B5EF4-FFF2-40B4-BE49-F238E27FC236}">
                  <a16:creationId xmlns:a16="http://schemas.microsoft.com/office/drawing/2014/main" id="{352307ED-3BCE-4DDF-B273-82C6197E2070}"/>
                </a:ext>
              </a:extLst>
            </p:cNvPr>
            <p:cNvSpPr/>
            <p:nvPr/>
          </p:nvSpPr>
          <p:spPr>
            <a:xfrm>
              <a:off x="5382322" y="4183682"/>
              <a:ext cx="203218" cy="76663"/>
            </a:xfrm>
            <a:custGeom>
              <a:avLst/>
              <a:gdLst/>
              <a:ahLst/>
              <a:cxnLst/>
              <a:rect l="l" t="t" r="r" b="b"/>
              <a:pathLst>
                <a:path w="7735" h="2918" extrusionOk="0">
                  <a:moveTo>
                    <a:pt x="3807" y="1"/>
                  </a:moveTo>
                  <a:cubicBezTo>
                    <a:pt x="3769" y="1"/>
                    <a:pt x="3730" y="2"/>
                    <a:pt x="3691" y="4"/>
                  </a:cubicBezTo>
                  <a:cubicBezTo>
                    <a:pt x="2768" y="67"/>
                    <a:pt x="2026" y="767"/>
                    <a:pt x="1908" y="1683"/>
                  </a:cubicBezTo>
                  <a:cubicBezTo>
                    <a:pt x="1723" y="1598"/>
                    <a:pt x="1532" y="1559"/>
                    <a:pt x="1346" y="1559"/>
                  </a:cubicBezTo>
                  <a:cubicBezTo>
                    <a:pt x="637" y="1559"/>
                    <a:pt x="1" y="2130"/>
                    <a:pt x="1" y="2911"/>
                  </a:cubicBezTo>
                  <a:lnTo>
                    <a:pt x="7735" y="2918"/>
                  </a:lnTo>
                  <a:cubicBezTo>
                    <a:pt x="7735" y="2023"/>
                    <a:pt x="7005" y="1354"/>
                    <a:pt x="6177" y="1354"/>
                  </a:cubicBezTo>
                  <a:cubicBezTo>
                    <a:pt x="6009" y="1354"/>
                    <a:pt x="5838" y="1382"/>
                    <a:pt x="5668" y="1440"/>
                  </a:cubicBezTo>
                  <a:cubicBezTo>
                    <a:pt x="5449" y="590"/>
                    <a:pt x="4676" y="1"/>
                    <a:pt x="3807" y="1"/>
                  </a:cubicBezTo>
                  <a:close/>
                </a:path>
              </a:pathLst>
            </a:custGeom>
            <a:solidFill>
              <a:srgbClr val="9BA9B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6847;p65">
              <a:extLst>
                <a:ext uri="{FF2B5EF4-FFF2-40B4-BE49-F238E27FC236}">
                  <a16:creationId xmlns:a16="http://schemas.microsoft.com/office/drawing/2014/main" id="{E53C2C1C-ADD3-4E33-97DE-9108D6F2D749}"/>
                </a:ext>
              </a:extLst>
            </p:cNvPr>
            <p:cNvSpPr/>
            <p:nvPr/>
          </p:nvSpPr>
          <p:spPr>
            <a:xfrm>
              <a:off x="5274263" y="4337901"/>
              <a:ext cx="23724" cy="20309"/>
            </a:xfrm>
            <a:custGeom>
              <a:avLst/>
              <a:gdLst/>
              <a:ahLst/>
              <a:cxnLst/>
              <a:rect l="l" t="t" r="r" b="b"/>
              <a:pathLst>
                <a:path w="903" h="773" extrusionOk="0">
                  <a:moveTo>
                    <a:pt x="512" y="0"/>
                  </a:moveTo>
                  <a:cubicBezTo>
                    <a:pt x="418" y="0"/>
                    <a:pt x="322" y="35"/>
                    <a:pt x="243" y="113"/>
                  </a:cubicBezTo>
                  <a:cubicBezTo>
                    <a:pt x="1" y="356"/>
                    <a:pt x="167" y="772"/>
                    <a:pt x="514" y="772"/>
                  </a:cubicBezTo>
                  <a:cubicBezTo>
                    <a:pt x="729" y="772"/>
                    <a:pt x="895" y="599"/>
                    <a:pt x="902" y="391"/>
                  </a:cubicBezTo>
                  <a:cubicBezTo>
                    <a:pt x="902" y="156"/>
                    <a:pt x="711" y="0"/>
                    <a:pt x="512" y="0"/>
                  </a:cubicBezTo>
                  <a:close/>
                </a:path>
              </a:pathLst>
            </a:custGeom>
            <a:solidFill>
              <a:srgbClr val="465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6848;p65">
              <a:extLst>
                <a:ext uri="{FF2B5EF4-FFF2-40B4-BE49-F238E27FC236}">
                  <a16:creationId xmlns:a16="http://schemas.microsoft.com/office/drawing/2014/main" id="{F98784BD-0971-4A56-9ADC-79BD97A20042}"/>
                </a:ext>
              </a:extLst>
            </p:cNvPr>
            <p:cNvSpPr/>
            <p:nvPr/>
          </p:nvSpPr>
          <p:spPr>
            <a:xfrm>
              <a:off x="5233619" y="4337901"/>
              <a:ext cx="23724" cy="20309"/>
            </a:xfrm>
            <a:custGeom>
              <a:avLst/>
              <a:gdLst/>
              <a:ahLst/>
              <a:cxnLst/>
              <a:rect l="l" t="t" r="r" b="b"/>
              <a:pathLst>
                <a:path w="903" h="773" extrusionOk="0">
                  <a:moveTo>
                    <a:pt x="512" y="0"/>
                  </a:moveTo>
                  <a:cubicBezTo>
                    <a:pt x="418" y="0"/>
                    <a:pt x="322" y="35"/>
                    <a:pt x="244" y="113"/>
                  </a:cubicBezTo>
                  <a:cubicBezTo>
                    <a:pt x="1" y="356"/>
                    <a:pt x="174" y="772"/>
                    <a:pt x="514" y="772"/>
                  </a:cubicBezTo>
                  <a:cubicBezTo>
                    <a:pt x="729" y="772"/>
                    <a:pt x="903" y="599"/>
                    <a:pt x="903" y="391"/>
                  </a:cubicBezTo>
                  <a:cubicBezTo>
                    <a:pt x="903" y="156"/>
                    <a:pt x="711" y="0"/>
                    <a:pt x="512" y="0"/>
                  </a:cubicBezTo>
                  <a:close/>
                </a:path>
              </a:pathLst>
            </a:custGeom>
            <a:solidFill>
              <a:srgbClr val="465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6849;p65">
              <a:extLst>
                <a:ext uri="{FF2B5EF4-FFF2-40B4-BE49-F238E27FC236}">
                  <a16:creationId xmlns:a16="http://schemas.microsoft.com/office/drawing/2014/main" id="{691A1CFB-9E55-467F-8583-F9F66C099A7A}"/>
                </a:ext>
              </a:extLst>
            </p:cNvPr>
            <p:cNvSpPr/>
            <p:nvPr/>
          </p:nvSpPr>
          <p:spPr>
            <a:xfrm>
              <a:off x="5193002" y="4337901"/>
              <a:ext cx="23698" cy="20309"/>
            </a:xfrm>
            <a:custGeom>
              <a:avLst/>
              <a:gdLst/>
              <a:ahLst/>
              <a:cxnLst/>
              <a:rect l="l" t="t" r="r" b="b"/>
              <a:pathLst>
                <a:path w="902" h="773" extrusionOk="0">
                  <a:moveTo>
                    <a:pt x="512" y="0"/>
                  </a:moveTo>
                  <a:cubicBezTo>
                    <a:pt x="417" y="0"/>
                    <a:pt x="321" y="35"/>
                    <a:pt x="243" y="113"/>
                  </a:cubicBezTo>
                  <a:cubicBezTo>
                    <a:pt x="0" y="356"/>
                    <a:pt x="174" y="772"/>
                    <a:pt x="520" y="772"/>
                  </a:cubicBezTo>
                  <a:cubicBezTo>
                    <a:pt x="728" y="772"/>
                    <a:pt x="902" y="599"/>
                    <a:pt x="902" y="391"/>
                  </a:cubicBezTo>
                  <a:cubicBezTo>
                    <a:pt x="902" y="156"/>
                    <a:pt x="710" y="0"/>
                    <a:pt x="512" y="0"/>
                  </a:cubicBezTo>
                  <a:close/>
                </a:path>
              </a:pathLst>
            </a:custGeom>
            <a:solidFill>
              <a:srgbClr val="465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6850;p65">
              <a:extLst>
                <a:ext uri="{FF2B5EF4-FFF2-40B4-BE49-F238E27FC236}">
                  <a16:creationId xmlns:a16="http://schemas.microsoft.com/office/drawing/2014/main" id="{94AEBA91-5D54-4A48-ABFD-23979D34B7F7}"/>
                </a:ext>
              </a:extLst>
            </p:cNvPr>
            <p:cNvSpPr/>
            <p:nvPr/>
          </p:nvSpPr>
          <p:spPr>
            <a:xfrm>
              <a:off x="5152542" y="4337901"/>
              <a:ext cx="23724" cy="20309"/>
            </a:xfrm>
            <a:custGeom>
              <a:avLst/>
              <a:gdLst/>
              <a:ahLst/>
              <a:cxnLst/>
              <a:rect l="l" t="t" r="r" b="b"/>
              <a:pathLst>
                <a:path w="903" h="773" extrusionOk="0">
                  <a:moveTo>
                    <a:pt x="512" y="0"/>
                  </a:moveTo>
                  <a:cubicBezTo>
                    <a:pt x="417" y="0"/>
                    <a:pt x="321" y="35"/>
                    <a:pt x="243" y="113"/>
                  </a:cubicBezTo>
                  <a:cubicBezTo>
                    <a:pt x="0" y="356"/>
                    <a:pt x="174" y="772"/>
                    <a:pt x="514" y="772"/>
                  </a:cubicBezTo>
                  <a:cubicBezTo>
                    <a:pt x="729" y="772"/>
                    <a:pt x="902" y="599"/>
                    <a:pt x="902" y="391"/>
                  </a:cubicBezTo>
                  <a:cubicBezTo>
                    <a:pt x="902" y="156"/>
                    <a:pt x="711" y="0"/>
                    <a:pt x="512" y="0"/>
                  </a:cubicBezTo>
                  <a:close/>
                </a:path>
              </a:pathLst>
            </a:custGeom>
            <a:solidFill>
              <a:srgbClr val="465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51;p65">
              <a:extLst>
                <a:ext uri="{FF2B5EF4-FFF2-40B4-BE49-F238E27FC236}">
                  <a16:creationId xmlns:a16="http://schemas.microsoft.com/office/drawing/2014/main" id="{454B7862-238B-47F1-A365-6AB795EB5647}"/>
                </a:ext>
              </a:extLst>
            </p:cNvPr>
            <p:cNvSpPr/>
            <p:nvPr/>
          </p:nvSpPr>
          <p:spPr>
            <a:xfrm>
              <a:off x="5446479" y="4337901"/>
              <a:ext cx="23724" cy="20309"/>
            </a:xfrm>
            <a:custGeom>
              <a:avLst/>
              <a:gdLst/>
              <a:ahLst/>
              <a:cxnLst/>
              <a:rect l="l" t="t" r="r" b="b"/>
              <a:pathLst>
                <a:path w="903" h="773" extrusionOk="0">
                  <a:moveTo>
                    <a:pt x="512" y="0"/>
                  </a:moveTo>
                  <a:cubicBezTo>
                    <a:pt x="417" y="0"/>
                    <a:pt x="321" y="35"/>
                    <a:pt x="243" y="113"/>
                  </a:cubicBezTo>
                  <a:cubicBezTo>
                    <a:pt x="0" y="356"/>
                    <a:pt x="174" y="772"/>
                    <a:pt x="521" y="772"/>
                  </a:cubicBezTo>
                  <a:cubicBezTo>
                    <a:pt x="729" y="772"/>
                    <a:pt x="902" y="599"/>
                    <a:pt x="902" y="391"/>
                  </a:cubicBezTo>
                  <a:cubicBezTo>
                    <a:pt x="902" y="156"/>
                    <a:pt x="711" y="0"/>
                    <a:pt x="512" y="0"/>
                  </a:cubicBezTo>
                  <a:close/>
                </a:path>
              </a:pathLst>
            </a:custGeom>
            <a:solidFill>
              <a:srgbClr val="465C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852;p65">
              <a:extLst>
                <a:ext uri="{FF2B5EF4-FFF2-40B4-BE49-F238E27FC236}">
                  <a16:creationId xmlns:a16="http://schemas.microsoft.com/office/drawing/2014/main" id="{9F3B2E27-D64D-44C9-B37E-2345CA350722}"/>
                </a:ext>
              </a:extLst>
            </p:cNvPr>
            <p:cNvSpPr/>
            <p:nvPr/>
          </p:nvSpPr>
          <p:spPr>
            <a:xfrm>
              <a:off x="5467261" y="4183944"/>
              <a:ext cx="118279" cy="76400"/>
            </a:xfrm>
            <a:custGeom>
              <a:avLst/>
              <a:gdLst/>
              <a:ahLst/>
              <a:cxnLst/>
              <a:rect l="l" t="t" r="r" b="b"/>
              <a:pathLst>
                <a:path w="4502" h="2908" extrusionOk="0">
                  <a:moveTo>
                    <a:pt x="583" y="0"/>
                  </a:moveTo>
                  <a:cubicBezTo>
                    <a:pt x="390" y="0"/>
                    <a:pt x="194" y="30"/>
                    <a:pt x="0" y="91"/>
                  </a:cubicBezTo>
                  <a:cubicBezTo>
                    <a:pt x="624" y="286"/>
                    <a:pt x="1103" y="792"/>
                    <a:pt x="1269" y="1430"/>
                  </a:cubicBezTo>
                  <a:cubicBezTo>
                    <a:pt x="1440" y="1372"/>
                    <a:pt x="1611" y="1344"/>
                    <a:pt x="1779" y="1344"/>
                  </a:cubicBezTo>
                  <a:cubicBezTo>
                    <a:pt x="2607" y="1344"/>
                    <a:pt x="3338" y="2013"/>
                    <a:pt x="3343" y="2908"/>
                  </a:cubicBezTo>
                  <a:lnTo>
                    <a:pt x="4502" y="2908"/>
                  </a:lnTo>
                  <a:cubicBezTo>
                    <a:pt x="4502" y="2019"/>
                    <a:pt x="3772" y="1351"/>
                    <a:pt x="2944" y="1351"/>
                  </a:cubicBezTo>
                  <a:cubicBezTo>
                    <a:pt x="2777" y="1351"/>
                    <a:pt x="2605" y="1379"/>
                    <a:pt x="2435" y="1437"/>
                  </a:cubicBezTo>
                  <a:cubicBezTo>
                    <a:pt x="2209" y="567"/>
                    <a:pt x="1430" y="0"/>
                    <a:pt x="583" y="0"/>
                  </a:cubicBezTo>
                  <a:close/>
                </a:path>
              </a:pathLst>
            </a:custGeom>
            <a:solidFill>
              <a:srgbClr val="657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853;p65">
              <a:extLst>
                <a:ext uri="{FF2B5EF4-FFF2-40B4-BE49-F238E27FC236}">
                  <a16:creationId xmlns:a16="http://schemas.microsoft.com/office/drawing/2014/main" id="{C7CB7794-CEEC-4E1D-84C3-8861EA9F8AA3}"/>
                </a:ext>
              </a:extLst>
            </p:cNvPr>
            <p:cNvSpPr/>
            <p:nvPr/>
          </p:nvSpPr>
          <p:spPr>
            <a:xfrm>
              <a:off x="5212680" y="4348148"/>
              <a:ext cx="206265" cy="161129"/>
            </a:xfrm>
            <a:custGeom>
              <a:avLst/>
              <a:gdLst/>
              <a:ahLst/>
              <a:cxnLst/>
              <a:rect l="l" t="t" r="r" b="b"/>
              <a:pathLst>
                <a:path w="7851" h="6133" extrusionOk="0">
                  <a:moveTo>
                    <a:pt x="7701" y="0"/>
                  </a:moveTo>
                  <a:cubicBezTo>
                    <a:pt x="7698" y="0"/>
                    <a:pt x="7695" y="1"/>
                    <a:pt x="7692" y="1"/>
                  </a:cubicBezTo>
                  <a:lnTo>
                    <a:pt x="6541" y="1"/>
                  </a:lnTo>
                  <a:cubicBezTo>
                    <a:pt x="6645" y="1"/>
                    <a:pt x="6694" y="126"/>
                    <a:pt x="6617" y="195"/>
                  </a:cubicBezTo>
                  <a:lnTo>
                    <a:pt x="1013" y="5501"/>
                  </a:lnTo>
                  <a:cubicBezTo>
                    <a:pt x="729" y="5772"/>
                    <a:pt x="382" y="5966"/>
                    <a:pt x="0" y="6063"/>
                  </a:cubicBezTo>
                  <a:cubicBezTo>
                    <a:pt x="35" y="6112"/>
                    <a:pt x="90" y="6132"/>
                    <a:pt x="153" y="6132"/>
                  </a:cubicBezTo>
                  <a:lnTo>
                    <a:pt x="583" y="6132"/>
                  </a:lnTo>
                  <a:cubicBezTo>
                    <a:pt x="1172" y="6132"/>
                    <a:pt x="1741" y="5910"/>
                    <a:pt x="2178" y="5501"/>
                  </a:cubicBezTo>
                  <a:lnTo>
                    <a:pt x="7776" y="202"/>
                  </a:lnTo>
                  <a:cubicBezTo>
                    <a:pt x="7850" y="128"/>
                    <a:pt x="7806" y="0"/>
                    <a:pt x="7701" y="0"/>
                  </a:cubicBezTo>
                  <a:close/>
                </a:path>
              </a:pathLst>
            </a:custGeom>
            <a:solidFill>
              <a:srgbClr val="748B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854;p65">
              <a:extLst>
                <a:ext uri="{FF2B5EF4-FFF2-40B4-BE49-F238E27FC236}">
                  <a16:creationId xmlns:a16="http://schemas.microsoft.com/office/drawing/2014/main" id="{98804C28-E1E3-4406-B59B-F434144B7F47}"/>
                </a:ext>
              </a:extLst>
            </p:cNvPr>
            <p:cNvSpPr/>
            <p:nvPr/>
          </p:nvSpPr>
          <p:spPr>
            <a:xfrm>
              <a:off x="5479819" y="4315176"/>
              <a:ext cx="27376" cy="6410"/>
            </a:xfrm>
            <a:custGeom>
              <a:avLst/>
              <a:gdLst/>
              <a:ahLst/>
              <a:cxnLst/>
              <a:rect l="l" t="t" r="r" b="b"/>
              <a:pathLst>
                <a:path w="1042" h="244" extrusionOk="0">
                  <a:moveTo>
                    <a:pt x="1" y="0"/>
                  </a:moveTo>
                  <a:cubicBezTo>
                    <a:pt x="361" y="0"/>
                    <a:pt x="715" y="84"/>
                    <a:pt x="1041" y="243"/>
                  </a:cubicBezTo>
                  <a:lnTo>
                    <a:pt x="1041" y="0"/>
                  </a:lnTo>
                  <a:close/>
                </a:path>
              </a:pathLst>
            </a:custGeom>
            <a:solidFill>
              <a:srgbClr val="8C9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6855;p65">
              <a:extLst>
                <a:ext uri="{FF2B5EF4-FFF2-40B4-BE49-F238E27FC236}">
                  <a16:creationId xmlns:a16="http://schemas.microsoft.com/office/drawing/2014/main" id="{ACF524F7-CD20-48F1-9DB8-2806B7AFDDF4}"/>
                </a:ext>
              </a:extLst>
            </p:cNvPr>
            <p:cNvSpPr/>
            <p:nvPr/>
          </p:nvSpPr>
          <p:spPr>
            <a:xfrm>
              <a:off x="5540508" y="4350696"/>
              <a:ext cx="47947" cy="30476"/>
            </a:xfrm>
            <a:custGeom>
              <a:avLst/>
              <a:gdLst/>
              <a:ahLst/>
              <a:cxnLst/>
              <a:rect l="l" t="t" r="r" b="b"/>
              <a:pathLst>
                <a:path w="1825" h="1160" extrusionOk="0">
                  <a:moveTo>
                    <a:pt x="0" y="1"/>
                  </a:moveTo>
                  <a:lnTo>
                    <a:pt x="451" y="452"/>
                  </a:lnTo>
                  <a:cubicBezTo>
                    <a:pt x="590" y="590"/>
                    <a:pt x="666" y="792"/>
                    <a:pt x="666" y="993"/>
                  </a:cubicBezTo>
                  <a:lnTo>
                    <a:pt x="666" y="1000"/>
                  </a:lnTo>
                  <a:cubicBezTo>
                    <a:pt x="666" y="1090"/>
                    <a:pt x="597" y="1159"/>
                    <a:pt x="514" y="1159"/>
                  </a:cubicBezTo>
                  <a:lnTo>
                    <a:pt x="1665" y="1159"/>
                  </a:lnTo>
                  <a:cubicBezTo>
                    <a:pt x="1755" y="1159"/>
                    <a:pt x="1825" y="1090"/>
                    <a:pt x="1825" y="1000"/>
                  </a:cubicBezTo>
                  <a:lnTo>
                    <a:pt x="1825" y="993"/>
                  </a:lnTo>
                  <a:cubicBezTo>
                    <a:pt x="1825" y="792"/>
                    <a:pt x="1748" y="597"/>
                    <a:pt x="1610" y="452"/>
                  </a:cubicBezTo>
                  <a:lnTo>
                    <a:pt x="1159" y="1"/>
                  </a:lnTo>
                  <a:close/>
                </a:path>
              </a:pathLst>
            </a:custGeom>
            <a:solidFill>
              <a:srgbClr val="8C9E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6856;p65">
              <a:extLst>
                <a:ext uri="{FF2B5EF4-FFF2-40B4-BE49-F238E27FC236}">
                  <a16:creationId xmlns:a16="http://schemas.microsoft.com/office/drawing/2014/main" id="{FE608A07-7727-4B69-9C3E-C20BC8E6A08F}"/>
                </a:ext>
              </a:extLst>
            </p:cNvPr>
            <p:cNvSpPr/>
            <p:nvPr/>
          </p:nvSpPr>
          <p:spPr>
            <a:xfrm>
              <a:off x="5507352" y="4315176"/>
              <a:ext cx="63606" cy="35547"/>
            </a:xfrm>
            <a:custGeom>
              <a:avLst/>
              <a:gdLst/>
              <a:ahLst/>
              <a:cxnLst/>
              <a:rect l="l" t="t" r="r" b="b"/>
              <a:pathLst>
                <a:path w="2421" h="1353" extrusionOk="0">
                  <a:moveTo>
                    <a:pt x="0" y="0"/>
                  </a:moveTo>
                  <a:lnTo>
                    <a:pt x="0" y="770"/>
                  </a:lnTo>
                  <a:cubicBezTo>
                    <a:pt x="0" y="1089"/>
                    <a:pt x="257" y="1353"/>
                    <a:pt x="576" y="1353"/>
                  </a:cubicBezTo>
                  <a:lnTo>
                    <a:pt x="2421" y="1353"/>
                  </a:lnTo>
                  <a:lnTo>
                    <a:pt x="1748" y="680"/>
                  </a:lnTo>
                  <a:cubicBezTo>
                    <a:pt x="1318" y="243"/>
                    <a:pt x="728" y="0"/>
                    <a:pt x="118" y="0"/>
                  </a:cubicBezTo>
                  <a:close/>
                </a:path>
              </a:pathLst>
            </a:custGeom>
            <a:solidFill>
              <a:srgbClr val="99A8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6857;p65">
              <a:extLst>
                <a:ext uri="{FF2B5EF4-FFF2-40B4-BE49-F238E27FC236}">
                  <a16:creationId xmlns:a16="http://schemas.microsoft.com/office/drawing/2014/main" id="{A5E20067-836C-43C3-99A3-23571DBBD06C}"/>
                </a:ext>
              </a:extLst>
            </p:cNvPr>
            <p:cNvSpPr/>
            <p:nvPr/>
          </p:nvSpPr>
          <p:spPr>
            <a:xfrm>
              <a:off x="5507352" y="4315176"/>
              <a:ext cx="63606" cy="35547"/>
            </a:xfrm>
            <a:custGeom>
              <a:avLst/>
              <a:gdLst/>
              <a:ahLst/>
              <a:cxnLst/>
              <a:rect l="l" t="t" r="r" b="b"/>
              <a:pathLst>
                <a:path w="2421" h="1353" extrusionOk="0">
                  <a:moveTo>
                    <a:pt x="0" y="0"/>
                  </a:moveTo>
                  <a:lnTo>
                    <a:pt x="0" y="243"/>
                  </a:lnTo>
                  <a:cubicBezTo>
                    <a:pt x="215" y="354"/>
                    <a:pt x="416" y="500"/>
                    <a:pt x="597" y="680"/>
                  </a:cubicBezTo>
                  <a:lnTo>
                    <a:pt x="1262" y="1353"/>
                  </a:lnTo>
                  <a:lnTo>
                    <a:pt x="2421" y="1353"/>
                  </a:lnTo>
                  <a:lnTo>
                    <a:pt x="1755" y="673"/>
                  </a:lnTo>
                  <a:cubicBezTo>
                    <a:pt x="1318" y="243"/>
                    <a:pt x="728" y="0"/>
                    <a:pt x="118" y="0"/>
                  </a:cubicBezTo>
                  <a:close/>
                </a:path>
              </a:pathLst>
            </a:custGeom>
            <a:solidFill>
              <a:srgbClr val="7487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37"/>
          <p:cNvSpPr txBox="1">
            <a:spLocks noGrp="1"/>
          </p:cNvSpPr>
          <p:nvPr>
            <p:ph type="subTitle" idx="4294967295"/>
          </p:nvPr>
        </p:nvSpPr>
        <p:spPr>
          <a:xfrm>
            <a:off x="5572200" y="1602750"/>
            <a:ext cx="2502900" cy="52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I would like to go to: </a:t>
            </a:r>
            <a:endParaRPr dirty="0"/>
          </a:p>
          <a:p>
            <a:pPr marL="0" lvl="0" indent="0" algn="l" rtl="0">
              <a:spcBef>
                <a:spcPts val="1600"/>
              </a:spcBef>
              <a:spcAft>
                <a:spcPts val="1600"/>
              </a:spcAft>
              <a:buClr>
                <a:schemeClr val="dk1"/>
              </a:buClr>
              <a:buSzPts val="1100"/>
              <a:buFont typeface="Arial"/>
              <a:buNone/>
            </a:pPr>
            <a:endParaRPr dirty="0"/>
          </a:p>
        </p:txBody>
      </p:sp>
      <p:sp>
        <p:nvSpPr>
          <p:cNvPr id="660" name="Google Shape;660;p37"/>
          <p:cNvSpPr txBox="1">
            <a:spLocks noGrp="1"/>
          </p:cNvSpPr>
          <p:nvPr>
            <p:ph type="title"/>
          </p:nvPr>
        </p:nvSpPr>
        <p:spPr>
          <a:xfrm>
            <a:off x="709500" y="709975"/>
            <a:ext cx="7725000" cy="44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What are your next vacations?</a:t>
            </a:r>
            <a:endParaRPr dirty="0">
              <a:solidFill>
                <a:schemeClr val="accent1"/>
              </a:solidFill>
            </a:endParaRPr>
          </a:p>
        </p:txBody>
      </p:sp>
      <p:sp>
        <p:nvSpPr>
          <p:cNvPr id="661" name="Google Shape;661;p37"/>
          <p:cNvSpPr txBox="1">
            <a:spLocks noGrp="1"/>
          </p:cNvSpPr>
          <p:nvPr>
            <p:ph type="title" idx="4294967295"/>
          </p:nvPr>
        </p:nvSpPr>
        <p:spPr>
          <a:xfrm>
            <a:off x="5572201" y="2362200"/>
            <a:ext cx="2502900" cy="33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800" dirty="0">
                <a:solidFill>
                  <a:schemeClr val="accent2"/>
                </a:solidFill>
              </a:rPr>
              <a:t>Disneyland</a:t>
            </a:r>
            <a:endParaRPr sz="1800" dirty="0">
              <a:solidFill>
                <a:schemeClr val="accent2"/>
              </a:solidFill>
            </a:endParaRPr>
          </a:p>
        </p:txBody>
      </p:sp>
      <p:sp>
        <p:nvSpPr>
          <p:cNvPr id="662" name="Google Shape;662;p37"/>
          <p:cNvSpPr txBox="1">
            <a:spLocks noGrp="1"/>
          </p:cNvSpPr>
          <p:nvPr>
            <p:ph type="title" idx="4294967295"/>
          </p:nvPr>
        </p:nvSpPr>
        <p:spPr>
          <a:xfrm>
            <a:off x="5572201" y="3216693"/>
            <a:ext cx="2502900" cy="33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800" dirty="0"/>
              <a:t>The </a:t>
            </a:r>
            <a:r>
              <a:rPr lang="en-US" sz="1800" dirty="0">
                <a:highlight>
                  <a:srgbClr val="FFFF00"/>
                </a:highlight>
              </a:rPr>
              <a:t>w</a:t>
            </a:r>
            <a:r>
              <a:rPr lang="en-US" sz="1800" dirty="0"/>
              <a:t>izarding </a:t>
            </a:r>
            <a:r>
              <a:rPr lang="en-US" sz="1800" dirty="0">
                <a:highlight>
                  <a:srgbClr val="FFFF00"/>
                </a:highlight>
              </a:rPr>
              <a:t>w</a:t>
            </a:r>
            <a:r>
              <a:rPr lang="en-US" sz="1800" dirty="0"/>
              <a:t>orld of Harry Potter</a:t>
            </a:r>
            <a:endParaRPr sz="1800" dirty="0"/>
          </a:p>
        </p:txBody>
      </p:sp>
      <p:grpSp>
        <p:nvGrpSpPr>
          <p:cNvPr id="664" name="Google Shape;664;p37"/>
          <p:cNvGrpSpPr/>
          <p:nvPr/>
        </p:nvGrpSpPr>
        <p:grpSpPr>
          <a:xfrm>
            <a:off x="709497" y="1569713"/>
            <a:ext cx="4124264" cy="2712007"/>
            <a:chOff x="235800" y="830650"/>
            <a:chExt cx="6978450" cy="4588844"/>
          </a:xfrm>
        </p:grpSpPr>
        <p:sp>
          <p:nvSpPr>
            <p:cNvPr id="665" name="Google Shape;665;p37"/>
            <p:cNvSpPr/>
            <p:nvPr/>
          </p:nvSpPr>
          <p:spPr>
            <a:xfrm>
              <a:off x="235800" y="1224769"/>
              <a:ext cx="2592225" cy="4194725"/>
            </a:xfrm>
            <a:custGeom>
              <a:avLst/>
              <a:gdLst/>
              <a:ahLst/>
              <a:cxnLst/>
              <a:rect l="l" t="t" r="r" b="b"/>
              <a:pathLst>
                <a:path w="103689" h="167789" extrusionOk="0">
                  <a:moveTo>
                    <a:pt x="13807" y="0"/>
                  </a:moveTo>
                  <a:cubicBezTo>
                    <a:pt x="11526" y="0"/>
                    <a:pt x="9194" y="921"/>
                    <a:pt x="7431" y="2357"/>
                  </a:cubicBezTo>
                  <a:cubicBezTo>
                    <a:pt x="6418" y="3183"/>
                    <a:pt x="7559" y="5231"/>
                    <a:pt x="8433" y="6203"/>
                  </a:cubicBezTo>
                  <a:cubicBezTo>
                    <a:pt x="9308" y="7175"/>
                    <a:pt x="10393" y="8259"/>
                    <a:pt x="10189" y="9549"/>
                  </a:cubicBezTo>
                  <a:cubicBezTo>
                    <a:pt x="9355" y="9975"/>
                    <a:pt x="8287" y="10084"/>
                    <a:pt x="7292" y="10084"/>
                  </a:cubicBezTo>
                  <a:cubicBezTo>
                    <a:pt x="7024" y="10084"/>
                    <a:pt x="6762" y="10076"/>
                    <a:pt x="6511" y="10065"/>
                  </a:cubicBezTo>
                  <a:cubicBezTo>
                    <a:pt x="6102" y="10046"/>
                    <a:pt x="5686" y="9992"/>
                    <a:pt x="5277" y="9992"/>
                  </a:cubicBezTo>
                  <a:cubicBezTo>
                    <a:pt x="4990" y="9992"/>
                    <a:pt x="4705" y="10019"/>
                    <a:pt x="4430" y="10104"/>
                  </a:cubicBezTo>
                  <a:cubicBezTo>
                    <a:pt x="3763" y="10310"/>
                    <a:pt x="3182" y="11034"/>
                    <a:pt x="3440" y="11683"/>
                  </a:cubicBezTo>
                  <a:cubicBezTo>
                    <a:pt x="2981" y="12481"/>
                    <a:pt x="2431" y="12899"/>
                    <a:pt x="2962" y="13650"/>
                  </a:cubicBezTo>
                  <a:cubicBezTo>
                    <a:pt x="3377" y="14235"/>
                    <a:pt x="4081" y="14716"/>
                    <a:pt x="4076" y="15434"/>
                  </a:cubicBezTo>
                  <a:cubicBezTo>
                    <a:pt x="4071" y="16003"/>
                    <a:pt x="3591" y="16462"/>
                    <a:pt x="3082" y="16719"/>
                  </a:cubicBezTo>
                  <a:cubicBezTo>
                    <a:pt x="2572" y="16973"/>
                    <a:pt x="2000" y="17102"/>
                    <a:pt x="1518" y="17408"/>
                  </a:cubicBezTo>
                  <a:cubicBezTo>
                    <a:pt x="13" y="18366"/>
                    <a:pt x="0" y="20519"/>
                    <a:pt x="159" y="22295"/>
                  </a:cubicBezTo>
                  <a:cubicBezTo>
                    <a:pt x="1133" y="23491"/>
                    <a:pt x="1285" y="25550"/>
                    <a:pt x="817" y="27017"/>
                  </a:cubicBezTo>
                  <a:cubicBezTo>
                    <a:pt x="639" y="27577"/>
                    <a:pt x="351" y="28172"/>
                    <a:pt x="552" y="28724"/>
                  </a:cubicBezTo>
                  <a:cubicBezTo>
                    <a:pt x="782" y="29356"/>
                    <a:pt x="1526" y="29605"/>
                    <a:pt x="2177" y="29773"/>
                  </a:cubicBezTo>
                  <a:cubicBezTo>
                    <a:pt x="2891" y="29958"/>
                    <a:pt x="3669" y="30130"/>
                    <a:pt x="4408" y="30130"/>
                  </a:cubicBezTo>
                  <a:cubicBezTo>
                    <a:pt x="5109" y="30130"/>
                    <a:pt x="5775" y="29975"/>
                    <a:pt x="6314" y="29528"/>
                  </a:cubicBezTo>
                  <a:cubicBezTo>
                    <a:pt x="7583" y="28478"/>
                    <a:pt x="9157" y="28121"/>
                    <a:pt x="10834" y="28121"/>
                  </a:cubicBezTo>
                  <a:cubicBezTo>
                    <a:pt x="13016" y="28121"/>
                    <a:pt x="15374" y="28725"/>
                    <a:pt x="17464" y="29196"/>
                  </a:cubicBezTo>
                  <a:cubicBezTo>
                    <a:pt x="18740" y="29482"/>
                    <a:pt x="20083" y="29952"/>
                    <a:pt x="20830" y="31028"/>
                  </a:cubicBezTo>
                  <a:cubicBezTo>
                    <a:pt x="21824" y="32461"/>
                    <a:pt x="21400" y="34451"/>
                    <a:pt x="20580" y="35993"/>
                  </a:cubicBezTo>
                  <a:cubicBezTo>
                    <a:pt x="19762" y="37533"/>
                    <a:pt x="18587" y="38903"/>
                    <a:pt x="18068" y="40567"/>
                  </a:cubicBezTo>
                  <a:cubicBezTo>
                    <a:pt x="17582" y="42129"/>
                    <a:pt x="17717" y="43806"/>
                    <a:pt x="17859" y="45436"/>
                  </a:cubicBezTo>
                  <a:cubicBezTo>
                    <a:pt x="18032" y="47441"/>
                    <a:pt x="18242" y="49554"/>
                    <a:pt x="19405" y="51198"/>
                  </a:cubicBezTo>
                  <a:cubicBezTo>
                    <a:pt x="20624" y="52922"/>
                    <a:pt x="21392" y="55494"/>
                    <a:pt x="21294" y="57601"/>
                  </a:cubicBezTo>
                  <a:cubicBezTo>
                    <a:pt x="21216" y="59294"/>
                    <a:pt x="20619" y="60958"/>
                    <a:pt x="20775" y="62645"/>
                  </a:cubicBezTo>
                  <a:cubicBezTo>
                    <a:pt x="21057" y="65704"/>
                    <a:pt x="23699" y="67999"/>
                    <a:pt x="26397" y="69471"/>
                  </a:cubicBezTo>
                  <a:cubicBezTo>
                    <a:pt x="29219" y="71013"/>
                    <a:pt x="31651" y="73637"/>
                    <a:pt x="32623" y="76701"/>
                  </a:cubicBezTo>
                  <a:cubicBezTo>
                    <a:pt x="33112" y="78241"/>
                    <a:pt x="33257" y="79868"/>
                    <a:pt x="33688" y="81425"/>
                  </a:cubicBezTo>
                  <a:cubicBezTo>
                    <a:pt x="34432" y="84119"/>
                    <a:pt x="36051" y="86565"/>
                    <a:pt x="38239" y="88307"/>
                  </a:cubicBezTo>
                  <a:cubicBezTo>
                    <a:pt x="39834" y="89575"/>
                    <a:pt x="42451" y="90023"/>
                    <a:pt x="44455" y="90388"/>
                  </a:cubicBezTo>
                  <a:cubicBezTo>
                    <a:pt x="45495" y="90578"/>
                    <a:pt x="46617" y="90728"/>
                    <a:pt x="47400" y="91437"/>
                  </a:cubicBezTo>
                  <a:cubicBezTo>
                    <a:pt x="47762" y="91764"/>
                    <a:pt x="48023" y="92187"/>
                    <a:pt x="48369" y="92530"/>
                  </a:cubicBezTo>
                  <a:cubicBezTo>
                    <a:pt x="50044" y="94188"/>
                    <a:pt x="53127" y="93507"/>
                    <a:pt x="54821" y="95145"/>
                  </a:cubicBezTo>
                  <a:cubicBezTo>
                    <a:pt x="55259" y="95566"/>
                    <a:pt x="55558" y="96107"/>
                    <a:pt x="55941" y="96579"/>
                  </a:cubicBezTo>
                  <a:cubicBezTo>
                    <a:pt x="56887" y="97736"/>
                    <a:pt x="58370" y="98428"/>
                    <a:pt x="59861" y="98428"/>
                  </a:cubicBezTo>
                  <a:cubicBezTo>
                    <a:pt x="60003" y="98428"/>
                    <a:pt x="60145" y="98421"/>
                    <a:pt x="60286" y="98409"/>
                  </a:cubicBezTo>
                  <a:lnTo>
                    <a:pt x="60286" y="98409"/>
                  </a:lnTo>
                  <a:cubicBezTo>
                    <a:pt x="59905" y="99653"/>
                    <a:pt x="61397" y="101114"/>
                    <a:pt x="60936" y="102330"/>
                  </a:cubicBezTo>
                  <a:cubicBezTo>
                    <a:pt x="60565" y="103312"/>
                    <a:pt x="59445" y="103741"/>
                    <a:pt x="58674" y="104452"/>
                  </a:cubicBezTo>
                  <a:cubicBezTo>
                    <a:pt x="57337" y="105685"/>
                    <a:pt x="57129" y="107795"/>
                    <a:pt x="57705" y="109521"/>
                  </a:cubicBezTo>
                  <a:cubicBezTo>
                    <a:pt x="58282" y="111246"/>
                    <a:pt x="59498" y="112671"/>
                    <a:pt x="60717" y="114022"/>
                  </a:cubicBezTo>
                  <a:cubicBezTo>
                    <a:pt x="62978" y="116530"/>
                    <a:pt x="65696" y="117746"/>
                    <a:pt x="68148" y="120066"/>
                  </a:cubicBezTo>
                  <a:cubicBezTo>
                    <a:pt x="70420" y="122216"/>
                    <a:pt x="70937" y="125696"/>
                    <a:pt x="70438" y="128784"/>
                  </a:cubicBezTo>
                  <a:cubicBezTo>
                    <a:pt x="69938" y="131872"/>
                    <a:pt x="68585" y="134744"/>
                    <a:pt x="67620" y="137718"/>
                  </a:cubicBezTo>
                  <a:cubicBezTo>
                    <a:pt x="65814" y="143276"/>
                    <a:pt x="65376" y="149382"/>
                    <a:pt x="67102" y="154963"/>
                  </a:cubicBezTo>
                  <a:cubicBezTo>
                    <a:pt x="68828" y="160546"/>
                    <a:pt x="72869" y="165522"/>
                    <a:pt x="78283" y="167717"/>
                  </a:cubicBezTo>
                  <a:cubicBezTo>
                    <a:pt x="78404" y="167766"/>
                    <a:pt x="78530" y="167788"/>
                    <a:pt x="78658" y="167788"/>
                  </a:cubicBezTo>
                  <a:cubicBezTo>
                    <a:pt x="79167" y="167788"/>
                    <a:pt x="79705" y="167444"/>
                    <a:pt x="80056" y="167066"/>
                  </a:cubicBezTo>
                  <a:cubicBezTo>
                    <a:pt x="80495" y="166591"/>
                    <a:pt x="80589" y="165833"/>
                    <a:pt x="80281" y="165265"/>
                  </a:cubicBezTo>
                  <a:cubicBezTo>
                    <a:pt x="79304" y="163467"/>
                    <a:pt x="77566" y="161932"/>
                    <a:pt x="76298" y="160326"/>
                  </a:cubicBezTo>
                  <a:cubicBezTo>
                    <a:pt x="75898" y="159821"/>
                    <a:pt x="75478" y="159248"/>
                    <a:pt x="75530" y="158607"/>
                  </a:cubicBezTo>
                  <a:cubicBezTo>
                    <a:pt x="75589" y="157886"/>
                    <a:pt x="76208" y="157367"/>
                    <a:pt x="76666" y="156807"/>
                  </a:cubicBezTo>
                  <a:cubicBezTo>
                    <a:pt x="77361" y="155947"/>
                    <a:pt x="77729" y="154867"/>
                    <a:pt x="77704" y="153762"/>
                  </a:cubicBezTo>
                  <a:cubicBezTo>
                    <a:pt x="77674" y="152733"/>
                    <a:pt x="77075" y="151726"/>
                    <a:pt x="77111" y="150697"/>
                  </a:cubicBezTo>
                  <a:cubicBezTo>
                    <a:pt x="77146" y="149667"/>
                    <a:pt x="77701" y="148583"/>
                    <a:pt x="78676" y="148251"/>
                  </a:cubicBezTo>
                  <a:cubicBezTo>
                    <a:pt x="79120" y="148100"/>
                    <a:pt x="79614" y="148115"/>
                    <a:pt x="80042" y="147926"/>
                  </a:cubicBezTo>
                  <a:cubicBezTo>
                    <a:pt x="81453" y="147303"/>
                    <a:pt x="81228" y="145153"/>
                    <a:pt x="82249" y="143996"/>
                  </a:cubicBezTo>
                  <a:cubicBezTo>
                    <a:pt x="82722" y="143460"/>
                    <a:pt x="83419" y="143193"/>
                    <a:pt x="84064" y="142883"/>
                  </a:cubicBezTo>
                  <a:cubicBezTo>
                    <a:pt x="86792" y="141571"/>
                    <a:pt x="89035" y="138972"/>
                    <a:pt x="89283" y="135957"/>
                  </a:cubicBezTo>
                  <a:cubicBezTo>
                    <a:pt x="89483" y="133544"/>
                    <a:pt x="88605" y="130615"/>
                    <a:pt x="90438" y="129034"/>
                  </a:cubicBezTo>
                  <a:cubicBezTo>
                    <a:pt x="91238" y="128344"/>
                    <a:pt x="92244" y="128199"/>
                    <a:pt x="93314" y="128199"/>
                  </a:cubicBezTo>
                  <a:cubicBezTo>
                    <a:pt x="94087" y="128199"/>
                    <a:pt x="94894" y="128275"/>
                    <a:pt x="95682" y="128275"/>
                  </a:cubicBezTo>
                  <a:cubicBezTo>
                    <a:pt x="96098" y="128275"/>
                    <a:pt x="96509" y="128254"/>
                    <a:pt x="96908" y="128189"/>
                  </a:cubicBezTo>
                  <a:cubicBezTo>
                    <a:pt x="97800" y="128044"/>
                    <a:pt x="98396" y="127214"/>
                    <a:pt x="98814" y="126412"/>
                  </a:cubicBezTo>
                  <a:cubicBezTo>
                    <a:pt x="99231" y="125609"/>
                    <a:pt x="99280" y="124658"/>
                    <a:pt x="99129" y="123766"/>
                  </a:cubicBezTo>
                  <a:cubicBezTo>
                    <a:pt x="98945" y="122668"/>
                    <a:pt x="98473" y="121597"/>
                    <a:pt x="98577" y="120489"/>
                  </a:cubicBezTo>
                  <a:cubicBezTo>
                    <a:pt x="98723" y="118930"/>
                    <a:pt x="99942" y="117730"/>
                    <a:pt x="100886" y="116480"/>
                  </a:cubicBezTo>
                  <a:cubicBezTo>
                    <a:pt x="102003" y="114998"/>
                    <a:pt x="102797" y="113297"/>
                    <a:pt x="103214" y="111488"/>
                  </a:cubicBezTo>
                  <a:cubicBezTo>
                    <a:pt x="103689" y="109429"/>
                    <a:pt x="102371" y="106997"/>
                    <a:pt x="100524" y="105970"/>
                  </a:cubicBezTo>
                  <a:cubicBezTo>
                    <a:pt x="98677" y="104943"/>
                    <a:pt x="96462" y="104915"/>
                    <a:pt x="94350" y="104853"/>
                  </a:cubicBezTo>
                  <a:cubicBezTo>
                    <a:pt x="92237" y="104794"/>
                    <a:pt x="89999" y="104633"/>
                    <a:pt x="88273" y="103414"/>
                  </a:cubicBezTo>
                  <a:cubicBezTo>
                    <a:pt x="86692" y="102296"/>
                    <a:pt x="85799" y="100469"/>
                    <a:pt x="84550" y="98991"/>
                  </a:cubicBezTo>
                  <a:cubicBezTo>
                    <a:pt x="82441" y="96497"/>
                    <a:pt x="79375" y="95057"/>
                    <a:pt x="76410" y="93690"/>
                  </a:cubicBezTo>
                  <a:cubicBezTo>
                    <a:pt x="75559" y="93298"/>
                    <a:pt x="74630" y="92901"/>
                    <a:pt x="73720" y="92901"/>
                  </a:cubicBezTo>
                  <a:cubicBezTo>
                    <a:pt x="73431" y="92901"/>
                    <a:pt x="73144" y="92941"/>
                    <a:pt x="72862" y="93034"/>
                  </a:cubicBezTo>
                  <a:cubicBezTo>
                    <a:pt x="72400" y="93185"/>
                    <a:pt x="71985" y="93473"/>
                    <a:pt x="71508" y="93564"/>
                  </a:cubicBezTo>
                  <a:cubicBezTo>
                    <a:pt x="71390" y="93586"/>
                    <a:pt x="71274" y="93597"/>
                    <a:pt x="71159" y="93597"/>
                  </a:cubicBezTo>
                  <a:cubicBezTo>
                    <a:pt x="70006" y="93597"/>
                    <a:pt x="69033" y="92520"/>
                    <a:pt x="67966" y="91944"/>
                  </a:cubicBezTo>
                  <a:cubicBezTo>
                    <a:pt x="67424" y="91651"/>
                    <a:pt x="66830" y="91518"/>
                    <a:pt x="66231" y="91518"/>
                  </a:cubicBezTo>
                  <a:cubicBezTo>
                    <a:pt x="64138" y="91518"/>
                    <a:pt x="61986" y="93147"/>
                    <a:pt x="61817" y="95293"/>
                  </a:cubicBezTo>
                  <a:cubicBezTo>
                    <a:pt x="61476" y="95410"/>
                    <a:pt x="61056" y="95468"/>
                    <a:pt x="60611" y="95468"/>
                  </a:cubicBezTo>
                  <a:cubicBezTo>
                    <a:pt x="59413" y="95468"/>
                    <a:pt x="58031" y="95047"/>
                    <a:pt x="57510" y="94228"/>
                  </a:cubicBezTo>
                  <a:cubicBezTo>
                    <a:pt x="56995" y="93419"/>
                    <a:pt x="56789" y="92287"/>
                    <a:pt x="55904" y="91918"/>
                  </a:cubicBezTo>
                  <a:cubicBezTo>
                    <a:pt x="55432" y="91722"/>
                    <a:pt x="54840" y="91796"/>
                    <a:pt x="54455" y="91458"/>
                  </a:cubicBezTo>
                  <a:cubicBezTo>
                    <a:pt x="53818" y="90898"/>
                    <a:pt x="54313" y="89881"/>
                    <a:pt x="54428" y="89040"/>
                  </a:cubicBezTo>
                  <a:cubicBezTo>
                    <a:pt x="54609" y="87696"/>
                    <a:pt x="53607" y="86419"/>
                    <a:pt x="52383" y="85834"/>
                  </a:cubicBezTo>
                  <a:cubicBezTo>
                    <a:pt x="51161" y="85249"/>
                    <a:pt x="49761" y="85202"/>
                    <a:pt x="48407" y="85159"/>
                  </a:cubicBezTo>
                  <a:cubicBezTo>
                    <a:pt x="47051" y="85115"/>
                    <a:pt x="45649" y="85054"/>
                    <a:pt x="44436" y="84447"/>
                  </a:cubicBezTo>
                  <a:cubicBezTo>
                    <a:pt x="42077" y="83264"/>
                    <a:pt x="41111" y="80063"/>
                    <a:pt x="42146" y="77635"/>
                  </a:cubicBezTo>
                  <a:cubicBezTo>
                    <a:pt x="43156" y="75267"/>
                    <a:pt x="45760" y="73783"/>
                    <a:pt x="48337" y="73783"/>
                  </a:cubicBezTo>
                  <a:cubicBezTo>
                    <a:pt x="48401" y="73783"/>
                    <a:pt x="48464" y="73784"/>
                    <a:pt x="48528" y="73786"/>
                  </a:cubicBezTo>
                  <a:cubicBezTo>
                    <a:pt x="51112" y="73862"/>
                    <a:pt x="53842" y="75749"/>
                    <a:pt x="53870" y="78335"/>
                  </a:cubicBezTo>
                  <a:cubicBezTo>
                    <a:pt x="53875" y="78746"/>
                    <a:pt x="54287" y="78928"/>
                    <a:pt x="54735" y="78928"/>
                  </a:cubicBezTo>
                  <a:cubicBezTo>
                    <a:pt x="55004" y="78928"/>
                    <a:pt x="55285" y="78863"/>
                    <a:pt x="55498" y="78741"/>
                  </a:cubicBezTo>
                  <a:cubicBezTo>
                    <a:pt x="56067" y="78416"/>
                    <a:pt x="56365" y="77760"/>
                    <a:pt x="56505" y="77119"/>
                  </a:cubicBezTo>
                  <a:cubicBezTo>
                    <a:pt x="56645" y="76478"/>
                    <a:pt x="56664" y="75812"/>
                    <a:pt x="56860" y="75186"/>
                  </a:cubicBezTo>
                  <a:cubicBezTo>
                    <a:pt x="57310" y="73749"/>
                    <a:pt x="58757" y="72690"/>
                    <a:pt x="60261" y="72690"/>
                  </a:cubicBezTo>
                  <a:cubicBezTo>
                    <a:pt x="60273" y="72690"/>
                    <a:pt x="60285" y="72690"/>
                    <a:pt x="60297" y="72690"/>
                  </a:cubicBezTo>
                  <a:cubicBezTo>
                    <a:pt x="60306" y="72690"/>
                    <a:pt x="60314" y="72690"/>
                    <a:pt x="60323" y="72690"/>
                  </a:cubicBezTo>
                  <a:cubicBezTo>
                    <a:pt x="61893" y="72690"/>
                    <a:pt x="62998" y="71122"/>
                    <a:pt x="64116" y="70013"/>
                  </a:cubicBezTo>
                  <a:cubicBezTo>
                    <a:pt x="65241" y="68896"/>
                    <a:pt x="65913" y="67214"/>
                    <a:pt x="65469" y="65693"/>
                  </a:cubicBezTo>
                  <a:cubicBezTo>
                    <a:pt x="65229" y="64873"/>
                    <a:pt x="64683" y="64046"/>
                    <a:pt x="64956" y="63238"/>
                  </a:cubicBezTo>
                  <a:cubicBezTo>
                    <a:pt x="65170" y="62604"/>
                    <a:pt x="65822" y="62237"/>
                    <a:pt x="66438" y="61978"/>
                  </a:cubicBezTo>
                  <a:cubicBezTo>
                    <a:pt x="67992" y="61328"/>
                    <a:pt x="69657" y="60995"/>
                    <a:pt x="71338" y="60995"/>
                  </a:cubicBezTo>
                  <a:cubicBezTo>
                    <a:pt x="71514" y="60995"/>
                    <a:pt x="71689" y="60998"/>
                    <a:pt x="71865" y="61005"/>
                  </a:cubicBezTo>
                  <a:cubicBezTo>
                    <a:pt x="71916" y="61008"/>
                    <a:pt x="71966" y="61009"/>
                    <a:pt x="72016" y="61009"/>
                  </a:cubicBezTo>
                  <a:cubicBezTo>
                    <a:pt x="73530" y="61009"/>
                    <a:pt x="74333" y="60016"/>
                    <a:pt x="75129" y="58671"/>
                  </a:cubicBezTo>
                  <a:cubicBezTo>
                    <a:pt x="75724" y="57667"/>
                    <a:pt x="75988" y="56400"/>
                    <a:pt x="76935" y="55719"/>
                  </a:cubicBezTo>
                  <a:cubicBezTo>
                    <a:pt x="77461" y="55341"/>
                    <a:pt x="78061" y="55227"/>
                    <a:pt x="78697" y="55227"/>
                  </a:cubicBezTo>
                  <a:cubicBezTo>
                    <a:pt x="79669" y="55227"/>
                    <a:pt x="80723" y="55493"/>
                    <a:pt x="81724" y="55493"/>
                  </a:cubicBezTo>
                  <a:cubicBezTo>
                    <a:pt x="81835" y="55493"/>
                    <a:pt x="81945" y="55490"/>
                    <a:pt x="82055" y="55483"/>
                  </a:cubicBezTo>
                  <a:cubicBezTo>
                    <a:pt x="84597" y="55311"/>
                    <a:pt x="86582" y="52458"/>
                    <a:pt x="85860" y="50015"/>
                  </a:cubicBezTo>
                  <a:cubicBezTo>
                    <a:pt x="85517" y="48852"/>
                    <a:pt x="84704" y="47901"/>
                    <a:pt x="84043" y="46884"/>
                  </a:cubicBezTo>
                  <a:cubicBezTo>
                    <a:pt x="83131" y="45481"/>
                    <a:pt x="82492" y="43918"/>
                    <a:pt x="82159" y="42277"/>
                  </a:cubicBezTo>
                  <a:cubicBezTo>
                    <a:pt x="81854" y="40773"/>
                    <a:pt x="81767" y="39118"/>
                    <a:pt x="80776" y="37947"/>
                  </a:cubicBezTo>
                  <a:cubicBezTo>
                    <a:pt x="79227" y="38020"/>
                    <a:pt x="77350" y="37975"/>
                    <a:pt x="75971" y="38686"/>
                  </a:cubicBezTo>
                  <a:cubicBezTo>
                    <a:pt x="75699" y="37108"/>
                    <a:pt x="75398" y="35461"/>
                    <a:pt x="74423" y="34192"/>
                  </a:cubicBezTo>
                  <a:cubicBezTo>
                    <a:pt x="73732" y="33291"/>
                    <a:pt x="72587" y="32657"/>
                    <a:pt x="71488" y="32657"/>
                  </a:cubicBezTo>
                  <a:cubicBezTo>
                    <a:pt x="71039" y="32657"/>
                    <a:pt x="70597" y="32763"/>
                    <a:pt x="70198" y="32999"/>
                  </a:cubicBezTo>
                  <a:cubicBezTo>
                    <a:pt x="68851" y="33794"/>
                    <a:pt x="68559" y="35642"/>
                    <a:pt x="68807" y="37187"/>
                  </a:cubicBezTo>
                  <a:cubicBezTo>
                    <a:pt x="69057" y="38731"/>
                    <a:pt x="69698" y="40227"/>
                    <a:pt x="69655" y="41791"/>
                  </a:cubicBezTo>
                  <a:cubicBezTo>
                    <a:pt x="69615" y="43336"/>
                    <a:pt x="68552" y="45042"/>
                    <a:pt x="67017" y="45042"/>
                  </a:cubicBezTo>
                  <a:cubicBezTo>
                    <a:pt x="66998" y="45042"/>
                    <a:pt x="66979" y="45041"/>
                    <a:pt x="66960" y="45041"/>
                  </a:cubicBezTo>
                  <a:cubicBezTo>
                    <a:pt x="66146" y="45019"/>
                    <a:pt x="65416" y="44522"/>
                    <a:pt x="64843" y="43941"/>
                  </a:cubicBezTo>
                  <a:cubicBezTo>
                    <a:pt x="64022" y="43112"/>
                    <a:pt x="63372" y="42052"/>
                    <a:pt x="62317" y="41553"/>
                  </a:cubicBezTo>
                  <a:cubicBezTo>
                    <a:pt x="61507" y="41171"/>
                    <a:pt x="60577" y="41179"/>
                    <a:pt x="59704" y="40982"/>
                  </a:cubicBezTo>
                  <a:cubicBezTo>
                    <a:pt x="56728" y="40316"/>
                    <a:pt x="54688" y="36902"/>
                    <a:pt x="55510" y="33965"/>
                  </a:cubicBezTo>
                  <a:cubicBezTo>
                    <a:pt x="56182" y="31564"/>
                    <a:pt x="58657" y="29882"/>
                    <a:pt x="61117" y="29882"/>
                  </a:cubicBezTo>
                  <a:cubicBezTo>
                    <a:pt x="61664" y="29882"/>
                    <a:pt x="62211" y="29966"/>
                    <a:pt x="62737" y="30143"/>
                  </a:cubicBezTo>
                  <a:cubicBezTo>
                    <a:pt x="66237" y="28861"/>
                    <a:pt x="67660" y="24447"/>
                    <a:pt x="66265" y="20991"/>
                  </a:cubicBezTo>
                  <a:cubicBezTo>
                    <a:pt x="64868" y="17535"/>
                    <a:pt x="61115" y="15389"/>
                    <a:pt x="57392" y="15226"/>
                  </a:cubicBezTo>
                  <a:cubicBezTo>
                    <a:pt x="56302" y="15179"/>
                    <a:pt x="55191" y="15275"/>
                    <a:pt x="54134" y="15007"/>
                  </a:cubicBezTo>
                  <a:cubicBezTo>
                    <a:pt x="51145" y="14251"/>
                    <a:pt x="49582" y="10965"/>
                    <a:pt x="46980" y="9310"/>
                  </a:cubicBezTo>
                  <a:cubicBezTo>
                    <a:pt x="46287" y="8869"/>
                    <a:pt x="45224" y="8778"/>
                    <a:pt x="44079" y="8778"/>
                  </a:cubicBezTo>
                  <a:cubicBezTo>
                    <a:pt x="43277" y="8778"/>
                    <a:pt x="42435" y="8823"/>
                    <a:pt x="41651" y="8823"/>
                  </a:cubicBezTo>
                  <a:cubicBezTo>
                    <a:pt x="40795" y="8823"/>
                    <a:pt x="40007" y="8769"/>
                    <a:pt x="39418" y="8547"/>
                  </a:cubicBezTo>
                  <a:cubicBezTo>
                    <a:pt x="38499" y="8200"/>
                    <a:pt x="37525" y="8023"/>
                    <a:pt x="36546" y="8023"/>
                  </a:cubicBezTo>
                  <a:cubicBezTo>
                    <a:pt x="36275" y="8023"/>
                    <a:pt x="36003" y="8037"/>
                    <a:pt x="35731" y="8064"/>
                  </a:cubicBezTo>
                  <a:cubicBezTo>
                    <a:pt x="34635" y="9104"/>
                    <a:pt x="32585" y="9398"/>
                    <a:pt x="31077" y="9499"/>
                  </a:cubicBezTo>
                  <a:cubicBezTo>
                    <a:pt x="29526" y="7990"/>
                    <a:pt x="27655" y="6585"/>
                    <a:pt x="25725" y="5605"/>
                  </a:cubicBezTo>
                  <a:cubicBezTo>
                    <a:pt x="24435" y="4951"/>
                    <a:pt x="22930" y="4260"/>
                    <a:pt x="22532" y="2870"/>
                  </a:cubicBezTo>
                  <a:cubicBezTo>
                    <a:pt x="22012" y="1053"/>
                    <a:pt x="19376" y="125"/>
                    <a:pt x="17200" y="125"/>
                  </a:cubicBezTo>
                  <a:cubicBezTo>
                    <a:pt x="16716" y="125"/>
                    <a:pt x="16254" y="171"/>
                    <a:pt x="15844" y="263"/>
                  </a:cubicBezTo>
                  <a:cubicBezTo>
                    <a:pt x="15181" y="84"/>
                    <a:pt x="14496" y="0"/>
                    <a:pt x="138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7"/>
            <p:cNvSpPr/>
            <p:nvPr/>
          </p:nvSpPr>
          <p:spPr>
            <a:xfrm>
              <a:off x="2370225" y="830650"/>
              <a:ext cx="1016975" cy="1158500"/>
            </a:xfrm>
            <a:custGeom>
              <a:avLst/>
              <a:gdLst/>
              <a:ahLst/>
              <a:cxnLst/>
              <a:rect l="l" t="t" r="r" b="b"/>
              <a:pathLst>
                <a:path w="40679" h="46340" extrusionOk="0">
                  <a:moveTo>
                    <a:pt x="15780" y="0"/>
                  </a:moveTo>
                  <a:cubicBezTo>
                    <a:pt x="14989" y="0"/>
                    <a:pt x="14213" y="109"/>
                    <a:pt x="13470" y="421"/>
                  </a:cubicBezTo>
                  <a:cubicBezTo>
                    <a:pt x="9879" y="1928"/>
                    <a:pt x="10933" y="5468"/>
                    <a:pt x="8580" y="7572"/>
                  </a:cubicBezTo>
                  <a:cubicBezTo>
                    <a:pt x="6546" y="9390"/>
                    <a:pt x="2788" y="7963"/>
                    <a:pt x="1150" y="10460"/>
                  </a:cubicBezTo>
                  <a:cubicBezTo>
                    <a:pt x="0" y="12215"/>
                    <a:pt x="1289" y="14606"/>
                    <a:pt x="2962" y="15871"/>
                  </a:cubicBezTo>
                  <a:cubicBezTo>
                    <a:pt x="4636" y="17135"/>
                    <a:pt x="6731" y="17894"/>
                    <a:pt x="8056" y="19522"/>
                  </a:cubicBezTo>
                  <a:cubicBezTo>
                    <a:pt x="10183" y="22136"/>
                    <a:pt x="9577" y="26004"/>
                    <a:pt x="8413" y="29169"/>
                  </a:cubicBezTo>
                  <a:cubicBezTo>
                    <a:pt x="7247" y="32332"/>
                    <a:pt x="5603" y="35532"/>
                    <a:pt x="6005" y="38881"/>
                  </a:cubicBezTo>
                  <a:cubicBezTo>
                    <a:pt x="6193" y="40459"/>
                    <a:pt x="6837" y="41956"/>
                    <a:pt x="7675" y="43307"/>
                  </a:cubicBezTo>
                  <a:cubicBezTo>
                    <a:pt x="8488" y="44615"/>
                    <a:pt x="9597" y="45873"/>
                    <a:pt x="11095" y="46235"/>
                  </a:cubicBezTo>
                  <a:cubicBezTo>
                    <a:pt x="11391" y="46306"/>
                    <a:pt x="11688" y="46339"/>
                    <a:pt x="11983" y="46339"/>
                  </a:cubicBezTo>
                  <a:cubicBezTo>
                    <a:pt x="13586" y="46339"/>
                    <a:pt x="15150" y="45367"/>
                    <a:pt x="16368" y="44250"/>
                  </a:cubicBezTo>
                  <a:cubicBezTo>
                    <a:pt x="17812" y="42927"/>
                    <a:pt x="19065" y="41325"/>
                    <a:pt x="20822" y="40465"/>
                  </a:cubicBezTo>
                  <a:cubicBezTo>
                    <a:pt x="23353" y="39224"/>
                    <a:pt x="26610" y="39686"/>
                    <a:pt x="28815" y="37929"/>
                  </a:cubicBezTo>
                  <a:cubicBezTo>
                    <a:pt x="31544" y="35754"/>
                    <a:pt x="31140" y="31606"/>
                    <a:pt x="31890" y="28199"/>
                  </a:cubicBezTo>
                  <a:cubicBezTo>
                    <a:pt x="33150" y="22476"/>
                    <a:pt x="38102" y="18249"/>
                    <a:pt x="40038" y="12718"/>
                  </a:cubicBezTo>
                  <a:cubicBezTo>
                    <a:pt x="40418" y="11636"/>
                    <a:pt x="40679" y="10499"/>
                    <a:pt x="40652" y="9352"/>
                  </a:cubicBezTo>
                  <a:cubicBezTo>
                    <a:pt x="40569" y="5649"/>
                    <a:pt x="37449" y="2571"/>
                    <a:pt x="33956" y="1339"/>
                  </a:cubicBezTo>
                  <a:cubicBezTo>
                    <a:pt x="31938" y="627"/>
                    <a:pt x="29911" y="457"/>
                    <a:pt x="27871" y="457"/>
                  </a:cubicBezTo>
                  <a:cubicBezTo>
                    <a:pt x="26007" y="457"/>
                    <a:pt x="24132" y="599"/>
                    <a:pt x="22245" y="599"/>
                  </a:cubicBezTo>
                  <a:cubicBezTo>
                    <a:pt x="21785" y="599"/>
                    <a:pt x="21325" y="591"/>
                    <a:pt x="20863" y="570"/>
                  </a:cubicBezTo>
                  <a:cubicBezTo>
                    <a:pt x="19225" y="496"/>
                    <a:pt x="17470" y="0"/>
                    <a:pt x="157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7"/>
            <p:cNvSpPr/>
            <p:nvPr/>
          </p:nvSpPr>
          <p:spPr>
            <a:xfrm>
              <a:off x="3143325" y="1089650"/>
              <a:ext cx="4064350" cy="3503975"/>
            </a:xfrm>
            <a:custGeom>
              <a:avLst/>
              <a:gdLst/>
              <a:ahLst/>
              <a:cxnLst/>
              <a:rect l="l" t="t" r="r" b="b"/>
              <a:pathLst>
                <a:path w="162574" h="140159" extrusionOk="0">
                  <a:moveTo>
                    <a:pt x="149391" y="0"/>
                  </a:moveTo>
                  <a:cubicBezTo>
                    <a:pt x="148360" y="0"/>
                    <a:pt x="147330" y="156"/>
                    <a:pt x="146349" y="477"/>
                  </a:cubicBezTo>
                  <a:cubicBezTo>
                    <a:pt x="145329" y="812"/>
                    <a:pt x="144363" y="1309"/>
                    <a:pt x="143326" y="1583"/>
                  </a:cubicBezTo>
                  <a:cubicBezTo>
                    <a:pt x="142494" y="1801"/>
                    <a:pt x="141638" y="1870"/>
                    <a:pt x="140776" y="1870"/>
                  </a:cubicBezTo>
                  <a:cubicBezTo>
                    <a:pt x="140050" y="1870"/>
                    <a:pt x="139319" y="1821"/>
                    <a:pt x="138596" y="1772"/>
                  </a:cubicBezTo>
                  <a:lnTo>
                    <a:pt x="130106" y="1191"/>
                  </a:lnTo>
                  <a:cubicBezTo>
                    <a:pt x="129237" y="1132"/>
                    <a:pt x="128350" y="1076"/>
                    <a:pt x="127469" y="1076"/>
                  </a:cubicBezTo>
                  <a:cubicBezTo>
                    <a:pt x="125783" y="1076"/>
                    <a:pt x="124119" y="1281"/>
                    <a:pt x="122644" y="2056"/>
                  </a:cubicBezTo>
                  <a:cubicBezTo>
                    <a:pt x="119360" y="3782"/>
                    <a:pt x="117499" y="8084"/>
                    <a:pt x="113816" y="8529"/>
                  </a:cubicBezTo>
                  <a:cubicBezTo>
                    <a:pt x="113611" y="8554"/>
                    <a:pt x="113408" y="8566"/>
                    <a:pt x="113207" y="8566"/>
                  </a:cubicBezTo>
                  <a:cubicBezTo>
                    <a:pt x="110853" y="8566"/>
                    <a:pt x="108715" y="6973"/>
                    <a:pt x="106473" y="6087"/>
                  </a:cubicBezTo>
                  <a:cubicBezTo>
                    <a:pt x="105100" y="5543"/>
                    <a:pt x="103627" y="5279"/>
                    <a:pt x="102152" y="5279"/>
                  </a:cubicBezTo>
                  <a:cubicBezTo>
                    <a:pt x="99404" y="5279"/>
                    <a:pt x="96647" y="6196"/>
                    <a:pt x="94512" y="7933"/>
                  </a:cubicBezTo>
                  <a:cubicBezTo>
                    <a:pt x="93279" y="7304"/>
                    <a:pt x="93660" y="5468"/>
                    <a:pt x="93225" y="4153"/>
                  </a:cubicBezTo>
                  <a:cubicBezTo>
                    <a:pt x="92771" y="2782"/>
                    <a:pt x="91297" y="1954"/>
                    <a:pt x="89858" y="1828"/>
                  </a:cubicBezTo>
                  <a:cubicBezTo>
                    <a:pt x="89687" y="1813"/>
                    <a:pt x="89517" y="1806"/>
                    <a:pt x="89348" y="1806"/>
                  </a:cubicBezTo>
                  <a:cubicBezTo>
                    <a:pt x="88082" y="1806"/>
                    <a:pt x="86834" y="2194"/>
                    <a:pt x="85623" y="2590"/>
                  </a:cubicBezTo>
                  <a:cubicBezTo>
                    <a:pt x="82664" y="3556"/>
                    <a:pt x="79224" y="5204"/>
                    <a:pt x="78950" y="8303"/>
                  </a:cubicBezTo>
                  <a:cubicBezTo>
                    <a:pt x="78873" y="9176"/>
                    <a:pt x="79068" y="10104"/>
                    <a:pt x="78702" y="10900"/>
                  </a:cubicBezTo>
                  <a:cubicBezTo>
                    <a:pt x="78178" y="12033"/>
                    <a:pt x="76762" y="12408"/>
                    <a:pt x="75881" y="13291"/>
                  </a:cubicBezTo>
                  <a:cubicBezTo>
                    <a:pt x="74831" y="14345"/>
                    <a:pt x="74664" y="15971"/>
                    <a:pt x="74621" y="17458"/>
                  </a:cubicBezTo>
                  <a:cubicBezTo>
                    <a:pt x="74577" y="18944"/>
                    <a:pt x="74563" y="20541"/>
                    <a:pt x="73703" y="21754"/>
                  </a:cubicBezTo>
                  <a:cubicBezTo>
                    <a:pt x="73148" y="22537"/>
                    <a:pt x="71069" y="23068"/>
                    <a:pt x="69376" y="23068"/>
                  </a:cubicBezTo>
                  <a:cubicBezTo>
                    <a:pt x="68445" y="23068"/>
                    <a:pt x="67630" y="22907"/>
                    <a:pt x="67252" y="22539"/>
                  </a:cubicBezTo>
                  <a:cubicBezTo>
                    <a:pt x="66636" y="21940"/>
                    <a:pt x="65905" y="21693"/>
                    <a:pt x="65124" y="21693"/>
                  </a:cubicBezTo>
                  <a:cubicBezTo>
                    <a:pt x="63293" y="21693"/>
                    <a:pt x="61194" y="23048"/>
                    <a:pt x="59696" y="24392"/>
                  </a:cubicBezTo>
                  <a:lnTo>
                    <a:pt x="53326" y="30110"/>
                  </a:lnTo>
                  <a:cubicBezTo>
                    <a:pt x="51731" y="31541"/>
                    <a:pt x="50013" y="33034"/>
                    <a:pt x="47899" y="33389"/>
                  </a:cubicBezTo>
                  <a:cubicBezTo>
                    <a:pt x="47672" y="33427"/>
                    <a:pt x="47440" y="33446"/>
                    <a:pt x="47206" y="33446"/>
                  </a:cubicBezTo>
                  <a:cubicBezTo>
                    <a:pt x="45267" y="33446"/>
                    <a:pt x="43232" y="32171"/>
                    <a:pt x="43155" y="30259"/>
                  </a:cubicBezTo>
                  <a:cubicBezTo>
                    <a:pt x="43563" y="29875"/>
                    <a:pt x="44085" y="29761"/>
                    <a:pt x="44655" y="29761"/>
                  </a:cubicBezTo>
                  <a:cubicBezTo>
                    <a:pt x="45498" y="29761"/>
                    <a:pt x="46445" y="30012"/>
                    <a:pt x="47276" y="30012"/>
                  </a:cubicBezTo>
                  <a:cubicBezTo>
                    <a:pt x="47872" y="30012"/>
                    <a:pt x="48409" y="29883"/>
                    <a:pt x="48805" y="29438"/>
                  </a:cubicBezTo>
                  <a:cubicBezTo>
                    <a:pt x="49977" y="28121"/>
                    <a:pt x="48243" y="26238"/>
                    <a:pt x="46718" y="25356"/>
                  </a:cubicBezTo>
                  <a:cubicBezTo>
                    <a:pt x="43929" y="23744"/>
                    <a:pt x="41047" y="22101"/>
                    <a:pt x="37854" y="21667"/>
                  </a:cubicBezTo>
                  <a:cubicBezTo>
                    <a:pt x="37395" y="21605"/>
                    <a:pt x="36928" y="21573"/>
                    <a:pt x="36459" y="21573"/>
                  </a:cubicBezTo>
                  <a:cubicBezTo>
                    <a:pt x="33662" y="21573"/>
                    <a:pt x="30804" y="22696"/>
                    <a:pt x="29384" y="25062"/>
                  </a:cubicBezTo>
                  <a:cubicBezTo>
                    <a:pt x="27966" y="27426"/>
                    <a:pt x="28225" y="30512"/>
                    <a:pt x="26820" y="32884"/>
                  </a:cubicBezTo>
                  <a:cubicBezTo>
                    <a:pt x="25941" y="34369"/>
                    <a:pt x="24491" y="35431"/>
                    <a:pt x="23493" y="36839"/>
                  </a:cubicBezTo>
                  <a:cubicBezTo>
                    <a:pt x="22495" y="38247"/>
                    <a:pt x="22067" y="40372"/>
                    <a:pt x="23291" y="41591"/>
                  </a:cubicBezTo>
                  <a:cubicBezTo>
                    <a:pt x="24277" y="42574"/>
                    <a:pt x="25957" y="42576"/>
                    <a:pt x="26934" y="43568"/>
                  </a:cubicBezTo>
                  <a:cubicBezTo>
                    <a:pt x="27686" y="44334"/>
                    <a:pt x="27942" y="45612"/>
                    <a:pt x="28928" y="46032"/>
                  </a:cubicBezTo>
                  <a:cubicBezTo>
                    <a:pt x="29116" y="46112"/>
                    <a:pt x="29308" y="46149"/>
                    <a:pt x="29499" y="46149"/>
                  </a:cubicBezTo>
                  <a:cubicBezTo>
                    <a:pt x="30453" y="46149"/>
                    <a:pt x="31375" y="45228"/>
                    <a:pt x="31599" y="44232"/>
                  </a:cubicBezTo>
                  <a:cubicBezTo>
                    <a:pt x="31870" y="43035"/>
                    <a:pt x="31491" y="41803"/>
                    <a:pt x="31294" y="40594"/>
                  </a:cubicBezTo>
                  <a:cubicBezTo>
                    <a:pt x="30707" y="36976"/>
                    <a:pt x="32524" y="32527"/>
                    <a:pt x="36153" y="32010"/>
                  </a:cubicBezTo>
                  <a:cubicBezTo>
                    <a:pt x="36979" y="32041"/>
                    <a:pt x="37253" y="33221"/>
                    <a:pt x="36881" y="33960"/>
                  </a:cubicBezTo>
                  <a:cubicBezTo>
                    <a:pt x="36512" y="34700"/>
                    <a:pt x="35790" y="35213"/>
                    <a:pt x="35400" y="35941"/>
                  </a:cubicBezTo>
                  <a:cubicBezTo>
                    <a:pt x="34663" y="37314"/>
                    <a:pt x="35518" y="39272"/>
                    <a:pt x="37026" y="39667"/>
                  </a:cubicBezTo>
                  <a:cubicBezTo>
                    <a:pt x="38598" y="40078"/>
                    <a:pt x="41223" y="39748"/>
                    <a:pt x="41017" y="41358"/>
                  </a:cubicBezTo>
                  <a:cubicBezTo>
                    <a:pt x="40797" y="43068"/>
                    <a:pt x="37630" y="41948"/>
                    <a:pt x="36606" y="43336"/>
                  </a:cubicBezTo>
                  <a:cubicBezTo>
                    <a:pt x="36002" y="44155"/>
                    <a:pt x="36537" y="45296"/>
                    <a:pt x="36521" y="46313"/>
                  </a:cubicBezTo>
                  <a:cubicBezTo>
                    <a:pt x="36494" y="48303"/>
                    <a:pt x="34299" y="49599"/>
                    <a:pt x="32313" y="49739"/>
                  </a:cubicBezTo>
                  <a:cubicBezTo>
                    <a:pt x="32097" y="49755"/>
                    <a:pt x="31880" y="49762"/>
                    <a:pt x="31663" y="49762"/>
                  </a:cubicBezTo>
                  <a:cubicBezTo>
                    <a:pt x="30164" y="49762"/>
                    <a:pt x="28664" y="49439"/>
                    <a:pt x="27166" y="49439"/>
                  </a:cubicBezTo>
                  <a:cubicBezTo>
                    <a:pt x="26898" y="49439"/>
                    <a:pt x="26629" y="49449"/>
                    <a:pt x="26361" y="49474"/>
                  </a:cubicBezTo>
                  <a:cubicBezTo>
                    <a:pt x="24379" y="49654"/>
                    <a:pt x="22222" y="51058"/>
                    <a:pt x="22312" y="53044"/>
                  </a:cubicBezTo>
                  <a:cubicBezTo>
                    <a:pt x="19567" y="54331"/>
                    <a:pt x="16715" y="55374"/>
                    <a:pt x="13788" y="56164"/>
                  </a:cubicBezTo>
                  <a:cubicBezTo>
                    <a:pt x="13912" y="58317"/>
                    <a:pt x="17975" y="58517"/>
                    <a:pt x="17960" y="60675"/>
                  </a:cubicBezTo>
                  <a:cubicBezTo>
                    <a:pt x="17949" y="61887"/>
                    <a:pt x="16542" y="62556"/>
                    <a:pt x="15302" y="62556"/>
                  </a:cubicBezTo>
                  <a:cubicBezTo>
                    <a:pt x="15219" y="62556"/>
                    <a:pt x="15137" y="62553"/>
                    <a:pt x="15056" y="62547"/>
                  </a:cubicBezTo>
                  <a:cubicBezTo>
                    <a:pt x="14072" y="62475"/>
                    <a:pt x="13082" y="62160"/>
                    <a:pt x="12113" y="62160"/>
                  </a:cubicBezTo>
                  <a:cubicBezTo>
                    <a:pt x="11810" y="62160"/>
                    <a:pt x="11508" y="62191"/>
                    <a:pt x="11210" y="62270"/>
                  </a:cubicBezTo>
                  <a:cubicBezTo>
                    <a:pt x="9047" y="62839"/>
                    <a:pt x="8290" y="65880"/>
                    <a:pt x="9487" y="67769"/>
                  </a:cubicBezTo>
                  <a:cubicBezTo>
                    <a:pt x="10572" y="69481"/>
                    <a:pt x="12694" y="70258"/>
                    <a:pt x="14741" y="70258"/>
                  </a:cubicBezTo>
                  <a:cubicBezTo>
                    <a:pt x="14954" y="70258"/>
                    <a:pt x="15165" y="70249"/>
                    <a:pt x="15375" y="70233"/>
                  </a:cubicBezTo>
                  <a:cubicBezTo>
                    <a:pt x="16269" y="70162"/>
                    <a:pt x="17225" y="69924"/>
                    <a:pt x="17785" y="69223"/>
                  </a:cubicBezTo>
                  <a:cubicBezTo>
                    <a:pt x="18318" y="68554"/>
                    <a:pt x="18362" y="67634"/>
                    <a:pt x="18586" y="66808"/>
                  </a:cubicBezTo>
                  <a:cubicBezTo>
                    <a:pt x="19089" y="64960"/>
                    <a:pt x="20667" y="63445"/>
                    <a:pt x="22534" y="63019"/>
                  </a:cubicBezTo>
                  <a:cubicBezTo>
                    <a:pt x="23588" y="62778"/>
                    <a:pt x="24878" y="62758"/>
                    <a:pt x="25444" y="61839"/>
                  </a:cubicBezTo>
                  <a:cubicBezTo>
                    <a:pt x="27854" y="63143"/>
                    <a:pt x="29550" y="65685"/>
                    <a:pt x="29826" y="68413"/>
                  </a:cubicBezTo>
                  <a:cubicBezTo>
                    <a:pt x="30020" y="68663"/>
                    <a:pt x="30274" y="68770"/>
                    <a:pt x="30543" y="68770"/>
                  </a:cubicBezTo>
                  <a:cubicBezTo>
                    <a:pt x="31347" y="68770"/>
                    <a:pt x="32287" y="67809"/>
                    <a:pt x="32159" y="66868"/>
                  </a:cubicBezTo>
                  <a:cubicBezTo>
                    <a:pt x="31991" y="65614"/>
                    <a:pt x="30882" y="64743"/>
                    <a:pt x="30003" y="63834"/>
                  </a:cubicBezTo>
                  <a:cubicBezTo>
                    <a:pt x="29122" y="62923"/>
                    <a:pt x="28387" y="61510"/>
                    <a:pt x="29078" y="60448"/>
                  </a:cubicBezTo>
                  <a:lnTo>
                    <a:pt x="29078" y="60448"/>
                  </a:lnTo>
                  <a:cubicBezTo>
                    <a:pt x="33197" y="61658"/>
                    <a:pt x="36527" y="65238"/>
                    <a:pt x="37435" y="69435"/>
                  </a:cubicBezTo>
                  <a:cubicBezTo>
                    <a:pt x="38871" y="69149"/>
                    <a:pt x="39664" y="67205"/>
                    <a:pt x="38838" y="65997"/>
                  </a:cubicBezTo>
                  <a:cubicBezTo>
                    <a:pt x="39003" y="65628"/>
                    <a:pt x="39328" y="65472"/>
                    <a:pt x="39697" y="65472"/>
                  </a:cubicBezTo>
                  <a:cubicBezTo>
                    <a:pt x="40331" y="65472"/>
                    <a:pt x="41094" y="65932"/>
                    <a:pt x="41391" y="66558"/>
                  </a:cubicBezTo>
                  <a:cubicBezTo>
                    <a:pt x="41862" y="67549"/>
                    <a:pt x="41819" y="68770"/>
                    <a:pt x="42492" y="69636"/>
                  </a:cubicBezTo>
                  <a:cubicBezTo>
                    <a:pt x="43175" y="70517"/>
                    <a:pt x="44261" y="70711"/>
                    <a:pt x="45451" y="70711"/>
                  </a:cubicBezTo>
                  <a:cubicBezTo>
                    <a:pt x="46388" y="70711"/>
                    <a:pt x="47390" y="70590"/>
                    <a:pt x="48312" y="70590"/>
                  </a:cubicBezTo>
                  <a:cubicBezTo>
                    <a:pt x="49551" y="70590"/>
                    <a:pt x="50643" y="70808"/>
                    <a:pt x="51235" y="71828"/>
                  </a:cubicBezTo>
                  <a:cubicBezTo>
                    <a:pt x="52336" y="73723"/>
                    <a:pt x="49909" y="75927"/>
                    <a:pt x="47711" y="75927"/>
                  </a:cubicBezTo>
                  <a:cubicBezTo>
                    <a:pt x="47678" y="75927"/>
                    <a:pt x="47645" y="75926"/>
                    <a:pt x="47613" y="75925"/>
                  </a:cubicBezTo>
                  <a:cubicBezTo>
                    <a:pt x="45391" y="75856"/>
                    <a:pt x="43361" y="74585"/>
                    <a:pt x="41147" y="74365"/>
                  </a:cubicBezTo>
                  <a:cubicBezTo>
                    <a:pt x="40897" y="74340"/>
                    <a:pt x="40647" y="74329"/>
                    <a:pt x="40397" y="74329"/>
                  </a:cubicBezTo>
                  <a:cubicBezTo>
                    <a:pt x="38218" y="74329"/>
                    <a:pt x="36082" y="75200"/>
                    <a:pt x="33896" y="75455"/>
                  </a:cubicBezTo>
                  <a:cubicBezTo>
                    <a:pt x="33619" y="75487"/>
                    <a:pt x="33335" y="75503"/>
                    <a:pt x="33048" y="75503"/>
                  </a:cubicBezTo>
                  <a:cubicBezTo>
                    <a:pt x="30807" y="75503"/>
                    <a:pt x="28395" y="74514"/>
                    <a:pt x="27939" y="72388"/>
                  </a:cubicBezTo>
                  <a:cubicBezTo>
                    <a:pt x="27802" y="71741"/>
                    <a:pt x="27855" y="71030"/>
                    <a:pt x="27514" y="70464"/>
                  </a:cubicBezTo>
                  <a:cubicBezTo>
                    <a:pt x="27109" y="69793"/>
                    <a:pt x="26279" y="69553"/>
                    <a:pt x="25473" y="69553"/>
                  </a:cubicBezTo>
                  <a:cubicBezTo>
                    <a:pt x="25313" y="69553"/>
                    <a:pt x="25154" y="69562"/>
                    <a:pt x="24999" y="69580"/>
                  </a:cubicBezTo>
                  <a:cubicBezTo>
                    <a:pt x="21817" y="69942"/>
                    <a:pt x="18598" y="72595"/>
                    <a:pt x="15740" y="72595"/>
                  </a:cubicBezTo>
                  <a:cubicBezTo>
                    <a:pt x="14956" y="72595"/>
                    <a:pt x="14199" y="72395"/>
                    <a:pt x="13478" y="71894"/>
                  </a:cubicBezTo>
                  <a:cubicBezTo>
                    <a:pt x="11337" y="76062"/>
                    <a:pt x="6101" y="77629"/>
                    <a:pt x="3179" y="81294"/>
                  </a:cubicBezTo>
                  <a:cubicBezTo>
                    <a:pt x="0" y="85282"/>
                    <a:pt x="268" y="91440"/>
                    <a:pt x="3354" y="95500"/>
                  </a:cubicBezTo>
                  <a:cubicBezTo>
                    <a:pt x="6050" y="99045"/>
                    <a:pt x="10552" y="100957"/>
                    <a:pt x="15019" y="100957"/>
                  </a:cubicBezTo>
                  <a:cubicBezTo>
                    <a:pt x="15667" y="100957"/>
                    <a:pt x="16314" y="100917"/>
                    <a:pt x="16954" y="100836"/>
                  </a:cubicBezTo>
                  <a:cubicBezTo>
                    <a:pt x="17630" y="100750"/>
                    <a:pt x="18327" y="100626"/>
                    <a:pt x="19005" y="100626"/>
                  </a:cubicBezTo>
                  <a:cubicBezTo>
                    <a:pt x="19489" y="100626"/>
                    <a:pt x="19963" y="100690"/>
                    <a:pt x="20413" y="100875"/>
                  </a:cubicBezTo>
                  <a:cubicBezTo>
                    <a:pt x="21482" y="101317"/>
                    <a:pt x="22166" y="102352"/>
                    <a:pt x="23058" y="103088"/>
                  </a:cubicBezTo>
                  <a:cubicBezTo>
                    <a:pt x="23580" y="103519"/>
                    <a:pt x="24303" y="103823"/>
                    <a:pt x="24961" y="103823"/>
                  </a:cubicBezTo>
                  <a:cubicBezTo>
                    <a:pt x="25427" y="103823"/>
                    <a:pt x="25861" y="103670"/>
                    <a:pt x="26168" y="103301"/>
                  </a:cubicBezTo>
                  <a:lnTo>
                    <a:pt x="26168" y="103301"/>
                  </a:lnTo>
                  <a:cubicBezTo>
                    <a:pt x="25321" y="105399"/>
                    <a:pt x="25557" y="107902"/>
                    <a:pt x="26779" y="109805"/>
                  </a:cubicBezTo>
                  <a:cubicBezTo>
                    <a:pt x="28099" y="111859"/>
                    <a:pt x="30559" y="113484"/>
                    <a:pt x="30509" y="115926"/>
                  </a:cubicBezTo>
                  <a:cubicBezTo>
                    <a:pt x="30482" y="117190"/>
                    <a:pt x="29748" y="118318"/>
                    <a:pt x="29403" y="119536"/>
                  </a:cubicBezTo>
                  <a:cubicBezTo>
                    <a:pt x="27829" y="125109"/>
                    <a:pt x="34415" y="129657"/>
                    <a:pt x="35455" y="135354"/>
                  </a:cubicBezTo>
                  <a:cubicBezTo>
                    <a:pt x="35736" y="136888"/>
                    <a:pt x="35735" y="138735"/>
                    <a:pt x="37029" y="139601"/>
                  </a:cubicBezTo>
                  <a:cubicBezTo>
                    <a:pt x="37625" y="139999"/>
                    <a:pt x="38374" y="140081"/>
                    <a:pt x="39090" y="140127"/>
                  </a:cubicBezTo>
                  <a:cubicBezTo>
                    <a:pt x="39409" y="140148"/>
                    <a:pt x="39736" y="140158"/>
                    <a:pt x="40067" y="140158"/>
                  </a:cubicBezTo>
                  <a:cubicBezTo>
                    <a:pt x="43538" y="140158"/>
                    <a:pt x="47454" y="138962"/>
                    <a:pt x="48151" y="135675"/>
                  </a:cubicBezTo>
                  <a:cubicBezTo>
                    <a:pt x="48366" y="134657"/>
                    <a:pt x="48212" y="133602"/>
                    <a:pt x="48243" y="132560"/>
                  </a:cubicBezTo>
                  <a:cubicBezTo>
                    <a:pt x="48336" y="129451"/>
                    <a:pt x="50239" y="126459"/>
                    <a:pt x="53017" y="125056"/>
                  </a:cubicBezTo>
                  <a:cubicBezTo>
                    <a:pt x="53771" y="124675"/>
                    <a:pt x="54600" y="124390"/>
                    <a:pt x="55202" y="123799"/>
                  </a:cubicBezTo>
                  <a:cubicBezTo>
                    <a:pt x="56528" y="122495"/>
                    <a:pt x="56234" y="120283"/>
                    <a:pt x="55553" y="118553"/>
                  </a:cubicBezTo>
                  <a:cubicBezTo>
                    <a:pt x="54872" y="116821"/>
                    <a:pt x="53881" y="115076"/>
                    <a:pt x="54120" y="113231"/>
                  </a:cubicBezTo>
                  <a:cubicBezTo>
                    <a:pt x="54502" y="110269"/>
                    <a:pt x="57681" y="108706"/>
                    <a:pt x="60090" y="106941"/>
                  </a:cubicBezTo>
                  <a:cubicBezTo>
                    <a:pt x="63716" y="104284"/>
                    <a:pt x="66206" y="100125"/>
                    <a:pt x="66835" y="95675"/>
                  </a:cubicBezTo>
                  <a:lnTo>
                    <a:pt x="66835" y="95675"/>
                  </a:lnTo>
                  <a:cubicBezTo>
                    <a:pt x="65061" y="96232"/>
                    <a:pt x="63075" y="96745"/>
                    <a:pt x="61220" y="96745"/>
                  </a:cubicBezTo>
                  <a:cubicBezTo>
                    <a:pt x="59581" y="96745"/>
                    <a:pt x="58045" y="96344"/>
                    <a:pt x="56849" y="95215"/>
                  </a:cubicBezTo>
                  <a:cubicBezTo>
                    <a:pt x="55965" y="94380"/>
                    <a:pt x="55421" y="93259"/>
                    <a:pt x="54897" y="92162"/>
                  </a:cubicBezTo>
                  <a:lnTo>
                    <a:pt x="50173" y="82291"/>
                  </a:lnTo>
                  <a:cubicBezTo>
                    <a:pt x="49966" y="81857"/>
                    <a:pt x="49755" y="81362"/>
                    <a:pt x="49925" y="80912"/>
                  </a:cubicBezTo>
                  <a:cubicBezTo>
                    <a:pt x="50074" y="80517"/>
                    <a:pt x="50366" y="80356"/>
                    <a:pt x="50717" y="80356"/>
                  </a:cubicBezTo>
                  <a:cubicBezTo>
                    <a:pt x="51453" y="80356"/>
                    <a:pt x="52449" y="81064"/>
                    <a:pt x="52928" y="81807"/>
                  </a:cubicBezTo>
                  <a:cubicBezTo>
                    <a:pt x="55452" y="85724"/>
                    <a:pt x="57718" y="89804"/>
                    <a:pt x="59707" y="94020"/>
                  </a:cubicBezTo>
                  <a:cubicBezTo>
                    <a:pt x="63791" y="93273"/>
                    <a:pt x="67648" y="91596"/>
                    <a:pt x="70980" y="89118"/>
                  </a:cubicBezTo>
                  <a:cubicBezTo>
                    <a:pt x="72037" y="88329"/>
                    <a:pt x="73088" y="87386"/>
                    <a:pt x="73445" y="86117"/>
                  </a:cubicBezTo>
                  <a:cubicBezTo>
                    <a:pt x="73802" y="84846"/>
                    <a:pt x="73146" y="83218"/>
                    <a:pt x="71846" y="82993"/>
                  </a:cubicBezTo>
                  <a:cubicBezTo>
                    <a:pt x="71723" y="82971"/>
                    <a:pt x="71600" y="82963"/>
                    <a:pt x="71476" y="82963"/>
                  </a:cubicBezTo>
                  <a:cubicBezTo>
                    <a:pt x="71093" y="82963"/>
                    <a:pt x="70708" y="83045"/>
                    <a:pt x="70324" y="83086"/>
                  </a:cubicBezTo>
                  <a:cubicBezTo>
                    <a:pt x="70133" y="83106"/>
                    <a:pt x="69943" y="83115"/>
                    <a:pt x="69755" y="83115"/>
                  </a:cubicBezTo>
                  <a:cubicBezTo>
                    <a:pt x="66927" y="83115"/>
                    <a:pt x="64468" y="80925"/>
                    <a:pt x="62588" y="78727"/>
                  </a:cubicBezTo>
                  <a:cubicBezTo>
                    <a:pt x="63132" y="78118"/>
                    <a:pt x="63852" y="77890"/>
                    <a:pt x="64640" y="77890"/>
                  </a:cubicBezTo>
                  <a:cubicBezTo>
                    <a:pt x="65842" y="77890"/>
                    <a:pt x="67201" y="78421"/>
                    <a:pt x="68334" y="78941"/>
                  </a:cubicBezTo>
                  <a:cubicBezTo>
                    <a:pt x="71699" y="80486"/>
                    <a:pt x="75249" y="81588"/>
                    <a:pt x="78895" y="82221"/>
                  </a:cubicBezTo>
                  <a:cubicBezTo>
                    <a:pt x="79803" y="82378"/>
                    <a:pt x="80736" y="82513"/>
                    <a:pt x="81554" y="82936"/>
                  </a:cubicBezTo>
                  <a:cubicBezTo>
                    <a:pt x="82126" y="83232"/>
                    <a:pt x="82622" y="83658"/>
                    <a:pt x="83095" y="84096"/>
                  </a:cubicBezTo>
                  <a:cubicBezTo>
                    <a:pt x="87298" y="87967"/>
                    <a:pt x="90407" y="93013"/>
                    <a:pt x="91975" y="98509"/>
                  </a:cubicBezTo>
                  <a:cubicBezTo>
                    <a:pt x="92104" y="98538"/>
                    <a:pt x="92231" y="98552"/>
                    <a:pt x="92354" y="98552"/>
                  </a:cubicBezTo>
                  <a:cubicBezTo>
                    <a:pt x="93754" y="98552"/>
                    <a:pt x="94717" y="96760"/>
                    <a:pt x="94833" y="95252"/>
                  </a:cubicBezTo>
                  <a:cubicBezTo>
                    <a:pt x="94960" y="93612"/>
                    <a:pt x="94769" y="91722"/>
                    <a:pt x="95948" y="90578"/>
                  </a:cubicBezTo>
                  <a:cubicBezTo>
                    <a:pt x="96875" y="89678"/>
                    <a:pt x="98399" y="89556"/>
                    <a:pt x="99214" y="88552"/>
                  </a:cubicBezTo>
                  <a:cubicBezTo>
                    <a:pt x="100238" y="87289"/>
                    <a:pt x="99703" y="85157"/>
                    <a:pt x="100900" y="84056"/>
                  </a:cubicBezTo>
                  <a:cubicBezTo>
                    <a:pt x="101284" y="83704"/>
                    <a:pt x="101728" y="83552"/>
                    <a:pt x="102190" y="83552"/>
                  </a:cubicBezTo>
                  <a:cubicBezTo>
                    <a:pt x="103537" y="83552"/>
                    <a:pt x="105034" y="84844"/>
                    <a:pt x="105630" y="86240"/>
                  </a:cubicBezTo>
                  <a:cubicBezTo>
                    <a:pt x="106431" y="88116"/>
                    <a:pt x="106723" y="90422"/>
                    <a:pt x="108410" y="91569"/>
                  </a:cubicBezTo>
                  <a:lnTo>
                    <a:pt x="111137" y="91176"/>
                  </a:lnTo>
                  <a:cubicBezTo>
                    <a:pt x="111152" y="95778"/>
                    <a:pt x="112750" y="100362"/>
                    <a:pt x="115602" y="103975"/>
                  </a:cubicBezTo>
                  <a:cubicBezTo>
                    <a:pt x="117157" y="103161"/>
                    <a:pt x="116453" y="100795"/>
                    <a:pt x="115480" y="99330"/>
                  </a:cubicBezTo>
                  <a:cubicBezTo>
                    <a:pt x="114508" y="97866"/>
                    <a:pt x="113554" y="95681"/>
                    <a:pt x="114936" y="94596"/>
                  </a:cubicBezTo>
                  <a:lnTo>
                    <a:pt x="114936" y="94596"/>
                  </a:lnTo>
                  <a:cubicBezTo>
                    <a:pt x="116854" y="94614"/>
                    <a:pt x="117747" y="97259"/>
                    <a:pt x="119611" y="97712"/>
                  </a:cubicBezTo>
                  <a:cubicBezTo>
                    <a:pt x="119777" y="97752"/>
                    <a:pt x="119940" y="97771"/>
                    <a:pt x="120101" y="97771"/>
                  </a:cubicBezTo>
                  <a:cubicBezTo>
                    <a:pt x="121744" y="97771"/>
                    <a:pt x="123089" y="95790"/>
                    <a:pt x="122784" y="94080"/>
                  </a:cubicBezTo>
                  <a:cubicBezTo>
                    <a:pt x="122451" y="92201"/>
                    <a:pt x="120835" y="90820"/>
                    <a:pt x="119169" y="89895"/>
                  </a:cubicBezTo>
                  <a:cubicBezTo>
                    <a:pt x="117675" y="88258"/>
                    <a:pt x="119833" y="85644"/>
                    <a:pt x="122018" y="85274"/>
                  </a:cubicBezTo>
                  <a:cubicBezTo>
                    <a:pt x="122730" y="85153"/>
                    <a:pt x="123464" y="85138"/>
                    <a:pt x="124199" y="85138"/>
                  </a:cubicBezTo>
                  <a:cubicBezTo>
                    <a:pt x="124443" y="85138"/>
                    <a:pt x="124686" y="85140"/>
                    <a:pt x="124930" y="85140"/>
                  </a:cubicBezTo>
                  <a:cubicBezTo>
                    <a:pt x="126201" y="85140"/>
                    <a:pt x="127452" y="85095"/>
                    <a:pt x="128573" y="84531"/>
                  </a:cubicBezTo>
                  <a:cubicBezTo>
                    <a:pt x="130946" y="83339"/>
                    <a:pt x="131739" y="80207"/>
                    <a:pt x="131200" y="77607"/>
                  </a:cubicBezTo>
                  <a:cubicBezTo>
                    <a:pt x="130659" y="75007"/>
                    <a:pt x="129117" y="72748"/>
                    <a:pt x="127857" y="70410"/>
                  </a:cubicBezTo>
                  <a:cubicBezTo>
                    <a:pt x="126781" y="68413"/>
                    <a:pt x="126249" y="65298"/>
                    <a:pt x="128341" y="64420"/>
                  </a:cubicBezTo>
                  <a:cubicBezTo>
                    <a:pt x="128900" y="64186"/>
                    <a:pt x="129528" y="64195"/>
                    <a:pt x="130135" y="64170"/>
                  </a:cubicBezTo>
                  <a:cubicBezTo>
                    <a:pt x="138047" y="63837"/>
                    <a:pt x="144592" y="55459"/>
                    <a:pt x="143005" y="47701"/>
                  </a:cubicBezTo>
                  <a:cubicBezTo>
                    <a:pt x="142706" y="46238"/>
                    <a:pt x="142140" y="44786"/>
                    <a:pt x="141097" y="43719"/>
                  </a:cubicBezTo>
                  <a:cubicBezTo>
                    <a:pt x="139216" y="41800"/>
                    <a:pt x="136024" y="41349"/>
                    <a:pt x="134619" y="39057"/>
                  </a:cubicBezTo>
                  <a:cubicBezTo>
                    <a:pt x="132900" y="36255"/>
                    <a:pt x="135025" y="32537"/>
                    <a:pt x="137778" y="30737"/>
                  </a:cubicBezTo>
                  <a:cubicBezTo>
                    <a:pt x="140529" y="28938"/>
                    <a:pt x="143891" y="28156"/>
                    <a:pt x="146461" y="26105"/>
                  </a:cubicBezTo>
                  <a:cubicBezTo>
                    <a:pt x="147145" y="26087"/>
                    <a:pt x="147512" y="25417"/>
                    <a:pt x="147638" y="24743"/>
                  </a:cubicBezTo>
                  <a:cubicBezTo>
                    <a:pt x="147716" y="24319"/>
                    <a:pt x="147611" y="23887"/>
                    <a:pt x="147608" y="23456"/>
                  </a:cubicBezTo>
                  <a:cubicBezTo>
                    <a:pt x="147598" y="22276"/>
                    <a:pt x="148442" y="21139"/>
                    <a:pt x="149574" y="20805"/>
                  </a:cubicBezTo>
                  <a:cubicBezTo>
                    <a:pt x="149811" y="20736"/>
                    <a:pt x="150056" y="20702"/>
                    <a:pt x="150302" y="20702"/>
                  </a:cubicBezTo>
                  <a:cubicBezTo>
                    <a:pt x="151231" y="20702"/>
                    <a:pt x="152165" y="21179"/>
                    <a:pt x="152664" y="21968"/>
                  </a:cubicBezTo>
                  <a:cubicBezTo>
                    <a:pt x="153442" y="23198"/>
                    <a:pt x="153129" y="24821"/>
                    <a:pt x="152563" y="26163"/>
                  </a:cubicBezTo>
                  <a:cubicBezTo>
                    <a:pt x="151998" y="27505"/>
                    <a:pt x="151199" y="28790"/>
                    <a:pt x="151051" y="30239"/>
                  </a:cubicBezTo>
                  <a:cubicBezTo>
                    <a:pt x="150905" y="31687"/>
                    <a:pt x="151726" y="33391"/>
                    <a:pt x="153173" y="33553"/>
                  </a:cubicBezTo>
                  <a:cubicBezTo>
                    <a:pt x="153252" y="33562"/>
                    <a:pt x="153330" y="33566"/>
                    <a:pt x="153406" y="33566"/>
                  </a:cubicBezTo>
                  <a:cubicBezTo>
                    <a:pt x="155043" y="33566"/>
                    <a:pt x="156090" y="31574"/>
                    <a:pt x="156201" y="29877"/>
                  </a:cubicBezTo>
                  <a:cubicBezTo>
                    <a:pt x="156318" y="28099"/>
                    <a:pt x="155972" y="26160"/>
                    <a:pt x="156925" y="24659"/>
                  </a:cubicBezTo>
                  <a:cubicBezTo>
                    <a:pt x="158377" y="22374"/>
                    <a:pt x="162385" y="21839"/>
                    <a:pt x="162490" y="19133"/>
                  </a:cubicBezTo>
                  <a:cubicBezTo>
                    <a:pt x="162574" y="16945"/>
                    <a:pt x="159821" y="15661"/>
                    <a:pt x="159327" y="13530"/>
                  </a:cubicBezTo>
                  <a:cubicBezTo>
                    <a:pt x="159129" y="12668"/>
                    <a:pt x="159325" y="11773"/>
                    <a:pt x="159405" y="10894"/>
                  </a:cubicBezTo>
                  <a:cubicBezTo>
                    <a:pt x="159709" y="7612"/>
                    <a:pt x="158263" y="4218"/>
                    <a:pt x="155688" y="2163"/>
                  </a:cubicBezTo>
                  <a:cubicBezTo>
                    <a:pt x="153919" y="751"/>
                    <a:pt x="151652" y="0"/>
                    <a:pt x="1493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7"/>
            <p:cNvSpPr/>
            <p:nvPr/>
          </p:nvSpPr>
          <p:spPr>
            <a:xfrm>
              <a:off x="6146600" y="3671525"/>
              <a:ext cx="342925" cy="189500"/>
            </a:xfrm>
            <a:custGeom>
              <a:avLst/>
              <a:gdLst/>
              <a:ahLst/>
              <a:cxnLst/>
              <a:rect l="l" t="t" r="r" b="b"/>
              <a:pathLst>
                <a:path w="13717" h="7580" extrusionOk="0">
                  <a:moveTo>
                    <a:pt x="9951" y="0"/>
                  </a:moveTo>
                  <a:cubicBezTo>
                    <a:pt x="6355" y="0"/>
                    <a:pt x="1" y="1281"/>
                    <a:pt x="2486" y="4894"/>
                  </a:cubicBezTo>
                  <a:cubicBezTo>
                    <a:pt x="3169" y="5885"/>
                    <a:pt x="4297" y="6467"/>
                    <a:pt x="5404" y="6938"/>
                  </a:cubicBezTo>
                  <a:cubicBezTo>
                    <a:pt x="6217" y="7282"/>
                    <a:pt x="7136" y="7580"/>
                    <a:pt x="8003" y="7580"/>
                  </a:cubicBezTo>
                  <a:cubicBezTo>
                    <a:pt x="8565" y="7580"/>
                    <a:pt x="9106" y="7454"/>
                    <a:pt x="9581" y="7134"/>
                  </a:cubicBezTo>
                  <a:cubicBezTo>
                    <a:pt x="10406" y="6577"/>
                    <a:pt x="13156" y="2774"/>
                    <a:pt x="13348" y="1948"/>
                  </a:cubicBezTo>
                  <a:cubicBezTo>
                    <a:pt x="13716" y="358"/>
                    <a:pt x="13186" y="447"/>
                    <a:pt x="11597" y="126"/>
                  </a:cubicBezTo>
                  <a:cubicBezTo>
                    <a:pt x="11194" y="44"/>
                    <a:pt x="10620" y="0"/>
                    <a:pt x="9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7"/>
            <p:cNvSpPr/>
            <p:nvPr/>
          </p:nvSpPr>
          <p:spPr>
            <a:xfrm>
              <a:off x="5901600" y="3652500"/>
              <a:ext cx="558700" cy="402875"/>
            </a:xfrm>
            <a:custGeom>
              <a:avLst/>
              <a:gdLst/>
              <a:ahLst/>
              <a:cxnLst/>
              <a:rect l="l" t="t" r="r" b="b"/>
              <a:pathLst>
                <a:path w="22348" h="16115" extrusionOk="0">
                  <a:moveTo>
                    <a:pt x="946" y="1"/>
                  </a:moveTo>
                  <a:cubicBezTo>
                    <a:pt x="616" y="1"/>
                    <a:pt x="299" y="66"/>
                    <a:pt x="1" y="208"/>
                  </a:cubicBezTo>
                  <a:cubicBezTo>
                    <a:pt x="742" y="1762"/>
                    <a:pt x="2032" y="3475"/>
                    <a:pt x="2935" y="5119"/>
                  </a:cubicBezTo>
                  <a:cubicBezTo>
                    <a:pt x="6575" y="11745"/>
                    <a:pt x="13987" y="16115"/>
                    <a:pt x="21544" y="16115"/>
                  </a:cubicBezTo>
                  <a:cubicBezTo>
                    <a:pt x="21635" y="16115"/>
                    <a:pt x="21726" y="16114"/>
                    <a:pt x="21817" y="16113"/>
                  </a:cubicBezTo>
                  <a:cubicBezTo>
                    <a:pt x="22347" y="15571"/>
                    <a:pt x="21564" y="14744"/>
                    <a:pt x="20866" y="14448"/>
                  </a:cubicBezTo>
                  <a:cubicBezTo>
                    <a:pt x="18934" y="13634"/>
                    <a:pt x="16857" y="13226"/>
                    <a:pt x="14879" y="12532"/>
                  </a:cubicBezTo>
                  <a:cubicBezTo>
                    <a:pt x="12900" y="11839"/>
                    <a:pt x="10943" y="10790"/>
                    <a:pt x="9769" y="9051"/>
                  </a:cubicBezTo>
                  <a:cubicBezTo>
                    <a:pt x="9280" y="8326"/>
                    <a:pt x="8945" y="7508"/>
                    <a:pt x="8542" y="6731"/>
                  </a:cubicBezTo>
                  <a:cubicBezTo>
                    <a:pt x="7503" y="4729"/>
                    <a:pt x="3759" y="1"/>
                    <a:pt x="9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7"/>
            <p:cNvSpPr/>
            <p:nvPr/>
          </p:nvSpPr>
          <p:spPr>
            <a:xfrm>
              <a:off x="6249675" y="4061675"/>
              <a:ext cx="964575" cy="811125"/>
            </a:xfrm>
            <a:custGeom>
              <a:avLst/>
              <a:gdLst/>
              <a:ahLst/>
              <a:cxnLst/>
              <a:rect l="l" t="t" r="r" b="b"/>
              <a:pathLst>
                <a:path w="38583" h="32445" extrusionOk="0">
                  <a:moveTo>
                    <a:pt x="17573" y="0"/>
                  </a:moveTo>
                  <a:cubicBezTo>
                    <a:pt x="14431" y="0"/>
                    <a:pt x="10968" y="2180"/>
                    <a:pt x="9011" y="4369"/>
                  </a:cubicBezTo>
                  <a:cubicBezTo>
                    <a:pt x="8028" y="5468"/>
                    <a:pt x="7111" y="6810"/>
                    <a:pt x="5676" y="7153"/>
                  </a:cubicBezTo>
                  <a:cubicBezTo>
                    <a:pt x="4830" y="7356"/>
                    <a:pt x="3925" y="7164"/>
                    <a:pt x="3076" y="7361"/>
                  </a:cubicBezTo>
                  <a:cubicBezTo>
                    <a:pt x="581" y="7938"/>
                    <a:pt x="1" y="11293"/>
                    <a:pt x="569" y="13791"/>
                  </a:cubicBezTo>
                  <a:cubicBezTo>
                    <a:pt x="1136" y="16289"/>
                    <a:pt x="2307" y="18910"/>
                    <a:pt x="1374" y="21296"/>
                  </a:cubicBezTo>
                  <a:cubicBezTo>
                    <a:pt x="1185" y="21776"/>
                    <a:pt x="913" y="22246"/>
                    <a:pt x="921" y="22762"/>
                  </a:cubicBezTo>
                  <a:cubicBezTo>
                    <a:pt x="932" y="23380"/>
                    <a:pt x="1355" y="23921"/>
                    <a:pt x="1849" y="24293"/>
                  </a:cubicBezTo>
                  <a:cubicBezTo>
                    <a:pt x="2646" y="24890"/>
                    <a:pt x="3559" y="25128"/>
                    <a:pt x="4517" y="25128"/>
                  </a:cubicBezTo>
                  <a:cubicBezTo>
                    <a:pt x="6301" y="25128"/>
                    <a:pt x="8239" y="24301"/>
                    <a:pt x="9868" y="23418"/>
                  </a:cubicBezTo>
                  <a:cubicBezTo>
                    <a:pt x="11665" y="22444"/>
                    <a:pt x="13735" y="21414"/>
                    <a:pt x="15685" y="21414"/>
                  </a:cubicBezTo>
                  <a:cubicBezTo>
                    <a:pt x="16453" y="21414"/>
                    <a:pt x="17203" y="21574"/>
                    <a:pt x="17910" y="21960"/>
                  </a:cubicBezTo>
                  <a:cubicBezTo>
                    <a:pt x="20585" y="23420"/>
                    <a:pt x="20837" y="27119"/>
                    <a:pt x="22486" y="29685"/>
                  </a:cubicBezTo>
                  <a:cubicBezTo>
                    <a:pt x="23522" y="31296"/>
                    <a:pt x="25450" y="32445"/>
                    <a:pt x="27291" y="32445"/>
                  </a:cubicBezTo>
                  <a:cubicBezTo>
                    <a:pt x="28027" y="32445"/>
                    <a:pt x="28749" y="32261"/>
                    <a:pt x="29394" y="31851"/>
                  </a:cubicBezTo>
                  <a:cubicBezTo>
                    <a:pt x="30163" y="31362"/>
                    <a:pt x="30731" y="30624"/>
                    <a:pt x="31285" y="29900"/>
                  </a:cubicBezTo>
                  <a:lnTo>
                    <a:pt x="34684" y="25460"/>
                  </a:lnTo>
                  <a:cubicBezTo>
                    <a:pt x="36183" y="23501"/>
                    <a:pt x="37736" y="21414"/>
                    <a:pt x="38025" y="18965"/>
                  </a:cubicBezTo>
                  <a:cubicBezTo>
                    <a:pt x="38582" y="14235"/>
                    <a:pt x="34390" y="10436"/>
                    <a:pt x="30609" y="7540"/>
                  </a:cubicBezTo>
                  <a:cubicBezTo>
                    <a:pt x="30407" y="6031"/>
                    <a:pt x="30190" y="4479"/>
                    <a:pt x="29421" y="3165"/>
                  </a:cubicBezTo>
                  <a:cubicBezTo>
                    <a:pt x="28683" y="1906"/>
                    <a:pt x="27576" y="1186"/>
                    <a:pt x="26718" y="1186"/>
                  </a:cubicBezTo>
                  <a:cubicBezTo>
                    <a:pt x="25783" y="1186"/>
                    <a:pt x="25141" y="2039"/>
                    <a:pt x="25589" y="3982"/>
                  </a:cubicBezTo>
                  <a:cubicBezTo>
                    <a:pt x="25561" y="3983"/>
                    <a:pt x="25533" y="3983"/>
                    <a:pt x="25505" y="3983"/>
                  </a:cubicBezTo>
                  <a:cubicBezTo>
                    <a:pt x="23077" y="3983"/>
                    <a:pt x="21095" y="399"/>
                    <a:pt x="18382" y="51"/>
                  </a:cubicBezTo>
                  <a:cubicBezTo>
                    <a:pt x="18115" y="17"/>
                    <a:pt x="17846" y="0"/>
                    <a:pt x="175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1" name="Google Shape;671;p37"/>
          <p:cNvSpPr/>
          <p:nvPr/>
        </p:nvSpPr>
        <p:spPr>
          <a:xfrm rot="-5400000">
            <a:off x="1483698" y="2730456"/>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7"/>
          <p:cNvSpPr/>
          <p:nvPr/>
        </p:nvSpPr>
        <p:spPr>
          <a:xfrm rot="-5400000">
            <a:off x="2799773" y="2551406"/>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7"/>
          <p:cNvSpPr/>
          <p:nvPr/>
        </p:nvSpPr>
        <p:spPr>
          <a:xfrm rot="-5400000">
            <a:off x="2593848" y="2605131"/>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7"/>
          <p:cNvSpPr/>
          <p:nvPr/>
        </p:nvSpPr>
        <p:spPr>
          <a:xfrm rot="-5400000">
            <a:off x="1326998" y="2820006"/>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7"/>
          <p:cNvSpPr/>
          <p:nvPr/>
        </p:nvSpPr>
        <p:spPr>
          <a:xfrm rot="-5400000">
            <a:off x="991273" y="2726006"/>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7"/>
          <p:cNvSpPr/>
          <p:nvPr/>
        </p:nvSpPr>
        <p:spPr>
          <a:xfrm rot="-5400000">
            <a:off x="1873123" y="3146781"/>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7"/>
          <p:cNvSpPr/>
          <p:nvPr/>
        </p:nvSpPr>
        <p:spPr>
          <a:xfrm rot="-5400000">
            <a:off x="4250148" y="2676731"/>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7"/>
          <p:cNvSpPr/>
          <p:nvPr/>
        </p:nvSpPr>
        <p:spPr>
          <a:xfrm rot="-5400000">
            <a:off x="2329723" y="2739381"/>
            <a:ext cx="225971" cy="100568"/>
          </a:xfrm>
          <a:custGeom>
            <a:avLst/>
            <a:gdLst/>
            <a:ahLst/>
            <a:cxnLst/>
            <a:rect l="l" t="t" r="r" b="b"/>
            <a:pathLst>
              <a:path w="142344" h="42886" extrusionOk="0">
                <a:moveTo>
                  <a:pt x="60462" y="1"/>
                </a:moveTo>
                <a:cubicBezTo>
                  <a:pt x="42986" y="1"/>
                  <a:pt x="22803" y="2238"/>
                  <a:pt x="1" y="8168"/>
                </a:cubicBezTo>
                <a:lnTo>
                  <a:pt x="6968" y="21057"/>
                </a:lnTo>
                <a:lnTo>
                  <a:pt x="1" y="33402"/>
                </a:lnTo>
                <a:cubicBezTo>
                  <a:pt x="1" y="33402"/>
                  <a:pt x="26184" y="42885"/>
                  <a:pt x="60882" y="42885"/>
                </a:cubicBezTo>
                <a:cubicBezTo>
                  <a:pt x="85824" y="42885"/>
                  <a:pt x="115165" y="37985"/>
                  <a:pt x="142344" y="21141"/>
                </a:cubicBezTo>
                <a:lnTo>
                  <a:pt x="142344" y="21141"/>
                </a:lnTo>
                <a:cubicBezTo>
                  <a:pt x="142344" y="21141"/>
                  <a:pt x="142344" y="21141"/>
                  <a:pt x="142344" y="21141"/>
                </a:cubicBezTo>
                <a:cubicBezTo>
                  <a:pt x="142344" y="21141"/>
                  <a:pt x="142344" y="21141"/>
                  <a:pt x="142344" y="21141"/>
                </a:cubicBezTo>
                <a:lnTo>
                  <a:pt x="142344" y="21141"/>
                </a:lnTo>
                <a:cubicBezTo>
                  <a:pt x="142344" y="21141"/>
                  <a:pt x="142344" y="21141"/>
                  <a:pt x="142344" y="21141"/>
                </a:cubicBezTo>
                <a:lnTo>
                  <a:pt x="142344" y="21141"/>
                </a:lnTo>
                <a:cubicBezTo>
                  <a:pt x="142321" y="21139"/>
                  <a:pt x="114180" y="1"/>
                  <a:pt x="6046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Custom Surfboard Company Profile by Slidesgo">
  <a:themeElements>
    <a:clrScheme name="Simple Light">
      <a:dk1>
        <a:srgbClr val="754C24"/>
      </a:dk1>
      <a:lt1>
        <a:srgbClr val="B8DFEB"/>
      </a:lt1>
      <a:dk2>
        <a:srgbClr val="F8DDAE"/>
      </a:dk2>
      <a:lt2>
        <a:srgbClr val="F9EDD4"/>
      </a:lt2>
      <a:accent1>
        <a:srgbClr val="F14A0D"/>
      </a:accent1>
      <a:accent2>
        <a:srgbClr val="F07227"/>
      </a:accent2>
      <a:accent3>
        <a:srgbClr val="FFE59C"/>
      </a:accent3>
      <a:accent4>
        <a:srgbClr val="F4D052"/>
      </a:accent4>
      <a:accent5>
        <a:srgbClr val="68BDD8"/>
      </a:accent5>
      <a:accent6>
        <a:srgbClr val="FFFFFF"/>
      </a:accent6>
      <a:hlink>
        <a:srgbClr val="754C2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682</Words>
  <Application>Microsoft Office PowerPoint</Application>
  <PresentationFormat>Presentación en pantalla (16:9)</PresentationFormat>
  <Paragraphs>99</Paragraphs>
  <Slides>10</Slides>
  <Notes>10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Andika</vt:lpstr>
      <vt:lpstr>Anton</vt:lpstr>
      <vt:lpstr>Arial</vt:lpstr>
      <vt:lpstr>Gloria Hallelujah</vt:lpstr>
      <vt:lpstr>Lato</vt:lpstr>
      <vt:lpstr>Montserrat</vt:lpstr>
      <vt:lpstr>Sarala</vt:lpstr>
      <vt:lpstr>Custom Surfboard Company Profile by Slidesgo</vt:lpstr>
      <vt:lpstr>Wish You Were Here!</vt:lpstr>
      <vt:lpstr>Where you gonna go? Where can you stay?</vt:lpstr>
      <vt:lpstr>Where can you eat and what?</vt:lpstr>
      <vt:lpstr>What is the weather like?</vt:lpstr>
      <vt:lpstr>What can you do there?</vt:lpstr>
      <vt:lpstr>Prices for 6 nights/7 days stay</vt:lpstr>
      <vt:lpstr>Who is going to go with you?</vt:lpstr>
      <vt:lpstr>What transport did you use?</vt:lpstr>
      <vt:lpstr>What are your next vacations?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Wish You Were Here!</dc:title>
  <dc:creator>Acer</dc:creator>
  <cp:lastModifiedBy>Beatriz Eugenia Valdés Rodríguez</cp:lastModifiedBy>
  <cp:revision>3</cp:revision>
  <dcterms:modified xsi:type="dcterms:W3CDTF">2021-04-07T18:38:00Z</dcterms:modified>
</cp:coreProperties>
</file>