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73" autoAdjust="0"/>
    <p:restoredTop sz="94660"/>
  </p:normalViewPr>
  <p:slideViewPr>
    <p:cSldViewPr snapToGrid="0">
      <p:cViewPr varScale="1">
        <p:scale>
          <a:sx n="45" d="100"/>
          <a:sy n="45"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14/04/2021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TotalTime>
  <Words>897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ANA MARIA SALAS FLORES</cp:lastModifiedBy>
  <cp:revision>23</cp:revision>
  <dcterms:created xsi:type="dcterms:W3CDTF">2021-04-12T17:40:26Z</dcterms:created>
  <dcterms:modified xsi:type="dcterms:W3CDTF">2021-04-14T20:14:32Z</dcterms:modified>
</cp:coreProperties>
</file>