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6" r:id="rId3"/>
  </p:sldIdLst>
  <p:sldSz cx="12179300" cy="9134475" type="ledger"/>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3D3F2"/>
    <a:srgbClr val="FF8F8F"/>
    <a:srgbClr val="FF5757"/>
    <a:srgbClr val="FF0000"/>
    <a:srgbClr val="F8FDB9"/>
    <a:srgbClr val="F5FC9A"/>
    <a:srgbClr val="F2FC8E"/>
    <a:srgbClr val="EFFC74"/>
    <a:srgbClr val="F2FD5F"/>
    <a:srgbClr val="FFFF6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44BB5D6-C7EB-47A9-835F-B81D702CD732}" v="57" dt="2021-04-14T03:36:44.22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2673" autoAdjust="0"/>
    <p:restoredTop sz="94660"/>
  </p:normalViewPr>
  <p:slideViewPr>
    <p:cSldViewPr snapToGrid="0">
      <p:cViewPr varScale="1">
        <p:scale>
          <a:sx n="68" d="100"/>
          <a:sy n="68" d="100"/>
        </p:scale>
        <p:origin x="1530"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 Id="rId9"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victoria hernández" userId="f6337b144aa08de7" providerId="LiveId" clId="{B44BB5D6-C7EB-47A9-835F-B81D702CD732}"/>
    <pc:docChg chg="modSld">
      <pc:chgData name="victoria hernández" userId="f6337b144aa08de7" providerId="LiveId" clId="{B44BB5D6-C7EB-47A9-835F-B81D702CD732}" dt="2021-04-14T03:37:29.670" v="63" actId="20577"/>
      <pc:docMkLst>
        <pc:docMk/>
      </pc:docMkLst>
      <pc:sldChg chg="modSp mod setBg">
        <pc:chgData name="victoria hernández" userId="f6337b144aa08de7" providerId="LiveId" clId="{B44BB5D6-C7EB-47A9-835F-B81D702CD732}" dt="2021-04-14T03:37:29.670" v="63" actId="20577"/>
        <pc:sldMkLst>
          <pc:docMk/>
          <pc:sldMk cId="132736349" sldId="256"/>
        </pc:sldMkLst>
        <pc:spChg chg="mod">
          <ac:chgData name="victoria hernández" userId="f6337b144aa08de7" providerId="LiveId" clId="{B44BB5D6-C7EB-47A9-835F-B81D702CD732}" dt="2021-04-14T03:17:22.480" v="13" actId="14861"/>
          <ac:spMkLst>
            <pc:docMk/>
            <pc:sldMk cId="132736349" sldId="256"/>
            <ac:spMk id="4" creationId="{EDEE0E51-0DDA-4FF1-A07D-DA6D2BA92AB0}"/>
          </ac:spMkLst>
        </pc:spChg>
        <pc:spChg chg="mod">
          <ac:chgData name="victoria hernández" userId="f6337b144aa08de7" providerId="LiveId" clId="{B44BB5D6-C7EB-47A9-835F-B81D702CD732}" dt="2021-04-14T03:32:40.546" v="39"/>
          <ac:spMkLst>
            <pc:docMk/>
            <pc:sldMk cId="132736349" sldId="256"/>
            <ac:spMk id="5" creationId="{930565F1-59E0-44F1-8F19-43473532571A}"/>
          </ac:spMkLst>
        </pc:spChg>
        <pc:spChg chg="mod">
          <ac:chgData name="victoria hernández" userId="f6337b144aa08de7" providerId="LiveId" clId="{B44BB5D6-C7EB-47A9-835F-B81D702CD732}" dt="2021-04-14T03:34:59.819" v="44" actId="208"/>
          <ac:spMkLst>
            <pc:docMk/>
            <pc:sldMk cId="132736349" sldId="256"/>
            <ac:spMk id="7" creationId="{3B9BA258-9036-4B8D-BC64-E1A401E8142D}"/>
          </ac:spMkLst>
        </pc:spChg>
        <pc:spChg chg="mod">
          <ac:chgData name="victoria hernández" userId="f6337b144aa08de7" providerId="LiveId" clId="{B44BB5D6-C7EB-47A9-835F-B81D702CD732}" dt="2021-04-14T03:35:02.890" v="45" actId="208"/>
          <ac:spMkLst>
            <pc:docMk/>
            <pc:sldMk cId="132736349" sldId="256"/>
            <ac:spMk id="8" creationId="{E8BFF711-7473-4AE5-8391-34CA93032710}"/>
          </ac:spMkLst>
        </pc:spChg>
        <pc:spChg chg="mod">
          <ac:chgData name="victoria hernández" userId="f6337b144aa08de7" providerId="LiveId" clId="{B44BB5D6-C7EB-47A9-835F-B81D702CD732}" dt="2021-04-14T03:35:06.858" v="46" actId="208"/>
          <ac:spMkLst>
            <pc:docMk/>
            <pc:sldMk cId="132736349" sldId="256"/>
            <ac:spMk id="15" creationId="{3E3B767E-EB60-4D3A-8FBC-CBCFE4A6E200}"/>
          </ac:spMkLst>
        </pc:spChg>
        <pc:spChg chg="mod">
          <ac:chgData name="victoria hernández" userId="f6337b144aa08de7" providerId="LiveId" clId="{B44BB5D6-C7EB-47A9-835F-B81D702CD732}" dt="2021-04-14T03:35:19.873" v="50" actId="208"/>
          <ac:spMkLst>
            <pc:docMk/>
            <pc:sldMk cId="132736349" sldId="256"/>
            <ac:spMk id="16" creationId="{02AE26BF-77E9-4E1F-9888-2E316C8DF23F}"/>
          </ac:spMkLst>
        </pc:spChg>
        <pc:spChg chg="mod">
          <ac:chgData name="victoria hernández" userId="f6337b144aa08de7" providerId="LiveId" clId="{B44BB5D6-C7EB-47A9-835F-B81D702CD732}" dt="2021-04-14T03:37:29.670" v="63" actId="20577"/>
          <ac:spMkLst>
            <pc:docMk/>
            <pc:sldMk cId="132736349" sldId="256"/>
            <ac:spMk id="17" creationId="{CDD8EDF8-65BB-4676-AD79-28DD637D70FD}"/>
          </ac:spMkLst>
        </pc:spChg>
        <pc:spChg chg="mod">
          <ac:chgData name="victoria hernández" userId="f6337b144aa08de7" providerId="LiveId" clId="{B44BB5D6-C7EB-47A9-835F-B81D702CD732}" dt="2021-04-14T03:37:17.284" v="62" actId="113"/>
          <ac:spMkLst>
            <pc:docMk/>
            <pc:sldMk cId="132736349" sldId="256"/>
            <ac:spMk id="18" creationId="{2727450E-80A4-48E6-944F-DF0F30DB98E2}"/>
          </ac:spMkLst>
        </pc:spChg>
        <pc:spChg chg="mod">
          <ac:chgData name="victoria hernández" userId="f6337b144aa08de7" providerId="LiveId" clId="{B44BB5D6-C7EB-47A9-835F-B81D702CD732}" dt="2021-04-14T03:37:08.830" v="61" actId="113"/>
          <ac:spMkLst>
            <pc:docMk/>
            <pc:sldMk cId="132736349" sldId="256"/>
            <ac:spMk id="19" creationId="{3BAE1D77-36A4-48F9-9E99-7DAF9BDB6EDE}"/>
          </ac:spMkLst>
        </pc:spChg>
        <pc:spChg chg="mod">
          <ac:chgData name="victoria hernández" userId="f6337b144aa08de7" providerId="LiveId" clId="{B44BB5D6-C7EB-47A9-835F-B81D702CD732}" dt="2021-04-14T03:34:56.335" v="43" actId="208"/>
          <ac:spMkLst>
            <pc:docMk/>
            <pc:sldMk cId="132736349" sldId="256"/>
            <ac:spMk id="20" creationId="{7D336B3C-5F57-4ABF-A8D2-3A9E1A427F63}"/>
          </ac:spMkLst>
        </pc:spChg>
        <pc:spChg chg="mod">
          <ac:chgData name="victoria hernández" userId="f6337b144aa08de7" providerId="LiveId" clId="{B44BB5D6-C7EB-47A9-835F-B81D702CD732}" dt="2021-04-14T03:34:52.429" v="42" actId="208"/>
          <ac:spMkLst>
            <pc:docMk/>
            <pc:sldMk cId="132736349" sldId="256"/>
            <ac:spMk id="21" creationId="{701CA24C-41FC-4698-BBBA-5C6441EF1213}"/>
          </ac:spMkLst>
        </pc:spChg>
        <pc:spChg chg="mod">
          <ac:chgData name="victoria hernández" userId="f6337b144aa08de7" providerId="LiveId" clId="{B44BB5D6-C7EB-47A9-835F-B81D702CD732}" dt="2021-04-14T03:34:49.803" v="41" actId="208"/>
          <ac:spMkLst>
            <pc:docMk/>
            <pc:sldMk cId="132736349" sldId="256"/>
            <ac:spMk id="22" creationId="{8C5A9885-E098-4FC5-8107-58483F9369BA}"/>
          </ac:spMkLst>
        </pc:spChg>
        <pc:spChg chg="mod">
          <ac:chgData name="victoria hernández" userId="f6337b144aa08de7" providerId="LiveId" clId="{B44BB5D6-C7EB-47A9-835F-B81D702CD732}" dt="2021-04-14T03:34:46.839" v="40" actId="208"/>
          <ac:spMkLst>
            <pc:docMk/>
            <pc:sldMk cId="132736349" sldId="256"/>
            <ac:spMk id="23" creationId="{6F8D9180-1091-4E39-A7AE-4D19F033A822}"/>
          </ac:spMkLst>
        </pc:spChg>
        <pc:spChg chg="mod">
          <ac:chgData name="victoria hernández" userId="f6337b144aa08de7" providerId="LiveId" clId="{B44BB5D6-C7EB-47A9-835F-B81D702CD732}" dt="2021-04-14T03:36:54.438" v="59" actId="208"/>
          <ac:spMkLst>
            <pc:docMk/>
            <pc:sldMk cId="132736349" sldId="256"/>
            <ac:spMk id="24" creationId="{1E94C1B3-C3D1-4717-822C-1C5D93334CAA}"/>
          </ac:spMkLst>
        </pc:spChg>
        <pc:spChg chg="mod">
          <ac:chgData name="victoria hernández" userId="f6337b144aa08de7" providerId="LiveId" clId="{B44BB5D6-C7EB-47A9-835F-B81D702CD732}" dt="2021-04-14T03:36:51.517" v="58" actId="208"/>
          <ac:spMkLst>
            <pc:docMk/>
            <pc:sldMk cId="132736349" sldId="256"/>
            <ac:spMk id="31" creationId="{0B22365B-9F5C-4DCC-83FB-903662953F38}"/>
          </ac:spMkLst>
        </pc:spChg>
        <pc:spChg chg="mod">
          <ac:chgData name="victoria hernández" userId="f6337b144aa08de7" providerId="LiveId" clId="{B44BB5D6-C7EB-47A9-835F-B81D702CD732}" dt="2021-04-14T03:36:57.344" v="60" actId="208"/>
          <ac:spMkLst>
            <pc:docMk/>
            <pc:sldMk cId="132736349" sldId="256"/>
            <ac:spMk id="43" creationId="{D16AA99B-4DFD-428E-8140-95FFBE95DB0F}"/>
          </ac:spMkLst>
        </pc:spChg>
        <pc:spChg chg="mod">
          <ac:chgData name="victoria hernández" userId="f6337b144aa08de7" providerId="LiveId" clId="{B44BB5D6-C7EB-47A9-835F-B81D702CD732}" dt="2021-04-14T03:32:35.734" v="38"/>
          <ac:spMkLst>
            <pc:docMk/>
            <pc:sldMk cId="132736349" sldId="256"/>
            <ac:spMk id="44" creationId="{1AF5E98C-95E7-447D-8ABC-EC4355C6E2B2}"/>
          </ac:spMkLst>
        </pc:spChg>
        <pc:spChg chg="mod">
          <ac:chgData name="victoria hernández" userId="f6337b144aa08de7" providerId="LiveId" clId="{B44BB5D6-C7EB-47A9-835F-B81D702CD732}" dt="2021-04-14T03:30:03.392" v="33" actId="207"/>
          <ac:spMkLst>
            <pc:docMk/>
            <pc:sldMk cId="132736349" sldId="256"/>
            <ac:spMk id="57" creationId="{77427F53-D482-49C8-9EB9-D584D7970961}"/>
          </ac:spMkLst>
        </pc:spChg>
        <pc:spChg chg="mod">
          <ac:chgData name="victoria hernández" userId="f6337b144aa08de7" providerId="LiveId" clId="{B44BB5D6-C7EB-47A9-835F-B81D702CD732}" dt="2021-04-14T03:28:58.390" v="32" actId="207"/>
          <ac:spMkLst>
            <pc:docMk/>
            <pc:sldMk cId="132736349" sldId="256"/>
            <ac:spMk id="58" creationId="{4F036B02-A718-408A-88BB-25F3A53752C4}"/>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913449" y="1494927"/>
            <a:ext cx="10352405" cy="3180151"/>
          </a:xfrm>
        </p:spPr>
        <p:txBody>
          <a:bodyPr anchor="b"/>
          <a:lstStyle>
            <a:lvl1pPr algn="ctr">
              <a:defRPr sz="7991"/>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522413" y="4797717"/>
            <a:ext cx="9134475" cy="2205383"/>
          </a:xfrm>
        </p:spPr>
        <p:txBody>
          <a:bodyPr/>
          <a:lstStyle>
            <a:lvl1pPr marL="0" indent="0" algn="ctr">
              <a:buNone/>
              <a:defRPr sz="3197"/>
            </a:lvl1pPr>
            <a:lvl2pPr marL="608945" indent="0" algn="ctr">
              <a:buNone/>
              <a:defRPr sz="2664"/>
            </a:lvl2pPr>
            <a:lvl3pPr marL="1217889" indent="0" algn="ctr">
              <a:buNone/>
              <a:defRPr sz="2397"/>
            </a:lvl3pPr>
            <a:lvl4pPr marL="1826834" indent="0" algn="ctr">
              <a:buNone/>
              <a:defRPr sz="2131"/>
            </a:lvl4pPr>
            <a:lvl5pPr marL="2435779" indent="0" algn="ctr">
              <a:buNone/>
              <a:defRPr sz="2131"/>
            </a:lvl5pPr>
            <a:lvl6pPr marL="3044723" indent="0" algn="ctr">
              <a:buNone/>
              <a:defRPr sz="2131"/>
            </a:lvl6pPr>
            <a:lvl7pPr marL="3653668" indent="0" algn="ctr">
              <a:buNone/>
              <a:defRPr sz="2131"/>
            </a:lvl7pPr>
            <a:lvl8pPr marL="4262613" indent="0" algn="ctr">
              <a:buNone/>
              <a:defRPr sz="2131"/>
            </a:lvl8pPr>
            <a:lvl9pPr marL="4871557" indent="0" algn="ctr">
              <a:buNone/>
              <a:defRPr sz="2131"/>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5FF15800-A85E-4D54-84C2-6A40CF25AF43}" type="datetimeFigureOut">
              <a:rPr lang="es-MX" smtClean="0"/>
              <a:t>13/04/2021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57989EE9-CB6A-4353-BFB4-E379F2D99BF5}" type="slidenum">
              <a:rPr lang="es-MX" smtClean="0"/>
              <a:t>‹Nº›</a:t>
            </a:fld>
            <a:endParaRPr lang="es-MX"/>
          </a:p>
        </p:txBody>
      </p:sp>
    </p:spTree>
    <p:extLst>
      <p:ext uri="{BB962C8B-B14F-4D97-AF65-F5344CB8AC3E}">
        <p14:creationId xmlns:p14="http://schemas.microsoft.com/office/powerpoint/2010/main" val="40293978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5FF15800-A85E-4D54-84C2-6A40CF25AF43}" type="datetimeFigureOut">
              <a:rPr lang="es-MX" smtClean="0"/>
              <a:t>13/04/2021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57989EE9-CB6A-4353-BFB4-E379F2D99BF5}" type="slidenum">
              <a:rPr lang="es-MX" smtClean="0"/>
              <a:t>‹Nº›</a:t>
            </a:fld>
            <a:endParaRPr lang="es-MX"/>
          </a:p>
        </p:txBody>
      </p:sp>
    </p:spTree>
    <p:extLst>
      <p:ext uri="{BB962C8B-B14F-4D97-AF65-F5344CB8AC3E}">
        <p14:creationId xmlns:p14="http://schemas.microsoft.com/office/powerpoint/2010/main" val="3474708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15813" y="486328"/>
            <a:ext cx="2626162" cy="7741045"/>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837329" y="486328"/>
            <a:ext cx="7726243" cy="7741045"/>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5FF15800-A85E-4D54-84C2-6A40CF25AF43}" type="datetimeFigureOut">
              <a:rPr lang="es-MX" smtClean="0"/>
              <a:t>13/04/2021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57989EE9-CB6A-4353-BFB4-E379F2D99BF5}" type="slidenum">
              <a:rPr lang="es-MX" smtClean="0"/>
              <a:t>‹Nº›</a:t>
            </a:fld>
            <a:endParaRPr lang="es-MX"/>
          </a:p>
        </p:txBody>
      </p:sp>
    </p:spTree>
    <p:extLst>
      <p:ext uri="{BB962C8B-B14F-4D97-AF65-F5344CB8AC3E}">
        <p14:creationId xmlns:p14="http://schemas.microsoft.com/office/powerpoint/2010/main" val="6568442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5FF15800-A85E-4D54-84C2-6A40CF25AF43}" type="datetimeFigureOut">
              <a:rPr lang="es-MX" smtClean="0"/>
              <a:t>13/04/2021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57989EE9-CB6A-4353-BFB4-E379F2D99BF5}" type="slidenum">
              <a:rPr lang="es-MX" smtClean="0"/>
              <a:t>‹Nº›</a:t>
            </a:fld>
            <a:endParaRPr lang="es-MX"/>
          </a:p>
        </p:txBody>
      </p:sp>
    </p:spTree>
    <p:extLst>
      <p:ext uri="{BB962C8B-B14F-4D97-AF65-F5344CB8AC3E}">
        <p14:creationId xmlns:p14="http://schemas.microsoft.com/office/powerpoint/2010/main" val="23878997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830984" y="2277280"/>
            <a:ext cx="10504646" cy="3799687"/>
          </a:xfrm>
        </p:spPr>
        <p:txBody>
          <a:bodyPr anchor="b"/>
          <a:lstStyle>
            <a:lvl1pPr>
              <a:defRPr sz="7991"/>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830984" y="6112912"/>
            <a:ext cx="10504646" cy="1998166"/>
          </a:xfrm>
        </p:spPr>
        <p:txBody>
          <a:bodyPr/>
          <a:lstStyle>
            <a:lvl1pPr marL="0" indent="0">
              <a:buNone/>
              <a:defRPr sz="3197">
                <a:solidFill>
                  <a:schemeClr val="tx1"/>
                </a:solidFill>
              </a:defRPr>
            </a:lvl1pPr>
            <a:lvl2pPr marL="608945" indent="0">
              <a:buNone/>
              <a:defRPr sz="2664">
                <a:solidFill>
                  <a:schemeClr val="tx1">
                    <a:tint val="75000"/>
                  </a:schemeClr>
                </a:solidFill>
              </a:defRPr>
            </a:lvl2pPr>
            <a:lvl3pPr marL="1217889" indent="0">
              <a:buNone/>
              <a:defRPr sz="2397">
                <a:solidFill>
                  <a:schemeClr val="tx1">
                    <a:tint val="75000"/>
                  </a:schemeClr>
                </a:solidFill>
              </a:defRPr>
            </a:lvl3pPr>
            <a:lvl4pPr marL="1826834" indent="0">
              <a:buNone/>
              <a:defRPr sz="2131">
                <a:solidFill>
                  <a:schemeClr val="tx1">
                    <a:tint val="75000"/>
                  </a:schemeClr>
                </a:solidFill>
              </a:defRPr>
            </a:lvl4pPr>
            <a:lvl5pPr marL="2435779" indent="0">
              <a:buNone/>
              <a:defRPr sz="2131">
                <a:solidFill>
                  <a:schemeClr val="tx1">
                    <a:tint val="75000"/>
                  </a:schemeClr>
                </a:solidFill>
              </a:defRPr>
            </a:lvl5pPr>
            <a:lvl6pPr marL="3044723" indent="0">
              <a:buNone/>
              <a:defRPr sz="2131">
                <a:solidFill>
                  <a:schemeClr val="tx1">
                    <a:tint val="75000"/>
                  </a:schemeClr>
                </a:solidFill>
              </a:defRPr>
            </a:lvl6pPr>
            <a:lvl7pPr marL="3653668" indent="0">
              <a:buNone/>
              <a:defRPr sz="2131">
                <a:solidFill>
                  <a:schemeClr val="tx1">
                    <a:tint val="75000"/>
                  </a:schemeClr>
                </a:solidFill>
              </a:defRPr>
            </a:lvl7pPr>
            <a:lvl8pPr marL="4262613" indent="0">
              <a:buNone/>
              <a:defRPr sz="2131">
                <a:solidFill>
                  <a:schemeClr val="tx1">
                    <a:tint val="75000"/>
                  </a:schemeClr>
                </a:solidFill>
              </a:defRPr>
            </a:lvl8pPr>
            <a:lvl9pPr marL="4871557" indent="0">
              <a:buNone/>
              <a:defRPr sz="2131">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5FF15800-A85E-4D54-84C2-6A40CF25AF43}" type="datetimeFigureOut">
              <a:rPr lang="es-MX" smtClean="0"/>
              <a:t>13/04/2021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57989EE9-CB6A-4353-BFB4-E379F2D99BF5}" type="slidenum">
              <a:rPr lang="es-MX" smtClean="0"/>
              <a:t>‹Nº›</a:t>
            </a:fld>
            <a:endParaRPr lang="es-MX"/>
          </a:p>
        </p:txBody>
      </p:sp>
    </p:spTree>
    <p:extLst>
      <p:ext uri="{BB962C8B-B14F-4D97-AF65-F5344CB8AC3E}">
        <p14:creationId xmlns:p14="http://schemas.microsoft.com/office/powerpoint/2010/main" val="32071184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837328" y="2431631"/>
            <a:ext cx="5176203" cy="5795740"/>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6165771" y="2431631"/>
            <a:ext cx="5176203" cy="5795740"/>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5FF15800-A85E-4D54-84C2-6A40CF25AF43}" type="datetimeFigureOut">
              <a:rPr lang="es-MX" smtClean="0"/>
              <a:t>13/04/2021</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57989EE9-CB6A-4353-BFB4-E379F2D99BF5}" type="slidenum">
              <a:rPr lang="es-MX" smtClean="0"/>
              <a:t>‹Nº›</a:t>
            </a:fld>
            <a:endParaRPr lang="es-MX"/>
          </a:p>
        </p:txBody>
      </p:sp>
    </p:spTree>
    <p:extLst>
      <p:ext uri="{BB962C8B-B14F-4D97-AF65-F5344CB8AC3E}">
        <p14:creationId xmlns:p14="http://schemas.microsoft.com/office/powerpoint/2010/main" val="29964036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838913" y="486328"/>
            <a:ext cx="10504646" cy="1765576"/>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838915" y="2239218"/>
            <a:ext cx="5152414" cy="1097405"/>
          </a:xfrm>
        </p:spPr>
        <p:txBody>
          <a:bodyPr anchor="b"/>
          <a:lstStyle>
            <a:lvl1pPr marL="0" indent="0">
              <a:buNone/>
              <a:defRPr sz="3197" b="1"/>
            </a:lvl1pPr>
            <a:lvl2pPr marL="608945" indent="0">
              <a:buNone/>
              <a:defRPr sz="2664" b="1"/>
            </a:lvl2pPr>
            <a:lvl3pPr marL="1217889" indent="0">
              <a:buNone/>
              <a:defRPr sz="2397" b="1"/>
            </a:lvl3pPr>
            <a:lvl4pPr marL="1826834" indent="0">
              <a:buNone/>
              <a:defRPr sz="2131" b="1"/>
            </a:lvl4pPr>
            <a:lvl5pPr marL="2435779" indent="0">
              <a:buNone/>
              <a:defRPr sz="2131" b="1"/>
            </a:lvl5pPr>
            <a:lvl6pPr marL="3044723" indent="0">
              <a:buNone/>
              <a:defRPr sz="2131" b="1"/>
            </a:lvl6pPr>
            <a:lvl7pPr marL="3653668" indent="0">
              <a:buNone/>
              <a:defRPr sz="2131" b="1"/>
            </a:lvl7pPr>
            <a:lvl8pPr marL="4262613" indent="0">
              <a:buNone/>
              <a:defRPr sz="2131" b="1"/>
            </a:lvl8pPr>
            <a:lvl9pPr marL="4871557" indent="0">
              <a:buNone/>
              <a:defRPr sz="2131" b="1"/>
            </a:lvl9pPr>
          </a:lstStyle>
          <a:p>
            <a:pPr lvl="0"/>
            <a:r>
              <a:rPr lang="es-ES"/>
              <a:t>Haga clic para modificar los estilos de texto del patrón</a:t>
            </a:r>
          </a:p>
        </p:txBody>
      </p:sp>
      <p:sp>
        <p:nvSpPr>
          <p:cNvPr id="4" name="Content Placeholder 3"/>
          <p:cNvSpPr>
            <a:spLocks noGrp="1"/>
          </p:cNvSpPr>
          <p:nvPr>
            <p:ph sz="half" idx="2"/>
          </p:nvPr>
        </p:nvSpPr>
        <p:spPr>
          <a:xfrm>
            <a:off x="838915" y="3336622"/>
            <a:ext cx="5152414" cy="4907667"/>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6165772" y="2239218"/>
            <a:ext cx="5177789" cy="1097405"/>
          </a:xfrm>
        </p:spPr>
        <p:txBody>
          <a:bodyPr anchor="b"/>
          <a:lstStyle>
            <a:lvl1pPr marL="0" indent="0">
              <a:buNone/>
              <a:defRPr sz="3197" b="1"/>
            </a:lvl1pPr>
            <a:lvl2pPr marL="608945" indent="0">
              <a:buNone/>
              <a:defRPr sz="2664" b="1"/>
            </a:lvl2pPr>
            <a:lvl3pPr marL="1217889" indent="0">
              <a:buNone/>
              <a:defRPr sz="2397" b="1"/>
            </a:lvl3pPr>
            <a:lvl4pPr marL="1826834" indent="0">
              <a:buNone/>
              <a:defRPr sz="2131" b="1"/>
            </a:lvl4pPr>
            <a:lvl5pPr marL="2435779" indent="0">
              <a:buNone/>
              <a:defRPr sz="2131" b="1"/>
            </a:lvl5pPr>
            <a:lvl6pPr marL="3044723" indent="0">
              <a:buNone/>
              <a:defRPr sz="2131" b="1"/>
            </a:lvl6pPr>
            <a:lvl7pPr marL="3653668" indent="0">
              <a:buNone/>
              <a:defRPr sz="2131" b="1"/>
            </a:lvl7pPr>
            <a:lvl8pPr marL="4262613" indent="0">
              <a:buNone/>
              <a:defRPr sz="2131" b="1"/>
            </a:lvl8pPr>
            <a:lvl9pPr marL="4871557" indent="0">
              <a:buNone/>
              <a:defRPr sz="2131" b="1"/>
            </a:lvl9pPr>
          </a:lstStyle>
          <a:p>
            <a:pPr lvl="0"/>
            <a:r>
              <a:rPr lang="es-ES"/>
              <a:t>Haga clic para modificar los estilos de texto del patrón</a:t>
            </a:r>
          </a:p>
        </p:txBody>
      </p:sp>
      <p:sp>
        <p:nvSpPr>
          <p:cNvPr id="6" name="Content Placeholder 5"/>
          <p:cNvSpPr>
            <a:spLocks noGrp="1"/>
          </p:cNvSpPr>
          <p:nvPr>
            <p:ph sz="quarter" idx="4"/>
          </p:nvPr>
        </p:nvSpPr>
        <p:spPr>
          <a:xfrm>
            <a:off x="6165772" y="3336622"/>
            <a:ext cx="5177789" cy="4907667"/>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5FF15800-A85E-4D54-84C2-6A40CF25AF43}" type="datetimeFigureOut">
              <a:rPr lang="es-MX" smtClean="0"/>
              <a:t>13/04/2021</a:t>
            </a:fld>
            <a:endParaRPr lang="es-MX"/>
          </a:p>
        </p:txBody>
      </p:sp>
      <p:sp>
        <p:nvSpPr>
          <p:cNvPr id="8" name="Footer Placeholder 7"/>
          <p:cNvSpPr>
            <a:spLocks noGrp="1"/>
          </p:cNvSpPr>
          <p:nvPr>
            <p:ph type="ftr" sz="quarter" idx="11"/>
          </p:nvPr>
        </p:nvSpPr>
        <p:spPr/>
        <p:txBody>
          <a:bodyPr/>
          <a:lstStyle/>
          <a:p>
            <a:endParaRPr lang="es-MX"/>
          </a:p>
        </p:txBody>
      </p:sp>
      <p:sp>
        <p:nvSpPr>
          <p:cNvPr id="9" name="Slide Number Placeholder 8"/>
          <p:cNvSpPr>
            <a:spLocks noGrp="1"/>
          </p:cNvSpPr>
          <p:nvPr>
            <p:ph type="sldNum" sz="quarter" idx="12"/>
          </p:nvPr>
        </p:nvSpPr>
        <p:spPr/>
        <p:txBody>
          <a:bodyPr/>
          <a:lstStyle/>
          <a:p>
            <a:fld id="{57989EE9-CB6A-4353-BFB4-E379F2D99BF5}" type="slidenum">
              <a:rPr lang="es-MX" smtClean="0"/>
              <a:t>‹Nº›</a:t>
            </a:fld>
            <a:endParaRPr lang="es-MX"/>
          </a:p>
        </p:txBody>
      </p:sp>
    </p:spTree>
    <p:extLst>
      <p:ext uri="{BB962C8B-B14F-4D97-AF65-F5344CB8AC3E}">
        <p14:creationId xmlns:p14="http://schemas.microsoft.com/office/powerpoint/2010/main" val="36339457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5FF15800-A85E-4D54-84C2-6A40CF25AF43}" type="datetimeFigureOut">
              <a:rPr lang="es-MX" smtClean="0"/>
              <a:t>13/04/2021</a:t>
            </a:fld>
            <a:endParaRPr lang="es-MX"/>
          </a:p>
        </p:txBody>
      </p:sp>
      <p:sp>
        <p:nvSpPr>
          <p:cNvPr id="4" name="Footer Placeholder 3"/>
          <p:cNvSpPr>
            <a:spLocks noGrp="1"/>
          </p:cNvSpPr>
          <p:nvPr>
            <p:ph type="ftr" sz="quarter" idx="11"/>
          </p:nvPr>
        </p:nvSpPr>
        <p:spPr/>
        <p:txBody>
          <a:bodyPr/>
          <a:lstStyle/>
          <a:p>
            <a:endParaRPr lang="es-MX"/>
          </a:p>
        </p:txBody>
      </p:sp>
      <p:sp>
        <p:nvSpPr>
          <p:cNvPr id="5" name="Slide Number Placeholder 4"/>
          <p:cNvSpPr>
            <a:spLocks noGrp="1"/>
          </p:cNvSpPr>
          <p:nvPr>
            <p:ph type="sldNum" sz="quarter" idx="12"/>
          </p:nvPr>
        </p:nvSpPr>
        <p:spPr/>
        <p:txBody>
          <a:bodyPr/>
          <a:lstStyle/>
          <a:p>
            <a:fld id="{57989EE9-CB6A-4353-BFB4-E379F2D99BF5}" type="slidenum">
              <a:rPr lang="es-MX" smtClean="0"/>
              <a:t>‹Nº›</a:t>
            </a:fld>
            <a:endParaRPr lang="es-MX"/>
          </a:p>
        </p:txBody>
      </p:sp>
    </p:spTree>
    <p:extLst>
      <p:ext uri="{BB962C8B-B14F-4D97-AF65-F5344CB8AC3E}">
        <p14:creationId xmlns:p14="http://schemas.microsoft.com/office/powerpoint/2010/main" val="6783130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FF15800-A85E-4D54-84C2-6A40CF25AF43}" type="datetimeFigureOut">
              <a:rPr lang="es-MX" smtClean="0"/>
              <a:t>13/04/2021</a:t>
            </a:fld>
            <a:endParaRPr lang="es-MX"/>
          </a:p>
        </p:txBody>
      </p:sp>
      <p:sp>
        <p:nvSpPr>
          <p:cNvPr id="3" name="Footer Placeholder 2"/>
          <p:cNvSpPr>
            <a:spLocks noGrp="1"/>
          </p:cNvSpPr>
          <p:nvPr>
            <p:ph type="ftr" sz="quarter" idx="11"/>
          </p:nvPr>
        </p:nvSpPr>
        <p:spPr/>
        <p:txBody>
          <a:bodyPr/>
          <a:lstStyle/>
          <a:p>
            <a:endParaRPr lang="es-MX"/>
          </a:p>
        </p:txBody>
      </p:sp>
      <p:sp>
        <p:nvSpPr>
          <p:cNvPr id="4" name="Slide Number Placeholder 3"/>
          <p:cNvSpPr>
            <a:spLocks noGrp="1"/>
          </p:cNvSpPr>
          <p:nvPr>
            <p:ph type="sldNum" sz="quarter" idx="12"/>
          </p:nvPr>
        </p:nvSpPr>
        <p:spPr/>
        <p:txBody>
          <a:bodyPr/>
          <a:lstStyle/>
          <a:p>
            <a:fld id="{57989EE9-CB6A-4353-BFB4-E379F2D99BF5}" type="slidenum">
              <a:rPr lang="es-MX" smtClean="0"/>
              <a:t>‹Nº›</a:t>
            </a:fld>
            <a:endParaRPr lang="es-MX"/>
          </a:p>
        </p:txBody>
      </p:sp>
    </p:spTree>
    <p:extLst>
      <p:ext uri="{BB962C8B-B14F-4D97-AF65-F5344CB8AC3E}">
        <p14:creationId xmlns:p14="http://schemas.microsoft.com/office/powerpoint/2010/main" val="26683810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838914" y="608965"/>
            <a:ext cx="3928141" cy="2131378"/>
          </a:xfrm>
        </p:spPr>
        <p:txBody>
          <a:bodyPr anchor="b"/>
          <a:lstStyle>
            <a:lvl1pPr>
              <a:defRPr sz="4262"/>
            </a:lvl1pPr>
          </a:lstStyle>
          <a:p>
            <a:r>
              <a:rPr lang="es-ES"/>
              <a:t>Haga clic para modificar el estilo de título del patrón</a:t>
            </a:r>
            <a:endParaRPr lang="en-US" dirty="0"/>
          </a:p>
        </p:txBody>
      </p:sp>
      <p:sp>
        <p:nvSpPr>
          <p:cNvPr id="3" name="Content Placeholder 2"/>
          <p:cNvSpPr>
            <a:spLocks noGrp="1"/>
          </p:cNvSpPr>
          <p:nvPr>
            <p:ph idx="1"/>
          </p:nvPr>
        </p:nvSpPr>
        <p:spPr>
          <a:xfrm>
            <a:off x="5177790" y="1315197"/>
            <a:ext cx="6165771" cy="6491398"/>
          </a:xfrm>
        </p:spPr>
        <p:txBody>
          <a:bodyPr/>
          <a:lstStyle>
            <a:lvl1pPr>
              <a:defRPr sz="4262"/>
            </a:lvl1pPr>
            <a:lvl2pPr>
              <a:defRPr sz="3729"/>
            </a:lvl2pPr>
            <a:lvl3pPr>
              <a:defRPr sz="3197"/>
            </a:lvl3pPr>
            <a:lvl4pPr>
              <a:defRPr sz="2664"/>
            </a:lvl4pPr>
            <a:lvl5pPr>
              <a:defRPr sz="2664"/>
            </a:lvl5pPr>
            <a:lvl6pPr>
              <a:defRPr sz="2664"/>
            </a:lvl6pPr>
            <a:lvl7pPr>
              <a:defRPr sz="2664"/>
            </a:lvl7pPr>
            <a:lvl8pPr>
              <a:defRPr sz="2664"/>
            </a:lvl8pPr>
            <a:lvl9pPr>
              <a:defRPr sz="2664"/>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838914" y="2740345"/>
            <a:ext cx="3928141" cy="5076823"/>
          </a:xfrm>
        </p:spPr>
        <p:txBody>
          <a:bodyPr/>
          <a:lstStyle>
            <a:lvl1pPr marL="0" indent="0">
              <a:buNone/>
              <a:defRPr sz="2131"/>
            </a:lvl1pPr>
            <a:lvl2pPr marL="608945" indent="0">
              <a:buNone/>
              <a:defRPr sz="1865"/>
            </a:lvl2pPr>
            <a:lvl3pPr marL="1217889" indent="0">
              <a:buNone/>
              <a:defRPr sz="1598"/>
            </a:lvl3pPr>
            <a:lvl4pPr marL="1826834" indent="0">
              <a:buNone/>
              <a:defRPr sz="1332"/>
            </a:lvl4pPr>
            <a:lvl5pPr marL="2435779" indent="0">
              <a:buNone/>
              <a:defRPr sz="1332"/>
            </a:lvl5pPr>
            <a:lvl6pPr marL="3044723" indent="0">
              <a:buNone/>
              <a:defRPr sz="1332"/>
            </a:lvl6pPr>
            <a:lvl7pPr marL="3653668" indent="0">
              <a:buNone/>
              <a:defRPr sz="1332"/>
            </a:lvl7pPr>
            <a:lvl8pPr marL="4262613" indent="0">
              <a:buNone/>
              <a:defRPr sz="1332"/>
            </a:lvl8pPr>
            <a:lvl9pPr marL="4871557" indent="0">
              <a:buNone/>
              <a:defRPr sz="1332"/>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5FF15800-A85E-4D54-84C2-6A40CF25AF43}" type="datetimeFigureOut">
              <a:rPr lang="es-MX" smtClean="0"/>
              <a:t>13/04/2021</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57989EE9-CB6A-4353-BFB4-E379F2D99BF5}" type="slidenum">
              <a:rPr lang="es-MX" smtClean="0"/>
              <a:t>‹Nº›</a:t>
            </a:fld>
            <a:endParaRPr lang="es-MX"/>
          </a:p>
        </p:txBody>
      </p:sp>
    </p:spTree>
    <p:extLst>
      <p:ext uri="{BB962C8B-B14F-4D97-AF65-F5344CB8AC3E}">
        <p14:creationId xmlns:p14="http://schemas.microsoft.com/office/powerpoint/2010/main" val="41966635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838914" y="608965"/>
            <a:ext cx="3928141" cy="2131378"/>
          </a:xfrm>
        </p:spPr>
        <p:txBody>
          <a:bodyPr anchor="b"/>
          <a:lstStyle>
            <a:lvl1pPr>
              <a:defRPr sz="4262"/>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5177790" y="1315197"/>
            <a:ext cx="6165771" cy="6491398"/>
          </a:xfrm>
        </p:spPr>
        <p:txBody>
          <a:bodyPr anchor="t"/>
          <a:lstStyle>
            <a:lvl1pPr marL="0" indent="0">
              <a:buNone/>
              <a:defRPr sz="4262"/>
            </a:lvl1pPr>
            <a:lvl2pPr marL="608945" indent="0">
              <a:buNone/>
              <a:defRPr sz="3729"/>
            </a:lvl2pPr>
            <a:lvl3pPr marL="1217889" indent="0">
              <a:buNone/>
              <a:defRPr sz="3197"/>
            </a:lvl3pPr>
            <a:lvl4pPr marL="1826834" indent="0">
              <a:buNone/>
              <a:defRPr sz="2664"/>
            </a:lvl4pPr>
            <a:lvl5pPr marL="2435779" indent="0">
              <a:buNone/>
              <a:defRPr sz="2664"/>
            </a:lvl5pPr>
            <a:lvl6pPr marL="3044723" indent="0">
              <a:buNone/>
              <a:defRPr sz="2664"/>
            </a:lvl6pPr>
            <a:lvl7pPr marL="3653668" indent="0">
              <a:buNone/>
              <a:defRPr sz="2664"/>
            </a:lvl7pPr>
            <a:lvl8pPr marL="4262613" indent="0">
              <a:buNone/>
              <a:defRPr sz="2664"/>
            </a:lvl8pPr>
            <a:lvl9pPr marL="4871557" indent="0">
              <a:buNone/>
              <a:defRPr sz="2664"/>
            </a:lvl9pPr>
          </a:lstStyle>
          <a:p>
            <a:r>
              <a:rPr lang="es-ES"/>
              <a:t>Haga clic en el icono para agregar una imagen</a:t>
            </a:r>
            <a:endParaRPr lang="en-US" dirty="0"/>
          </a:p>
        </p:txBody>
      </p:sp>
      <p:sp>
        <p:nvSpPr>
          <p:cNvPr id="4" name="Text Placeholder 3"/>
          <p:cNvSpPr>
            <a:spLocks noGrp="1"/>
          </p:cNvSpPr>
          <p:nvPr>
            <p:ph type="body" sz="half" idx="2"/>
          </p:nvPr>
        </p:nvSpPr>
        <p:spPr>
          <a:xfrm>
            <a:off x="838914" y="2740345"/>
            <a:ext cx="3928141" cy="5076823"/>
          </a:xfrm>
        </p:spPr>
        <p:txBody>
          <a:bodyPr/>
          <a:lstStyle>
            <a:lvl1pPr marL="0" indent="0">
              <a:buNone/>
              <a:defRPr sz="2131"/>
            </a:lvl1pPr>
            <a:lvl2pPr marL="608945" indent="0">
              <a:buNone/>
              <a:defRPr sz="1865"/>
            </a:lvl2pPr>
            <a:lvl3pPr marL="1217889" indent="0">
              <a:buNone/>
              <a:defRPr sz="1598"/>
            </a:lvl3pPr>
            <a:lvl4pPr marL="1826834" indent="0">
              <a:buNone/>
              <a:defRPr sz="1332"/>
            </a:lvl4pPr>
            <a:lvl5pPr marL="2435779" indent="0">
              <a:buNone/>
              <a:defRPr sz="1332"/>
            </a:lvl5pPr>
            <a:lvl6pPr marL="3044723" indent="0">
              <a:buNone/>
              <a:defRPr sz="1332"/>
            </a:lvl6pPr>
            <a:lvl7pPr marL="3653668" indent="0">
              <a:buNone/>
              <a:defRPr sz="1332"/>
            </a:lvl7pPr>
            <a:lvl8pPr marL="4262613" indent="0">
              <a:buNone/>
              <a:defRPr sz="1332"/>
            </a:lvl8pPr>
            <a:lvl9pPr marL="4871557" indent="0">
              <a:buNone/>
              <a:defRPr sz="1332"/>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5FF15800-A85E-4D54-84C2-6A40CF25AF43}" type="datetimeFigureOut">
              <a:rPr lang="es-MX" smtClean="0"/>
              <a:t>13/04/2021</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57989EE9-CB6A-4353-BFB4-E379F2D99BF5}" type="slidenum">
              <a:rPr lang="es-MX" smtClean="0"/>
              <a:t>‹Nº›</a:t>
            </a:fld>
            <a:endParaRPr lang="es-MX"/>
          </a:p>
        </p:txBody>
      </p:sp>
    </p:spTree>
    <p:extLst>
      <p:ext uri="{BB962C8B-B14F-4D97-AF65-F5344CB8AC3E}">
        <p14:creationId xmlns:p14="http://schemas.microsoft.com/office/powerpoint/2010/main" val="1055063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7328" y="486328"/>
            <a:ext cx="10504646" cy="1765576"/>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837328" y="2431631"/>
            <a:ext cx="10504646" cy="5795740"/>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837327" y="8466307"/>
            <a:ext cx="2740343" cy="486326"/>
          </a:xfrm>
          <a:prstGeom prst="rect">
            <a:avLst/>
          </a:prstGeom>
        </p:spPr>
        <p:txBody>
          <a:bodyPr vert="horz" lIns="91440" tIns="45720" rIns="91440" bIns="45720" rtlCol="0" anchor="ctr"/>
          <a:lstStyle>
            <a:lvl1pPr algn="l">
              <a:defRPr sz="1598">
                <a:solidFill>
                  <a:schemeClr val="tx1">
                    <a:tint val="75000"/>
                  </a:schemeClr>
                </a:solidFill>
              </a:defRPr>
            </a:lvl1pPr>
          </a:lstStyle>
          <a:p>
            <a:fld id="{5FF15800-A85E-4D54-84C2-6A40CF25AF43}" type="datetimeFigureOut">
              <a:rPr lang="es-MX" smtClean="0"/>
              <a:t>13/04/2021</a:t>
            </a:fld>
            <a:endParaRPr lang="es-MX"/>
          </a:p>
        </p:txBody>
      </p:sp>
      <p:sp>
        <p:nvSpPr>
          <p:cNvPr id="5" name="Footer Placeholder 4"/>
          <p:cNvSpPr>
            <a:spLocks noGrp="1"/>
          </p:cNvSpPr>
          <p:nvPr>
            <p:ph type="ftr" sz="quarter" idx="3"/>
          </p:nvPr>
        </p:nvSpPr>
        <p:spPr>
          <a:xfrm>
            <a:off x="4034394" y="8466307"/>
            <a:ext cx="4110514" cy="486326"/>
          </a:xfrm>
          <a:prstGeom prst="rect">
            <a:avLst/>
          </a:prstGeom>
        </p:spPr>
        <p:txBody>
          <a:bodyPr vert="horz" lIns="91440" tIns="45720" rIns="91440" bIns="45720" rtlCol="0" anchor="ctr"/>
          <a:lstStyle>
            <a:lvl1pPr algn="ctr">
              <a:defRPr sz="1598">
                <a:solidFill>
                  <a:schemeClr val="tx1">
                    <a:tint val="75000"/>
                  </a:schemeClr>
                </a:solidFill>
              </a:defRPr>
            </a:lvl1pPr>
          </a:lstStyle>
          <a:p>
            <a:endParaRPr lang="es-MX"/>
          </a:p>
        </p:txBody>
      </p:sp>
      <p:sp>
        <p:nvSpPr>
          <p:cNvPr id="6" name="Slide Number Placeholder 5"/>
          <p:cNvSpPr>
            <a:spLocks noGrp="1"/>
          </p:cNvSpPr>
          <p:nvPr>
            <p:ph type="sldNum" sz="quarter" idx="4"/>
          </p:nvPr>
        </p:nvSpPr>
        <p:spPr>
          <a:xfrm>
            <a:off x="8601630" y="8466307"/>
            <a:ext cx="2740343" cy="486326"/>
          </a:xfrm>
          <a:prstGeom prst="rect">
            <a:avLst/>
          </a:prstGeom>
        </p:spPr>
        <p:txBody>
          <a:bodyPr vert="horz" lIns="91440" tIns="45720" rIns="91440" bIns="45720" rtlCol="0" anchor="ctr"/>
          <a:lstStyle>
            <a:lvl1pPr algn="r">
              <a:defRPr sz="1598">
                <a:solidFill>
                  <a:schemeClr val="tx1">
                    <a:tint val="75000"/>
                  </a:schemeClr>
                </a:solidFill>
              </a:defRPr>
            </a:lvl1pPr>
          </a:lstStyle>
          <a:p>
            <a:fld id="{57989EE9-CB6A-4353-BFB4-E379F2D99BF5}" type="slidenum">
              <a:rPr lang="es-MX" smtClean="0"/>
              <a:t>‹Nº›</a:t>
            </a:fld>
            <a:endParaRPr lang="es-MX"/>
          </a:p>
        </p:txBody>
      </p:sp>
    </p:spTree>
    <p:extLst>
      <p:ext uri="{BB962C8B-B14F-4D97-AF65-F5344CB8AC3E}">
        <p14:creationId xmlns:p14="http://schemas.microsoft.com/office/powerpoint/2010/main" val="33984050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1217889" rtl="0" eaLnBrk="1" latinLnBrk="0" hangingPunct="1">
        <a:lnSpc>
          <a:spcPct val="90000"/>
        </a:lnSpc>
        <a:spcBef>
          <a:spcPct val="0"/>
        </a:spcBef>
        <a:buNone/>
        <a:defRPr sz="5860" kern="1200">
          <a:solidFill>
            <a:schemeClr val="tx1"/>
          </a:solidFill>
          <a:latin typeface="+mj-lt"/>
          <a:ea typeface="+mj-ea"/>
          <a:cs typeface="+mj-cs"/>
        </a:defRPr>
      </a:lvl1pPr>
    </p:titleStyle>
    <p:bodyStyle>
      <a:lvl1pPr marL="304472" indent="-304472" algn="l" defTabSz="1217889" rtl="0" eaLnBrk="1" latinLnBrk="0" hangingPunct="1">
        <a:lnSpc>
          <a:spcPct val="90000"/>
        </a:lnSpc>
        <a:spcBef>
          <a:spcPts val="1332"/>
        </a:spcBef>
        <a:buFont typeface="Arial" panose="020B0604020202020204" pitchFamily="34" charset="0"/>
        <a:buChar char="•"/>
        <a:defRPr sz="3729" kern="1200">
          <a:solidFill>
            <a:schemeClr val="tx1"/>
          </a:solidFill>
          <a:latin typeface="+mn-lt"/>
          <a:ea typeface="+mn-ea"/>
          <a:cs typeface="+mn-cs"/>
        </a:defRPr>
      </a:lvl1pPr>
      <a:lvl2pPr marL="913417" indent="-304472" algn="l" defTabSz="1217889" rtl="0" eaLnBrk="1" latinLnBrk="0" hangingPunct="1">
        <a:lnSpc>
          <a:spcPct val="90000"/>
        </a:lnSpc>
        <a:spcBef>
          <a:spcPts val="666"/>
        </a:spcBef>
        <a:buFont typeface="Arial" panose="020B0604020202020204" pitchFamily="34" charset="0"/>
        <a:buChar char="•"/>
        <a:defRPr sz="3197" kern="1200">
          <a:solidFill>
            <a:schemeClr val="tx1"/>
          </a:solidFill>
          <a:latin typeface="+mn-lt"/>
          <a:ea typeface="+mn-ea"/>
          <a:cs typeface="+mn-cs"/>
        </a:defRPr>
      </a:lvl2pPr>
      <a:lvl3pPr marL="1522362" indent="-304472" algn="l" defTabSz="1217889" rtl="0" eaLnBrk="1" latinLnBrk="0" hangingPunct="1">
        <a:lnSpc>
          <a:spcPct val="90000"/>
        </a:lnSpc>
        <a:spcBef>
          <a:spcPts val="666"/>
        </a:spcBef>
        <a:buFont typeface="Arial" panose="020B0604020202020204" pitchFamily="34" charset="0"/>
        <a:buChar char="•"/>
        <a:defRPr sz="2664" kern="1200">
          <a:solidFill>
            <a:schemeClr val="tx1"/>
          </a:solidFill>
          <a:latin typeface="+mn-lt"/>
          <a:ea typeface="+mn-ea"/>
          <a:cs typeface="+mn-cs"/>
        </a:defRPr>
      </a:lvl3pPr>
      <a:lvl4pPr marL="2131306" indent="-304472" algn="l" defTabSz="1217889" rtl="0" eaLnBrk="1" latinLnBrk="0" hangingPunct="1">
        <a:lnSpc>
          <a:spcPct val="90000"/>
        </a:lnSpc>
        <a:spcBef>
          <a:spcPts val="666"/>
        </a:spcBef>
        <a:buFont typeface="Arial" panose="020B0604020202020204" pitchFamily="34" charset="0"/>
        <a:buChar char="•"/>
        <a:defRPr sz="2397" kern="1200">
          <a:solidFill>
            <a:schemeClr val="tx1"/>
          </a:solidFill>
          <a:latin typeface="+mn-lt"/>
          <a:ea typeface="+mn-ea"/>
          <a:cs typeface="+mn-cs"/>
        </a:defRPr>
      </a:lvl4pPr>
      <a:lvl5pPr marL="2740251" indent="-304472" algn="l" defTabSz="1217889" rtl="0" eaLnBrk="1" latinLnBrk="0" hangingPunct="1">
        <a:lnSpc>
          <a:spcPct val="90000"/>
        </a:lnSpc>
        <a:spcBef>
          <a:spcPts val="666"/>
        </a:spcBef>
        <a:buFont typeface="Arial" panose="020B0604020202020204" pitchFamily="34" charset="0"/>
        <a:buChar char="•"/>
        <a:defRPr sz="2397" kern="1200">
          <a:solidFill>
            <a:schemeClr val="tx1"/>
          </a:solidFill>
          <a:latin typeface="+mn-lt"/>
          <a:ea typeface="+mn-ea"/>
          <a:cs typeface="+mn-cs"/>
        </a:defRPr>
      </a:lvl5pPr>
      <a:lvl6pPr marL="3349196" indent="-304472" algn="l" defTabSz="1217889" rtl="0" eaLnBrk="1" latinLnBrk="0" hangingPunct="1">
        <a:lnSpc>
          <a:spcPct val="90000"/>
        </a:lnSpc>
        <a:spcBef>
          <a:spcPts val="666"/>
        </a:spcBef>
        <a:buFont typeface="Arial" panose="020B0604020202020204" pitchFamily="34" charset="0"/>
        <a:buChar char="•"/>
        <a:defRPr sz="2397" kern="1200">
          <a:solidFill>
            <a:schemeClr val="tx1"/>
          </a:solidFill>
          <a:latin typeface="+mn-lt"/>
          <a:ea typeface="+mn-ea"/>
          <a:cs typeface="+mn-cs"/>
        </a:defRPr>
      </a:lvl6pPr>
      <a:lvl7pPr marL="3958140" indent="-304472" algn="l" defTabSz="1217889" rtl="0" eaLnBrk="1" latinLnBrk="0" hangingPunct="1">
        <a:lnSpc>
          <a:spcPct val="90000"/>
        </a:lnSpc>
        <a:spcBef>
          <a:spcPts val="666"/>
        </a:spcBef>
        <a:buFont typeface="Arial" panose="020B0604020202020204" pitchFamily="34" charset="0"/>
        <a:buChar char="•"/>
        <a:defRPr sz="2397" kern="1200">
          <a:solidFill>
            <a:schemeClr val="tx1"/>
          </a:solidFill>
          <a:latin typeface="+mn-lt"/>
          <a:ea typeface="+mn-ea"/>
          <a:cs typeface="+mn-cs"/>
        </a:defRPr>
      </a:lvl7pPr>
      <a:lvl8pPr marL="4567085" indent="-304472" algn="l" defTabSz="1217889" rtl="0" eaLnBrk="1" latinLnBrk="0" hangingPunct="1">
        <a:lnSpc>
          <a:spcPct val="90000"/>
        </a:lnSpc>
        <a:spcBef>
          <a:spcPts val="666"/>
        </a:spcBef>
        <a:buFont typeface="Arial" panose="020B0604020202020204" pitchFamily="34" charset="0"/>
        <a:buChar char="•"/>
        <a:defRPr sz="2397" kern="1200">
          <a:solidFill>
            <a:schemeClr val="tx1"/>
          </a:solidFill>
          <a:latin typeface="+mn-lt"/>
          <a:ea typeface="+mn-ea"/>
          <a:cs typeface="+mn-cs"/>
        </a:defRPr>
      </a:lvl8pPr>
      <a:lvl9pPr marL="5176030" indent="-304472" algn="l" defTabSz="1217889" rtl="0" eaLnBrk="1" latinLnBrk="0" hangingPunct="1">
        <a:lnSpc>
          <a:spcPct val="90000"/>
        </a:lnSpc>
        <a:spcBef>
          <a:spcPts val="666"/>
        </a:spcBef>
        <a:buFont typeface="Arial" panose="020B0604020202020204" pitchFamily="34" charset="0"/>
        <a:buChar char="•"/>
        <a:defRPr sz="2397" kern="1200">
          <a:solidFill>
            <a:schemeClr val="tx1"/>
          </a:solidFill>
          <a:latin typeface="+mn-lt"/>
          <a:ea typeface="+mn-ea"/>
          <a:cs typeface="+mn-cs"/>
        </a:defRPr>
      </a:lvl9pPr>
    </p:bodyStyle>
    <p:otherStyle>
      <a:defPPr>
        <a:defRPr lang="en-US"/>
      </a:defPPr>
      <a:lvl1pPr marL="0" algn="l" defTabSz="1217889" rtl="0" eaLnBrk="1" latinLnBrk="0" hangingPunct="1">
        <a:defRPr sz="2397" kern="1200">
          <a:solidFill>
            <a:schemeClr val="tx1"/>
          </a:solidFill>
          <a:latin typeface="+mn-lt"/>
          <a:ea typeface="+mn-ea"/>
          <a:cs typeface="+mn-cs"/>
        </a:defRPr>
      </a:lvl1pPr>
      <a:lvl2pPr marL="608945" algn="l" defTabSz="1217889" rtl="0" eaLnBrk="1" latinLnBrk="0" hangingPunct="1">
        <a:defRPr sz="2397" kern="1200">
          <a:solidFill>
            <a:schemeClr val="tx1"/>
          </a:solidFill>
          <a:latin typeface="+mn-lt"/>
          <a:ea typeface="+mn-ea"/>
          <a:cs typeface="+mn-cs"/>
        </a:defRPr>
      </a:lvl2pPr>
      <a:lvl3pPr marL="1217889" algn="l" defTabSz="1217889" rtl="0" eaLnBrk="1" latinLnBrk="0" hangingPunct="1">
        <a:defRPr sz="2397" kern="1200">
          <a:solidFill>
            <a:schemeClr val="tx1"/>
          </a:solidFill>
          <a:latin typeface="+mn-lt"/>
          <a:ea typeface="+mn-ea"/>
          <a:cs typeface="+mn-cs"/>
        </a:defRPr>
      </a:lvl3pPr>
      <a:lvl4pPr marL="1826834" algn="l" defTabSz="1217889" rtl="0" eaLnBrk="1" latinLnBrk="0" hangingPunct="1">
        <a:defRPr sz="2397" kern="1200">
          <a:solidFill>
            <a:schemeClr val="tx1"/>
          </a:solidFill>
          <a:latin typeface="+mn-lt"/>
          <a:ea typeface="+mn-ea"/>
          <a:cs typeface="+mn-cs"/>
        </a:defRPr>
      </a:lvl4pPr>
      <a:lvl5pPr marL="2435779" algn="l" defTabSz="1217889" rtl="0" eaLnBrk="1" latinLnBrk="0" hangingPunct="1">
        <a:defRPr sz="2397" kern="1200">
          <a:solidFill>
            <a:schemeClr val="tx1"/>
          </a:solidFill>
          <a:latin typeface="+mn-lt"/>
          <a:ea typeface="+mn-ea"/>
          <a:cs typeface="+mn-cs"/>
        </a:defRPr>
      </a:lvl5pPr>
      <a:lvl6pPr marL="3044723" algn="l" defTabSz="1217889" rtl="0" eaLnBrk="1" latinLnBrk="0" hangingPunct="1">
        <a:defRPr sz="2397" kern="1200">
          <a:solidFill>
            <a:schemeClr val="tx1"/>
          </a:solidFill>
          <a:latin typeface="+mn-lt"/>
          <a:ea typeface="+mn-ea"/>
          <a:cs typeface="+mn-cs"/>
        </a:defRPr>
      </a:lvl6pPr>
      <a:lvl7pPr marL="3653668" algn="l" defTabSz="1217889" rtl="0" eaLnBrk="1" latinLnBrk="0" hangingPunct="1">
        <a:defRPr sz="2397" kern="1200">
          <a:solidFill>
            <a:schemeClr val="tx1"/>
          </a:solidFill>
          <a:latin typeface="+mn-lt"/>
          <a:ea typeface="+mn-ea"/>
          <a:cs typeface="+mn-cs"/>
        </a:defRPr>
      </a:lvl7pPr>
      <a:lvl8pPr marL="4262613" algn="l" defTabSz="1217889" rtl="0" eaLnBrk="1" latinLnBrk="0" hangingPunct="1">
        <a:defRPr sz="2397" kern="1200">
          <a:solidFill>
            <a:schemeClr val="tx1"/>
          </a:solidFill>
          <a:latin typeface="+mn-lt"/>
          <a:ea typeface="+mn-ea"/>
          <a:cs typeface="+mn-cs"/>
        </a:defRPr>
      </a:lvl8pPr>
      <a:lvl9pPr marL="4871557" algn="l" defTabSz="1217889" rtl="0" eaLnBrk="1" latinLnBrk="0" hangingPunct="1">
        <a:defRPr sz="2397"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grpSp>
        <p:nvGrpSpPr>
          <p:cNvPr id="2" name="Grupo 1">
            <a:extLst>
              <a:ext uri="{FF2B5EF4-FFF2-40B4-BE49-F238E27FC236}">
                <a16:creationId xmlns:a16="http://schemas.microsoft.com/office/drawing/2014/main" id="{DDD306D9-8A7B-4ECA-876A-271719B08D71}"/>
              </a:ext>
            </a:extLst>
          </p:cNvPr>
          <p:cNvGrpSpPr/>
          <p:nvPr/>
        </p:nvGrpSpPr>
        <p:grpSpPr>
          <a:xfrm>
            <a:off x="157172" y="240030"/>
            <a:ext cx="11877656" cy="8760948"/>
            <a:chOff x="157172" y="240030"/>
            <a:chExt cx="11877656" cy="8760948"/>
          </a:xfrm>
        </p:grpSpPr>
        <p:sp>
          <p:nvSpPr>
            <p:cNvPr id="3" name="Rectángulo 2">
              <a:extLst>
                <a:ext uri="{FF2B5EF4-FFF2-40B4-BE49-F238E27FC236}">
                  <a16:creationId xmlns:a16="http://schemas.microsoft.com/office/drawing/2014/main" id="{D4E04E20-C248-4B05-B633-7B165C45D81E}"/>
                </a:ext>
              </a:extLst>
            </p:cNvPr>
            <p:cNvSpPr/>
            <p:nvPr/>
          </p:nvSpPr>
          <p:spPr>
            <a:xfrm>
              <a:off x="309572" y="240030"/>
              <a:ext cx="11572856" cy="860854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4" name="Rectángulo 3">
              <a:extLst>
                <a:ext uri="{FF2B5EF4-FFF2-40B4-BE49-F238E27FC236}">
                  <a16:creationId xmlns:a16="http://schemas.microsoft.com/office/drawing/2014/main" id="{CB3915CE-0CE7-487F-8098-D6B6CE50A5FE}"/>
                </a:ext>
              </a:extLst>
            </p:cNvPr>
            <p:cNvSpPr/>
            <p:nvPr/>
          </p:nvSpPr>
          <p:spPr>
            <a:xfrm>
              <a:off x="461972" y="392430"/>
              <a:ext cx="11572856" cy="860854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5" name="Rectángulo 4">
              <a:extLst>
                <a:ext uri="{FF2B5EF4-FFF2-40B4-BE49-F238E27FC236}">
                  <a16:creationId xmlns:a16="http://schemas.microsoft.com/office/drawing/2014/main" id="{FADA6749-186E-485C-8212-CE87860F0F12}"/>
                </a:ext>
              </a:extLst>
            </p:cNvPr>
            <p:cNvSpPr/>
            <p:nvPr/>
          </p:nvSpPr>
          <p:spPr>
            <a:xfrm>
              <a:off x="157172" y="316230"/>
              <a:ext cx="11572856" cy="860854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grpSp>
      <p:grpSp>
        <p:nvGrpSpPr>
          <p:cNvPr id="6" name="Grupo 5">
            <a:extLst>
              <a:ext uri="{FF2B5EF4-FFF2-40B4-BE49-F238E27FC236}">
                <a16:creationId xmlns:a16="http://schemas.microsoft.com/office/drawing/2014/main" id="{C82A1953-F2A6-4D0C-84FA-8ADF7083484F}"/>
              </a:ext>
            </a:extLst>
          </p:cNvPr>
          <p:cNvGrpSpPr/>
          <p:nvPr/>
        </p:nvGrpSpPr>
        <p:grpSpPr>
          <a:xfrm>
            <a:off x="1758461" y="818265"/>
            <a:ext cx="9079814" cy="8014040"/>
            <a:chOff x="1688123" y="-39864"/>
            <a:chExt cx="9079814" cy="8014040"/>
          </a:xfrm>
        </p:grpSpPr>
        <p:sp>
          <p:nvSpPr>
            <p:cNvPr id="7" name="Rectángulo 6">
              <a:extLst>
                <a:ext uri="{FF2B5EF4-FFF2-40B4-BE49-F238E27FC236}">
                  <a16:creationId xmlns:a16="http://schemas.microsoft.com/office/drawing/2014/main" id="{7060790A-4384-4B62-8C2F-4C1F6C3BA1E4}"/>
                </a:ext>
              </a:extLst>
            </p:cNvPr>
            <p:cNvSpPr/>
            <p:nvPr/>
          </p:nvSpPr>
          <p:spPr>
            <a:xfrm>
              <a:off x="2893768" y="-39864"/>
              <a:ext cx="6930241" cy="1269194"/>
            </a:xfrm>
            <a:prstGeom prst="rect">
              <a:avLst/>
            </a:prstGeom>
          </p:spPr>
          <p:txBody>
            <a:bodyPr wrap="square">
              <a:spAutoFit/>
            </a:bodyPr>
            <a:lstStyle/>
            <a:p>
              <a:pPr algn="ctr">
                <a:lnSpc>
                  <a:spcPct val="107000"/>
                </a:lnSpc>
                <a:spcAft>
                  <a:spcPts val="800"/>
                </a:spcAft>
              </a:pPr>
              <a:r>
                <a:rPr lang="es-MX" sz="2000" b="1" dirty="0">
                  <a:latin typeface="Times New Roman" panose="02020603050405020304" pitchFamily="18" charset="0"/>
                  <a:ea typeface="Calibri" panose="020F0502020204030204" pitchFamily="34" charset="0"/>
                  <a:cs typeface="Times New Roman" panose="02020603050405020304" pitchFamily="18" charset="0"/>
                </a:rPr>
                <a:t>ESCUELA NORMAL DE EDUCACIÓN PREESCOLAR</a:t>
              </a:r>
              <a:endParaRPr lang="es-MX" sz="1600" dirty="0">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es-MX" sz="2000" b="1" dirty="0">
                  <a:latin typeface="Times New Roman" panose="02020603050405020304" pitchFamily="18" charset="0"/>
                  <a:ea typeface="Calibri" panose="020F0502020204030204" pitchFamily="34" charset="0"/>
                  <a:cs typeface="Times New Roman" panose="02020603050405020304" pitchFamily="18" charset="0"/>
                </a:rPr>
                <a:t>Licenciatura en Educación preescolar</a:t>
              </a:r>
              <a:endParaRPr lang="es-MX" sz="1600" dirty="0">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es-MX" sz="2000" b="1" dirty="0">
                  <a:latin typeface="Times New Roman" panose="02020603050405020304" pitchFamily="18" charset="0"/>
                  <a:ea typeface="Calibri" panose="020F0502020204030204" pitchFamily="34" charset="0"/>
                  <a:cs typeface="Times New Roman" panose="02020603050405020304" pitchFamily="18" charset="0"/>
                </a:rPr>
                <a:t>Ciclo escolar 2020 – 2021</a:t>
              </a:r>
              <a:endParaRPr lang="es-MX" sz="1600" dirty="0">
                <a:latin typeface="Calibri" panose="020F0502020204030204" pitchFamily="34" charset="0"/>
                <a:ea typeface="Calibri" panose="020F0502020204030204" pitchFamily="34" charset="0"/>
                <a:cs typeface="Times New Roman" panose="02020603050405020304" pitchFamily="18" charset="0"/>
              </a:endParaRPr>
            </a:p>
          </p:txBody>
        </p:sp>
        <p:grpSp>
          <p:nvGrpSpPr>
            <p:cNvPr id="8" name="Grupo 7">
              <a:extLst>
                <a:ext uri="{FF2B5EF4-FFF2-40B4-BE49-F238E27FC236}">
                  <a16:creationId xmlns:a16="http://schemas.microsoft.com/office/drawing/2014/main" id="{4302388A-468D-4C8B-90BE-0543883941F3}"/>
                </a:ext>
              </a:extLst>
            </p:cNvPr>
            <p:cNvGrpSpPr/>
            <p:nvPr/>
          </p:nvGrpSpPr>
          <p:grpSpPr>
            <a:xfrm>
              <a:off x="3270136" y="1709513"/>
              <a:ext cx="6314661" cy="1070610"/>
              <a:chOff x="-264333" y="-191478"/>
              <a:chExt cx="5892064" cy="909701"/>
            </a:xfrm>
          </p:grpSpPr>
          <p:pic>
            <p:nvPicPr>
              <p:cNvPr id="12" name="2 Imagen">
                <a:extLst>
                  <a:ext uri="{FF2B5EF4-FFF2-40B4-BE49-F238E27FC236}">
                    <a16:creationId xmlns:a16="http://schemas.microsoft.com/office/drawing/2014/main" id="{B5794F9E-6BF0-4E60-BBAE-9D0B91CE8B4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64333" y="-191478"/>
                <a:ext cx="1861952" cy="909701"/>
              </a:xfrm>
              <a:prstGeom prst="rect">
                <a:avLst/>
              </a:prstGeom>
            </p:spPr>
          </p:pic>
          <p:sp>
            <p:nvSpPr>
              <p:cNvPr id="13" name="1 CuadroTexto">
                <a:extLst>
                  <a:ext uri="{FF2B5EF4-FFF2-40B4-BE49-F238E27FC236}">
                    <a16:creationId xmlns:a16="http://schemas.microsoft.com/office/drawing/2014/main" id="{ED6D0D4A-2089-429C-9494-4A783C4DC9D7}"/>
                  </a:ext>
                </a:extLst>
              </p:cNvPr>
              <p:cNvSpPr txBox="1"/>
              <p:nvPr/>
            </p:nvSpPr>
            <p:spPr>
              <a:xfrm>
                <a:off x="2296671" y="-108164"/>
                <a:ext cx="3331060" cy="737870"/>
              </a:xfrm>
              <a:prstGeom prst="rect">
                <a:avLst/>
              </a:prstGeom>
              <a:noFill/>
            </p:spPr>
            <p:txBody>
              <a:bodyPr wrap="square" rtlCol="0">
                <a:noAutofit/>
              </a:bodyPr>
              <a:lstStyle/>
              <a:p>
                <a:pPr algn="ctr"/>
                <a:r>
                  <a:rPr lang="es-MX" b="1" dirty="0">
                    <a:latin typeface="Arial" panose="020B0604020202020204" pitchFamily="34" charset="0"/>
                    <a:ea typeface="Times New Roman" panose="02020603050405020304" pitchFamily="18" charset="0"/>
                  </a:rPr>
                  <a:t>​PLANEACIÓN Y EVALUACIÓN DE LA ENSEÑANZA Y EL APRENDIZAJE </a:t>
                </a:r>
                <a:endParaRPr lang="es-MX" sz="2000" dirty="0">
                  <a:latin typeface="Times New Roman" panose="02020603050405020304" pitchFamily="18" charset="0"/>
                  <a:ea typeface="Times New Roman" panose="02020603050405020304" pitchFamily="18" charset="0"/>
                </a:endParaRPr>
              </a:p>
            </p:txBody>
          </p:sp>
          <p:cxnSp>
            <p:nvCxnSpPr>
              <p:cNvPr id="14" name="12 Conector recto">
                <a:extLst>
                  <a:ext uri="{FF2B5EF4-FFF2-40B4-BE49-F238E27FC236}">
                    <a16:creationId xmlns:a16="http://schemas.microsoft.com/office/drawing/2014/main" id="{8B791C72-E9F1-4F22-BB6D-DC9256A91F4D}"/>
                  </a:ext>
                </a:extLst>
              </p:cNvPr>
              <p:cNvCxnSpPr/>
              <p:nvPr/>
            </p:nvCxnSpPr>
            <p:spPr>
              <a:xfrm>
                <a:off x="2079311" y="-191478"/>
                <a:ext cx="0" cy="837693"/>
              </a:xfrm>
              <a:prstGeom prst="line">
                <a:avLst/>
              </a:prstGeom>
              <a:ln w="19050"/>
              <a:effectLst>
                <a:outerShdw blurRad="50800" dist="38100" dir="2700000" algn="tl" rotWithShape="0">
                  <a:prstClr val="black">
                    <a:alpha val="40000"/>
                  </a:prstClr>
                </a:outerShdw>
              </a:effectLst>
            </p:spPr>
            <p:style>
              <a:lnRef idx="1">
                <a:schemeClr val="dk1"/>
              </a:lnRef>
              <a:fillRef idx="0">
                <a:schemeClr val="dk1"/>
              </a:fillRef>
              <a:effectRef idx="0">
                <a:schemeClr val="dk1"/>
              </a:effectRef>
              <a:fontRef idx="minor">
                <a:schemeClr val="tx1"/>
              </a:fontRef>
            </p:style>
          </p:cxnSp>
        </p:grpSp>
        <p:sp>
          <p:nvSpPr>
            <p:cNvPr id="9" name="Rectángulo 8">
              <a:extLst>
                <a:ext uri="{FF2B5EF4-FFF2-40B4-BE49-F238E27FC236}">
                  <a16:creationId xmlns:a16="http://schemas.microsoft.com/office/drawing/2014/main" id="{C1E12902-9E4B-4490-A270-97847FBD6C9F}"/>
                </a:ext>
              </a:extLst>
            </p:cNvPr>
            <p:cNvSpPr/>
            <p:nvPr/>
          </p:nvSpPr>
          <p:spPr>
            <a:xfrm>
              <a:off x="1688123" y="3539776"/>
              <a:ext cx="9079814" cy="837280"/>
            </a:xfrm>
            <a:prstGeom prst="rect">
              <a:avLst/>
            </a:prstGeom>
          </p:spPr>
          <p:txBody>
            <a:bodyPr wrap="square">
              <a:spAutoFit/>
            </a:bodyPr>
            <a:lstStyle/>
            <a:p>
              <a:pPr>
                <a:lnSpc>
                  <a:spcPct val="107000"/>
                </a:lnSpc>
                <a:spcAft>
                  <a:spcPts val="800"/>
                </a:spcAft>
              </a:pPr>
              <a:r>
                <a:rPr lang="es-MX" sz="2000" b="1" dirty="0">
                  <a:latin typeface="Times New Roman" panose="02020603050405020304" pitchFamily="18" charset="0"/>
                  <a:ea typeface="Calibri" panose="020F0502020204030204" pitchFamily="34" charset="0"/>
                  <a:cs typeface="Times New Roman" panose="02020603050405020304" pitchFamily="18" charset="0"/>
                </a:rPr>
                <a:t>Nombre de la alumnas: ­­­­­</a:t>
              </a:r>
              <a:endParaRPr lang="es-MX" sz="1600" dirty="0">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es-MX" sz="2000" dirty="0">
                  <a:latin typeface="Times New Roman" panose="02020603050405020304" pitchFamily="18" charset="0"/>
                  <a:ea typeface="Calibri" panose="020F0502020204030204" pitchFamily="34" charset="0"/>
                  <a:cs typeface="Times New Roman" panose="02020603050405020304" pitchFamily="18" charset="0"/>
                </a:rPr>
                <a:t> </a:t>
              </a:r>
              <a:r>
                <a:rPr lang="es-MX" sz="2000" b="1" dirty="0">
                  <a:latin typeface="Times New Roman" panose="02020603050405020304" pitchFamily="18" charset="0"/>
                  <a:ea typeface="Calibri" panose="020F0502020204030204" pitchFamily="34" charset="0"/>
                  <a:cs typeface="Times New Roman" panose="02020603050405020304" pitchFamily="18" charset="0"/>
                </a:rPr>
                <a:t> </a:t>
              </a:r>
              <a:endParaRPr lang="es-MX" sz="1600" dirty="0">
                <a:latin typeface="Calibri" panose="020F0502020204030204" pitchFamily="34" charset="0"/>
                <a:ea typeface="Calibri" panose="020F0502020204030204" pitchFamily="34" charset="0"/>
                <a:cs typeface="Times New Roman" panose="02020603050405020304" pitchFamily="18" charset="0"/>
              </a:endParaRPr>
            </a:p>
          </p:txBody>
        </p:sp>
        <p:sp>
          <p:nvSpPr>
            <p:cNvPr id="10" name="Rectángulo 9">
              <a:extLst>
                <a:ext uri="{FF2B5EF4-FFF2-40B4-BE49-F238E27FC236}">
                  <a16:creationId xmlns:a16="http://schemas.microsoft.com/office/drawing/2014/main" id="{25193180-0382-4491-9E41-44045078518C}"/>
                </a:ext>
              </a:extLst>
            </p:cNvPr>
            <p:cNvSpPr/>
            <p:nvPr/>
          </p:nvSpPr>
          <p:spPr>
            <a:xfrm>
              <a:off x="2517320" y="5079986"/>
              <a:ext cx="7168201" cy="2894190"/>
            </a:xfrm>
            <a:prstGeom prst="rect">
              <a:avLst/>
            </a:prstGeom>
          </p:spPr>
          <p:txBody>
            <a:bodyPr wrap="square">
              <a:spAutoFit/>
            </a:bodyPr>
            <a:lstStyle/>
            <a:p>
              <a:pPr algn="ctr">
                <a:lnSpc>
                  <a:spcPct val="107000"/>
                </a:lnSpc>
                <a:spcAft>
                  <a:spcPts val="800"/>
                </a:spcAft>
              </a:pPr>
              <a:r>
                <a:rPr lang="es-MX" sz="2000" b="1" dirty="0">
                  <a:latin typeface="Times New Roman" panose="02020603050405020304" pitchFamily="18" charset="0"/>
                  <a:ea typeface="Calibri" panose="020F0502020204030204" pitchFamily="34" charset="0"/>
                  <a:cs typeface="Times New Roman" panose="02020603050405020304" pitchFamily="18" charset="0"/>
                </a:rPr>
                <a:t>Nombre del trabajo:  LA PRACTICA EDUCATIVA DE     </a:t>
              </a:r>
              <a:r>
                <a:rPr lang="es-MX" dirty="0">
                  <a:latin typeface="Times New Roman" panose="02020603050405020304" pitchFamily="18" charset="0"/>
                  <a:ea typeface="Calibri" panose="020F0502020204030204" pitchFamily="34" charset="0"/>
                  <a:cs typeface="Times New Roman" panose="02020603050405020304" pitchFamily="18" charset="0"/>
                </a:rPr>
                <a:t>ANTONI ZABALA  </a:t>
              </a:r>
              <a:endParaRPr lang="es-MX" sz="1600" dirty="0">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endParaRPr lang="es-MX" sz="1600" dirty="0">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es-MX" sz="2800" dirty="0">
                  <a:latin typeface="Times New Roman" panose="02020603050405020304" pitchFamily="18" charset="0"/>
                  <a:ea typeface="Calibri" panose="020F0502020204030204" pitchFamily="34" charset="0"/>
                  <a:cs typeface="Times New Roman" panose="02020603050405020304" pitchFamily="18" charset="0"/>
                </a:rPr>
                <a:t> </a:t>
              </a:r>
              <a:r>
                <a:rPr lang="es-MX" sz="1600" dirty="0">
                  <a:latin typeface="Calibri" panose="020F0502020204030204" pitchFamily="34" charset="0"/>
                  <a:ea typeface="Calibri" panose="020F0502020204030204" pitchFamily="34" charset="0"/>
                  <a:cs typeface="Times New Roman" panose="02020603050405020304" pitchFamily="18" charset="0"/>
                </a:rPr>
                <a:t> </a:t>
              </a:r>
              <a:r>
                <a:rPr lang="es-MX" b="1" dirty="0">
                  <a:latin typeface="Times New Roman" panose="02020603050405020304" pitchFamily="18" charset="0"/>
                  <a:ea typeface="Calibri" panose="020F0502020204030204" pitchFamily="34" charset="0"/>
                  <a:cs typeface="Times New Roman" panose="02020603050405020304" pitchFamily="18" charset="0"/>
                </a:rPr>
                <a:t>Nombre del docente: Eva Fabiola Ruiz </a:t>
              </a:r>
              <a:r>
                <a:rPr lang="es-MX" b="1" dirty="0" err="1">
                  <a:latin typeface="Times New Roman" panose="02020603050405020304" pitchFamily="18" charset="0"/>
                  <a:ea typeface="Calibri" panose="020F0502020204030204" pitchFamily="34" charset="0"/>
                  <a:cs typeface="Times New Roman" panose="02020603050405020304" pitchFamily="18" charset="0"/>
                </a:rPr>
                <a:t>Pardis</a:t>
              </a:r>
              <a:r>
                <a:rPr lang="es-MX" b="1" dirty="0">
                  <a:latin typeface="Times New Roman" panose="02020603050405020304" pitchFamily="18" charset="0"/>
                  <a:ea typeface="Calibri" panose="020F0502020204030204" pitchFamily="34" charset="0"/>
                  <a:cs typeface="Times New Roman" panose="02020603050405020304" pitchFamily="18" charset="0"/>
                </a:rPr>
                <a:t> </a:t>
              </a:r>
              <a:endParaRPr lang="es-MX" sz="2000" u="sng" dirty="0">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07000"/>
                </a:lnSpc>
                <a:spcAft>
                  <a:spcPts val="800"/>
                </a:spcAft>
              </a:pPr>
              <a:r>
                <a:rPr lang="es-MX" u="sng" dirty="0">
                  <a:latin typeface="Times New Roman" panose="02020603050405020304" pitchFamily="18" charset="0"/>
                  <a:ea typeface="Calibri" panose="020F0502020204030204" pitchFamily="34" charset="0"/>
                  <a:cs typeface="Times New Roman" panose="02020603050405020304" pitchFamily="18" charset="0"/>
                </a:rPr>
                <a:t>Grado: 1</a:t>
              </a:r>
              <a:r>
                <a:rPr lang="es-MX" dirty="0">
                  <a:latin typeface="Times New Roman" panose="02020603050405020304" pitchFamily="18" charset="0"/>
                  <a:ea typeface="Calibri" panose="020F0502020204030204" pitchFamily="34" charset="0"/>
                  <a:cs typeface="Times New Roman" panose="02020603050405020304" pitchFamily="18" charset="0"/>
                </a:rPr>
                <a:t>   </a:t>
              </a:r>
              <a:r>
                <a:rPr lang="es-MX" u="sng" dirty="0">
                  <a:latin typeface="Times New Roman" panose="02020603050405020304" pitchFamily="18" charset="0"/>
                  <a:ea typeface="Calibri" panose="020F0502020204030204" pitchFamily="34" charset="0"/>
                  <a:cs typeface="Times New Roman" panose="02020603050405020304" pitchFamily="18" charset="0"/>
                </a:rPr>
                <a:t>Sección: “C”</a:t>
              </a:r>
              <a:endParaRPr lang="es-MX" u="sng" dirty="0">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endParaRPr lang="es-MX" sz="2000" b="1" dirty="0">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07000"/>
                </a:lnSpc>
                <a:spcAft>
                  <a:spcPts val="800"/>
                </a:spcAft>
              </a:pPr>
              <a:r>
                <a:rPr lang="es-MX" sz="2000" b="1" dirty="0">
                  <a:latin typeface="Times New Roman" panose="02020603050405020304" pitchFamily="18" charset="0"/>
                  <a:ea typeface="Calibri" panose="020F0502020204030204" pitchFamily="34" charset="0"/>
                  <a:cs typeface="Times New Roman" panose="02020603050405020304" pitchFamily="18" charset="0"/>
                </a:rPr>
                <a:t>Saltillo, Coahuila      Fecha:    </a:t>
              </a:r>
              <a:r>
                <a:rPr lang="es-MX" sz="2000" b="1" u="sng" dirty="0">
                  <a:latin typeface="Times New Roman" panose="02020603050405020304" pitchFamily="18" charset="0"/>
                  <a:ea typeface="Calibri" panose="020F0502020204030204" pitchFamily="34" charset="0"/>
                  <a:cs typeface="Times New Roman" panose="02020603050405020304" pitchFamily="18" charset="0"/>
                </a:rPr>
                <a:t>12 de abril del 2021</a:t>
              </a:r>
              <a:endParaRPr lang="es-MX" sz="1600" dirty="0">
                <a:latin typeface="Calibri" panose="020F0502020204030204" pitchFamily="34" charset="0"/>
                <a:ea typeface="Calibri" panose="020F0502020204030204" pitchFamily="34" charset="0"/>
                <a:cs typeface="Times New Roman" panose="02020603050405020304" pitchFamily="18" charset="0"/>
              </a:endParaRPr>
            </a:p>
          </p:txBody>
        </p:sp>
        <p:sp>
          <p:nvSpPr>
            <p:cNvPr id="11" name="Cuadro de texto 1">
              <a:extLst>
                <a:ext uri="{FF2B5EF4-FFF2-40B4-BE49-F238E27FC236}">
                  <a16:creationId xmlns:a16="http://schemas.microsoft.com/office/drawing/2014/main" id="{DD4ADF32-5640-4CFF-AF22-4CD169BA7946}"/>
                </a:ext>
              </a:extLst>
            </p:cNvPr>
            <p:cNvSpPr txBox="1"/>
            <p:nvPr/>
          </p:nvSpPr>
          <p:spPr>
            <a:xfrm>
              <a:off x="4500834" y="3120311"/>
              <a:ext cx="3027978" cy="2127057"/>
            </a:xfrm>
            <a:prstGeom prst="rect">
              <a:avLst/>
            </a:prstGeom>
            <a:noFill/>
            <a:ln>
              <a:noFill/>
            </a:ln>
          </p:spPr>
          <p:txBody>
            <a:bodyPr rot="0" spcFirstLastPara="0" vert="horz" wrap="square" lIns="91440" tIns="45720" rIns="91440" bIns="45720" numCol="1" spcCol="0" rtlCol="0" fromWordArt="0" anchor="t" anchorCtr="0" forceAA="0" compatLnSpc="1">
              <a:prstTxWarp prst="textNoShape">
                <a:avLst/>
              </a:prstTxWarp>
              <a:spAutoFit/>
            </a:bodyPr>
            <a:lstStyle/>
            <a:p>
              <a:pPr marL="342892" indent="-342892">
                <a:lnSpc>
                  <a:spcPct val="107000"/>
                </a:lnSpc>
                <a:spcAft>
                  <a:spcPts val="800"/>
                </a:spcAft>
                <a:buFont typeface="Arial" panose="020B0604020202020204" pitchFamily="34" charset="0"/>
                <a:buChar char="•"/>
              </a:pPr>
              <a:r>
                <a:rPr lang="es-MX" sz="2000" dirty="0" err="1">
                  <a:solidFill>
                    <a:srgbClr val="000000"/>
                  </a:solidFill>
                  <a:effectLst>
                    <a:outerShdw blurRad="38100" dist="19050" dir="2700000" algn="tl">
                      <a:schemeClr val="dk1">
                        <a:alpha val="40000"/>
                      </a:schemeClr>
                    </a:outerShdw>
                  </a:effectLst>
                  <a:latin typeface="Times New Roman" panose="02020603050405020304" pitchFamily="18" charset="0"/>
                  <a:ea typeface="Calibri" panose="020F0502020204030204" pitchFamily="34" charset="0"/>
                  <a:cs typeface="Times New Roman" panose="02020603050405020304" pitchFamily="18" charset="0"/>
                </a:rPr>
                <a:t>Jatziry</a:t>
              </a:r>
              <a:r>
                <a:rPr lang="es-MX" sz="2000" dirty="0">
                  <a:solidFill>
                    <a:srgbClr val="000000"/>
                  </a:solidFill>
                  <a:effectLst>
                    <a:outerShdw blurRad="38100" dist="19050" dir="2700000" algn="tl">
                      <a:schemeClr val="dk1">
                        <a:alpha val="40000"/>
                      </a:schemeClr>
                    </a:outerShdw>
                  </a:effectLst>
                  <a:latin typeface="Times New Roman" panose="02020603050405020304" pitchFamily="18" charset="0"/>
                  <a:ea typeface="Calibri" panose="020F0502020204030204" pitchFamily="34" charset="0"/>
                  <a:cs typeface="Times New Roman" panose="02020603050405020304" pitchFamily="18" charset="0"/>
                </a:rPr>
                <a:t> Guillen </a:t>
              </a:r>
            </a:p>
            <a:p>
              <a:pPr marL="342892" indent="-342892">
                <a:lnSpc>
                  <a:spcPct val="107000"/>
                </a:lnSpc>
                <a:spcAft>
                  <a:spcPts val="800"/>
                </a:spcAft>
                <a:buFont typeface="Arial" panose="020B0604020202020204" pitchFamily="34" charset="0"/>
                <a:buChar char="•"/>
              </a:pPr>
              <a:r>
                <a:rPr lang="es-MX" sz="2000" dirty="0">
                  <a:solidFill>
                    <a:srgbClr val="000000"/>
                  </a:solidFill>
                  <a:effectLst>
                    <a:outerShdw blurRad="38100" dist="19050" dir="2700000" algn="tl">
                      <a:schemeClr val="dk1">
                        <a:alpha val="40000"/>
                      </a:schemeClr>
                    </a:outerShdw>
                  </a:effectLst>
                  <a:latin typeface="Times New Roman" panose="02020603050405020304" pitchFamily="18" charset="0"/>
                  <a:ea typeface="Calibri" panose="020F0502020204030204" pitchFamily="34" charset="0"/>
                  <a:cs typeface="Times New Roman" panose="02020603050405020304" pitchFamily="18" charset="0"/>
                </a:rPr>
                <a:t>Estefanía Hernández </a:t>
              </a:r>
            </a:p>
            <a:p>
              <a:pPr marL="342892" indent="-342892">
                <a:lnSpc>
                  <a:spcPct val="107000"/>
                </a:lnSpc>
                <a:spcAft>
                  <a:spcPts val="800"/>
                </a:spcAft>
                <a:buFont typeface="Arial" panose="020B0604020202020204" pitchFamily="34" charset="0"/>
                <a:buChar char="•"/>
              </a:pPr>
              <a:r>
                <a:rPr lang="es-MX" sz="2000" dirty="0">
                  <a:solidFill>
                    <a:srgbClr val="000000"/>
                  </a:solidFill>
                  <a:effectLst>
                    <a:outerShdw blurRad="38100" dist="19050" dir="2700000" algn="tl">
                      <a:schemeClr val="dk1">
                        <a:alpha val="40000"/>
                      </a:schemeClr>
                    </a:outerShdw>
                  </a:effectLst>
                  <a:latin typeface="Times New Roman" panose="02020603050405020304" pitchFamily="18" charset="0"/>
                  <a:ea typeface="Calibri" panose="020F0502020204030204" pitchFamily="34" charset="0"/>
                  <a:cs typeface="Times New Roman" panose="02020603050405020304" pitchFamily="18" charset="0"/>
                </a:rPr>
                <a:t>Victoria Hernández </a:t>
              </a:r>
            </a:p>
            <a:p>
              <a:pPr marL="342892" indent="-342892">
                <a:lnSpc>
                  <a:spcPct val="107000"/>
                </a:lnSpc>
                <a:spcAft>
                  <a:spcPts val="800"/>
                </a:spcAft>
                <a:buFont typeface="Arial" panose="020B0604020202020204" pitchFamily="34" charset="0"/>
                <a:buChar char="•"/>
              </a:pPr>
              <a:r>
                <a:rPr lang="es-MX" sz="2000" dirty="0">
                  <a:solidFill>
                    <a:srgbClr val="000000"/>
                  </a:solidFill>
                  <a:effectLst>
                    <a:outerShdw blurRad="38100" dist="19050" dir="2700000" algn="tl">
                      <a:schemeClr val="dk1">
                        <a:alpha val="40000"/>
                      </a:schemeClr>
                    </a:outerShdw>
                  </a:effectLst>
                  <a:latin typeface="Times New Roman" panose="02020603050405020304" pitchFamily="18" charset="0"/>
                  <a:ea typeface="Calibri" panose="020F0502020204030204" pitchFamily="34" charset="0"/>
                  <a:cs typeface="Times New Roman" panose="02020603050405020304" pitchFamily="18" charset="0"/>
                </a:rPr>
                <a:t>Sofía Mascorro</a:t>
              </a:r>
              <a:endParaRPr lang="es-MX" sz="1200" dirty="0">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endParaRPr lang="es-MX" sz="2000" dirty="0">
                <a:solidFill>
                  <a:srgbClr val="000000"/>
                </a:solidFill>
                <a:effectLst>
                  <a:outerShdw blurRad="38100" dist="19050" dir="2700000" algn="tl">
                    <a:schemeClr val="dk1">
                      <a:alpha val="40000"/>
                    </a:schemeClr>
                  </a:outerShdw>
                </a:effectLst>
                <a:latin typeface="Times New Roman" panose="02020603050405020304" pitchFamily="18" charset="0"/>
                <a:ea typeface="Calibri" panose="020F0502020204030204" pitchFamily="34" charset="0"/>
                <a:cs typeface="Times New Roman" panose="02020603050405020304" pitchFamily="18" charset="0"/>
              </a:endParaRPr>
            </a:p>
          </p:txBody>
        </p:sp>
      </p:grpSp>
      <p:sp>
        <p:nvSpPr>
          <p:cNvPr id="15" name="Rectángulo 14">
            <a:extLst>
              <a:ext uri="{FF2B5EF4-FFF2-40B4-BE49-F238E27FC236}">
                <a16:creationId xmlns:a16="http://schemas.microsoft.com/office/drawing/2014/main" id="{9A58BE77-436E-4DB3-AC21-E9A43CB84D47}"/>
              </a:ext>
            </a:extLst>
          </p:cNvPr>
          <p:cNvSpPr/>
          <p:nvPr/>
        </p:nvSpPr>
        <p:spPr>
          <a:xfrm>
            <a:off x="7446796" y="3714545"/>
            <a:ext cx="2483372" cy="2526846"/>
          </a:xfrm>
          <a:prstGeom prst="rect">
            <a:avLst/>
          </a:prstGeom>
          <a:noFill/>
        </p:spPr>
        <p:txBody>
          <a:bodyPr wrap="none" lIns="91440" tIns="45720" rIns="91440" bIns="45720">
            <a:spAutoFit/>
          </a:bodyPr>
          <a:lstStyle/>
          <a:p>
            <a:pPr algn="ctr"/>
            <a:endParaRPr lang="es-ES" sz="2000" dirty="0">
              <a:ln w="0"/>
              <a:effectLst>
                <a:outerShdw blurRad="38100" dist="19050" dir="2700000" algn="tl" rotWithShape="0">
                  <a:schemeClr val="dk1">
                    <a:alpha val="40000"/>
                  </a:schemeClr>
                </a:outerShdw>
              </a:effectLst>
            </a:endParaRPr>
          </a:p>
          <a:p>
            <a:pPr marL="342892" indent="-342892">
              <a:lnSpc>
                <a:spcPct val="107000"/>
              </a:lnSpc>
              <a:spcAft>
                <a:spcPts val="800"/>
              </a:spcAft>
              <a:buFont typeface="Arial" panose="020B0604020202020204" pitchFamily="34" charset="0"/>
              <a:buChar char="•"/>
            </a:pPr>
            <a:r>
              <a:rPr lang="es-MX" sz="2000" dirty="0">
                <a:solidFill>
                  <a:srgbClr val="000000"/>
                </a:solidFill>
                <a:effectLst>
                  <a:outerShdw blurRad="38100" dist="19050" dir="2700000" algn="tl">
                    <a:schemeClr val="dk1">
                      <a:alpha val="40000"/>
                    </a:schemeClr>
                  </a:outerShdw>
                </a:effectLst>
                <a:latin typeface="Times New Roman" panose="02020603050405020304" pitchFamily="18" charset="0"/>
                <a:ea typeface="Calibri" panose="020F0502020204030204" pitchFamily="34" charset="0"/>
                <a:cs typeface="Times New Roman" panose="02020603050405020304" pitchFamily="18" charset="0"/>
              </a:rPr>
              <a:t>Yessenia Montoya </a:t>
            </a:r>
          </a:p>
          <a:p>
            <a:pPr marL="342892" indent="-342892">
              <a:lnSpc>
                <a:spcPct val="107000"/>
              </a:lnSpc>
              <a:spcAft>
                <a:spcPts val="800"/>
              </a:spcAft>
              <a:buFont typeface="Arial" panose="020B0604020202020204" pitchFamily="34" charset="0"/>
              <a:buChar char="•"/>
            </a:pPr>
            <a:r>
              <a:rPr lang="es-MX" sz="2000" dirty="0" err="1">
                <a:solidFill>
                  <a:srgbClr val="000000"/>
                </a:solidFill>
                <a:effectLst>
                  <a:outerShdw blurRad="38100" dist="19050" dir="2700000" algn="tl">
                    <a:schemeClr val="dk1">
                      <a:alpha val="40000"/>
                    </a:schemeClr>
                  </a:outerShdw>
                </a:effectLst>
                <a:latin typeface="Times New Roman" panose="02020603050405020304" pitchFamily="18" charset="0"/>
                <a:ea typeface="Calibri" panose="020F0502020204030204" pitchFamily="34" charset="0"/>
                <a:cs typeface="Times New Roman" panose="02020603050405020304" pitchFamily="18" charset="0"/>
              </a:rPr>
              <a:t>Nataly</a:t>
            </a:r>
            <a:r>
              <a:rPr lang="es-MX" sz="2000" dirty="0">
                <a:solidFill>
                  <a:srgbClr val="000000"/>
                </a:solidFill>
                <a:effectLst>
                  <a:outerShdw blurRad="38100" dist="19050" dir="2700000" algn="tl">
                    <a:schemeClr val="dk1">
                      <a:alpha val="40000"/>
                    </a:schemeClr>
                  </a:outerShdw>
                </a:effectLst>
                <a:latin typeface="Times New Roman" panose="02020603050405020304" pitchFamily="18" charset="0"/>
                <a:ea typeface="Calibri" panose="020F0502020204030204" pitchFamily="34" charset="0"/>
                <a:cs typeface="Times New Roman" panose="02020603050405020304" pitchFamily="18" charset="0"/>
              </a:rPr>
              <a:t> Reynoso </a:t>
            </a:r>
          </a:p>
          <a:p>
            <a:pPr marL="342892" indent="-342892">
              <a:lnSpc>
                <a:spcPct val="107000"/>
              </a:lnSpc>
              <a:spcAft>
                <a:spcPts val="800"/>
              </a:spcAft>
              <a:buFont typeface="Arial" panose="020B0604020202020204" pitchFamily="34" charset="0"/>
              <a:buChar char="•"/>
            </a:pPr>
            <a:r>
              <a:rPr lang="es-MX" sz="2000" dirty="0">
                <a:solidFill>
                  <a:srgbClr val="000000"/>
                </a:solidFill>
                <a:effectLst>
                  <a:outerShdw blurRad="38100" dist="19050" dir="2700000" algn="tl">
                    <a:schemeClr val="dk1">
                      <a:alpha val="40000"/>
                    </a:schemeClr>
                  </a:outerShdw>
                </a:effectLst>
                <a:latin typeface="Times New Roman" panose="02020603050405020304" pitchFamily="18" charset="0"/>
                <a:ea typeface="Calibri" panose="020F0502020204030204" pitchFamily="34" charset="0"/>
                <a:cs typeface="Times New Roman" panose="02020603050405020304" pitchFamily="18" charset="0"/>
              </a:rPr>
              <a:t>Pamela de la peña </a:t>
            </a:r>
          </a:p>
          <a:p>
            <a:pPr algn="ctr"/>
            <a:endParaRPr lang="es-ES" sz="5400" dirty="0">
              <a:ln w="0"/>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17800138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cxnSp>
        <p:nvCxnSpPr>
          <p:cNvPr id="70" name="Conector recto 69">
            <a:extLst>
              <a:ext uri="{FF2B5EF4-FFF2-40B4-BE49-F238E27FC236}">
                <a16:creationId xmlns:a16="http://schemas.microsoft.com/office/drawing/2014/main" id="{CDD9DBC8-0C33-4720-8A75-DD4EFB78858E}"/>
              </a:ext>
            </a:extLst>
          </p:cNvPr>
          <p:cNvCxnSpPr>
            <a:cxnSpLocks/>
          </p:cNvCxnSpPr>
          <p:nvPr/>
        </p:nvCxnSpPr>
        <p:spPr>
          <a:xfrm>
            <a:off x="8428064" y="3415055"/>
            <a:ext cx="761999"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9" name="Conector recto 68">
            <a:extLst>
              <a:ext uri="{FF2B5EF4-FFF2-40B4-BE49-F238E27FC236}">
                <a16:creationId xmlns:a16="http://schemas.microsoft.com/office/drawing/2014/main" id="{A71B1FB6-85E4-4A6C-BD24-B878D39B8275}"/>
              </a:ext>
            </a:extLst>
          </p:cNvPr>
          <p:cNvCxnSpPr>
            <a:cxnSpLocks/>
          </p:cNvCxnSpPr>
          <p:nvPr/>
        </p:nvCxnSpPr>
        <p:spPr>
          <a:xfrm>
            <a:off x="8428064" y="2259628"/>
            <a:ext cx="761999"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1" name="Conector recto 70">
            <a:extLst>
              <a:ext uri="{FF2B5EF4-FFF2-40B4-BE49-F238E27FC236}">
                <a16:creationId xmlns:a16="http://schemas.microsoft.com/office/drawing/2014/main" id="{EB1AFD60-1C3D-4A51-B5E4-4068B4064C0E}"/>
              </a:ext>
            </a:extLst>
          </p:cNvPr>
          <p:cNvCxnSpPr>
            <a:cxnSpLocks/>
          </p:cNvCxnSpPr>
          <p:nvPr/>
        </p:nvCxnSpPr>
        <p:spPr>
          <a:xfrm>
            <a:off x="8428064" y="6196012"/>
            <a:ext cx="761999"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2" name="Conector recto 71">
            <a:extLst>
              <a:ext uri="{FF2B5EF4-FFF2-40B4-BE49-F238E27FC236}">
                <a16:creationId xmlns:a16="http://schemas.microsoft.com/office/drawing/2014/main" id="{103D8CF9-C426-45F9-857C-748652A05486}"/>
              </a:ext>
            </a:extLst>
          </p:cNvPr>
          <p:cNvCxnSpPr>
            <a:cxnSpLocks/>
          </p:cNvCxnSpPr>
          <p:nvPr/>
        </p:nvCxnSpPr>
        <p:spPr>
          <a:xfrm>
            <a:off x="8428064" y="4567237"/>
            <a:ext cx="761999"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2" name="Conector recto 51">
            <a:extLst>
              <a:ext uri="{FF2B5EF4-FFF2-40B4-BE49-F238E27FC236}">
                <a16:creationId xmlns:a16="http://schemas.microsoft.com/office/drawing/2014/main" id="{8DFAB209-7FC1-455C-ABF8-3038EB7F5412}"/>
              </a:ext>
            </a:extLst>
          </p:cNvPr>
          <p:cNvCxnSpPr>
            <a:cxnSpLocks/>
          </p:cNvCxnSpPr>
          <p:nvPr/>
        </p:nvCxnSpPr>
        <p:spPr>
          <a:xfrm>
            <a:off x="4607887" y="7718458"/>
            <a:ext cx="761999"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3" name="Conector recto 52">
            <a:extLst>
              <a:ext uri="{FF2B5EF4-FFF2-40B4-BE49-F238E27FC236}">
                <a16:creationId xmlns:a16="http://schemas.microsoft.com/office/drawing/2014/main" id="{44AECA62-56F2-43FB-A61C-14C4822C8AFA}"/>
              </a:ext>
            </a:extLst>
          </p:cNvPr>
          <p:cNvCxnSpPr>
            <a:cxnSpLocks/>
          </p:cNvCxnSpPr>
          <p:nvPr/>
        </p:nvCxnSpPr>
        <p:spPr>
          <a:xfrm>
            <a:off x="2320531" y="7744858"/>
            <a:ext cx="761999"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4" name="Conector recto 53">
            <a:extLst>
              <a:ext uri="{FF2B5EF4-FFF2-40B4-BE49-F238E27FC236}">
                <a16:creationId xmlns:a16="http://schemas.microsoft.com/office/drawing/2014/main" id="{A7BF35DB-535C-439E-BADE-F47FE46429BD}"/>
              </a:ext>
            </a:extLst>
          </p:cNvPr>
          <p:cNvCxnSpPr>
            <a:cxnSpLocks/>
          </p:cNvCxnSpPr>
          <p:nvPr/>
        </p:nvCxnSpPr>
        <p:spPr>
          <a:xfrm>
            <a:off x="7050092" y="7718458"/>
            <a:ext cx="761999"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5" name="Conector recto 54">
            <a:extLst>
              <a:ext uri="{FF2B5EF4-FFF2-40B4-BE49-F238E27FC236}">
                <a16:creationId xmlns:a16="http://schemas.microsoft.com/office/drawing/2014/main" id="{8C831BD0-855C-4724-A5D1-C2B4B14E3D00}"/>
              </a:ext>
            </a:extLst>
          </p:cNvPr>
          <p:cNvCxnSpPr>
            <a:cxnSpLocks/>
          </p:cNvCxnSpPr>
          <p:nvPr/>
        </p:nvCxnSpPr>
        <p:spPr>
          <a:xfrm>
            <a:off x="1995742" y="6667854"/>
            <a:ext cx="324789"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7" name="Conector recto 46">
            <a:extLst>
              <a:ext uri="{FF2B5EF4-FFF2-40B4-BE49-F238E27FC236}">
                <a16:creationId xmlns:a16="http://schemas.microsoft.com/office/drawing/2014/main" id="{558ECC79-2700-41F1-90C9-FE9180D66493}"/>
              </a:ext>
            </a:extLst>
          </p:cNvPr>
          <p:cNvCxnSpPr>
            <a:cxnSpLocks/>
          </p:cNvCxnSpPr>
          <p:nvPr/>
        </p:nvCxnSpPr>
        <p:spPr>
          <a:xfrm>
            <a:off x="6843407" y="992686"/>
            <a:ext cx="0" cy="478256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8" name="Conector recto 47">
            <a:extLst>
              <a:ext uri="{FF2B5EF4-FFF2-40B4-BE49-F238E27FC236}">
                <a16:creationId xmlns:a16="http://schemas.microsoft.com/office/drawing/2014/main" id="{F80AF0ED-025B-4D9B-B118-E6BCEED5A2CC}"/>
              </a:ext>
            </a:extLst>
          </p:cNvPr>
          <p:cNvCxnSpPr/>
          <p:nvPr/>
        </p:nvCxnSpPr>
        <p:spPr>
          <a:xfrm>
            <a:off x="9324832" y="992688"/>
            <a:ext cx="0" cy="571939"/>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9" name="Conector recto 48">
            <a:extLst>
              <a:ext uri="{FF2B5EF4-FFF2-40B4-BE49-F238E27FC236}">
                <a16:creationId xmlns:a16="http://schemas.microsoft.com/office/drawing/2014/main" id="{0D2D1498-CE69-4200-9A1B-455DB5DA5AC9}"/>
              </a:ext>
            </a:extLst>
          </p:cNvPr>
          <p:cNvCxnSpPr/>
          <p:nvPr/>
        </p:nvCxnSpPr>
        <p:spPr>
          <a:xfrm>
            <a:off x="11356071" y="1003157"/>
            <a:ext cx="0" cy="571939"/>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Conector recto 9">
            <a:extLst>
              <a:ext uri="{FF2B5EF4-FFF2-40B4-BE49-F238E27FC236}">
                <a16:creationId xmlns:a16="http://schemas.microsoft.com/office/drawing/2014/main" id="{3DA556C6-9A52-4EC4-B8D2-CD5067196EDA}"/>
              </a:ext>
            </a:extLst>
          </p:cNvPr>
          <p:cNvCxnSpPr>
            <a:cxnSpLocks/>
          </p:cNvCxnSpPr>
          <p:nvPr/>
        </p:nvCxnSpPr>
        <p:spPr>
          <a:xfrm flipH="1">
            <a:off x="6843408" y="827461"/>
            <a:ext cx="1" cy="118755"/>
          </a:xfrm>
          <a:prstGeom prst="line">
            <a:avLst/>
          </a:prstGeom>
          <a:ln w="38100"/>
        </p:spPr>
        <p:style>
          <a:lnRef idx="1">
            <a:schemeClr val="dk1"/>
          </a:lnRef>
          <a:fillRef idx="0">
            <a:schemeClr val="dk1"/>
          </a:fillRef>
          <a:effectRef idx="0">
            <a:schemeClr val="dk1"/>
          </a:effectRef>
          <a:fontRef idx="minor">
            <a:schemeClr val="tx1"/>
          </a:fontRef>
        </p:style>
      </p:cxnSp>
      <p:cxnSp>
        <p:nvCxnSpPr>
          <p:cNvPr id="40" name="Conector recto 39">
            <a:extLst>
              <a:ext uri="{FF2B5EF4-FFF2-40B4-BE49-F238E27FC236}">
                <a16:creationId xmlns:a16="http://schemas.microsoft.com/office/drawing/2014/main" id="{563F6718-92B1-438B-A7FC-79D3BE10316C}"/>
              </a:ext>
            </a:extLst>
          </p:cNvPr>
          <p:cNvCxnSpPr>
            <a:cxnSpLocks/>
          </p:cNvCxnSpPr>
          <p:nvPr/>
        </p:nvCxnSpPr>
        <p:spPr>
          <a:xfrm>
            <a:off x="2913089" y="4773674"/>
            <a:ext cx="761999"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1" name="Conector recto 40">
            <a:extLst>
              <a:ext uri="{FF2B5EF4-FFF2-40B4-BE49-F238E27FC236}">
                <a16:creationId xmlns:a16="http://schemas.microsoft.com/office/drawing/2014/main" id="{C7384FDF-CF71-4DFB-9BE0-8607B11C61A0}"/>
              </a:ext>
            </a:extLst>
          </p:cNvPr>
          <p:cNvCxnSpPr>
            <a:cxnSpLocks/>
          </p:cNvCxnSpPr>
          <p:nvPr/>
        </p:nvCxnSpPr>
        <p:spPr>
          <a:xfrm>
            <a:off x="2913088" y="5881687"/>
            <a:ext cx="761999"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9" name="Conector recto 38">
            <a:extLst>
              <a:ext uri="{FF2B5EF4-FFF2-40B4-BE49-F238E27FC236}">
                <a16:creationId xmlns:a16="http://schemas.microsoft.com/office/drawing/2014/main" id="{C1A29B6F-D64B-4122-AD71-51C2EC0AE0A3}"/>
              </a:ext>
            </a:extLst>
          </p:cNvPr>
          <p:cNvCxnSpPr>
            <a:cxnSpLocks/>
          </p:cNvCxnSpPr>
          <p:nvPr/>
        </p:nvCxnSpPr>
        <p:spPr>
          <a:xfrm>
            <a:off x="2913088" y="3393802"/>
            <a:ext cx="761999"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 name="Conector recto 29">
            <a:extLst>
              <a:ext uri="{FF2B5EF4-FFF2-40B4-BE49-F238E27FC236}">
                <a16:creationId xmlns:a16="http://schemas.microsoft.com/office/drawing/2014/main" id="{D5475ABA-DD67-414D-8D06-A569CAE8A868}"/>
              </a:ext>
            </a:extLst>
          </p:cNvPr>
          <p:cNvCxnSpPr>
            <a:cxnSpLocks/>
          </p:cNvCxnSpPr>
          <p:nvPr/>
        </p:nvCxnSpPr>
        <p:spPr>
          <a:xfrm>
            <a:off x="2913089" y="2062162"/>
            <a:ext cx="761999"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 name="Conector recto 31">
            <a:extLst>
              <a:ext uri="{FF2B5EF4-FFF2-40B4-BE49-F238E27FC236}">
                <a16:creationId xmlns:a16="http://schemas.microsoft.com/office/drawing/2014/main" id="{255C1175-ADEE-4F2A-9E4B-38866180634D}"/>
              </a:ext>
            </a:extLst>
          </p:cNvPr>
          <p:cNvCxnSpPr>
            <a:cxnSpLocks/>
          </p:cNvCxnSpPr>
          <p:nvPr/>
        </p:nvCxnSpPr>
        <p:spPr>
          <a:xfrm flipH="1">
            <a:off x="2320531" y="4368803"/>
            <a:ext cx="592557"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4" name="Conector recto 33">
            <a:extLst>
              <a:ext uri="{FF2B5EF4-FFF2-40B4-BE49-F238E27FC236}">
                <a16:creationId xmlns:a16="http://schemas.microsoft.com/office/drawing/2014/main" id="{5D33F0B3-CBAA-4652-B84B-00379476547A}"/>
              </a:ext>
            </a:extLst>
          </p:cNvPr>
          <p:cNvCxnSpPr/>
          <p:nvPr/>
        </p:nvCxnSpPr>
        <p:spPr>
          <a:xfrm>
            <a:off x="1133475" y="3858147"/>
            <a:ext cx="0" cy="571939"/>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 name="Conector recto 24">
            <a:extLst>
              <a:ext uri="{FF2B5EF4-FFF2-40B4-BE49-F238E27FC236}">
                <a16:creationId xmlns:a16="http://schemas.microsoft.com/office/drawing/2014/main" id="{CE846F23-A015-4DC3-A914-E18DB684BE55}"/>
              </a:ext>
            </a:extLst>
          </p:cNvPr>
          <p:cNvCxnSpPr>
            <a:cxnSpLocks/>
          </p:cNvCxnSpPr>
          <p:nvPr/>
        </p:nvCxnSpPr>
        <p:spPr>
          <a:xfrm>
            <a:off x="2913087" y="2071689"/>
            <a:ext cx="0" cy="3814763"/>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 name="Conector recto 34">
            <a:extLst>
              <a:ext uri="{FF2B5EF4-FFF2-40B4-BE49-F238E27FC236}">
                <a16:creationId xmlns:a16="http://schemas.microsoft.com/office/drawing/2014/main" id="{EB780982-C774-467A-88A9-1EAAB589835D}"/>
              </a:ext>
            </a:extLst>
          </p:cNvPr>
          <p:cNvCxnSpPr/>
          <p:nvPr/>
        </p:nvCxnSpPr>
        <p:spPr>
          <a:xfrm>
            <a:off x="1133475" y="2922094"/>
            <a:ext cx="0" cy="571939"/>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6" name="Conector recto 35">
            <a:extLst>
              <a:ext uri="{FF2B5EF4-FFF2-40B4-BE49-F238E27FC236}">
                <a16:creationId xmlns:a16="http://schemas.microsoft.com/office/drawing/2014/main" id="{F4816662-D4D9-487B-8935-8FD3E511387D}"/>
              </a:ext>
            </a:extLst>
          </p:cNvPr>
          <p:cNvCxnSpPr/>
          <p:nvPr/>
        </p:nvCxnSpPr>
        <p:spPr>
          <a:xfrm flipH="1">
            <a:off x="1114425" y="1699726"/>
            <a:ext cx="19050" cy="243724"/>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Conector recto 12">
            <a:extLst>
              <a:ext uri="{FF2B5EF4-FFF2-40B4-BE49-F238E27FC236}">
                <a16:creationId xmlns:a16="http://schemas.microsoft.com/office/drawing/2014/main" id="{C13FFC83-CAC6-4A96-B9FF-FE6372FE2CB3}"/>
              </a:ext>
            </a:extLst>
          </p:cNvPr>
          <p:cNvCxnSpPr/>
          <p:nvPr/>
        </p:nvCxnSpPr>
        <p:spPr>
          <a:xfrm>
            <a:off x="1123950" y="1226681"/>
            <a:ext cx="0" cy="377881"/>
          </a:xfrm>
          <a:prstGeom prst="line">
            <a:avLst/>
          </a:prstGeom>
          <a:ln w="38100"/>
        </p:spPr>
        <p:style>
          <a:lnRef idx="1">
            <a:schemeClr val="dk1"/>
          </a:lnRef>
          <a:fillRef idx="0">
            <a:schemeClr val="dk1"/>
          </a:fillRef>
          <a:effectRef idx="0">
            <a:schemeClr val="dk1"/>
          </a:effectRef>
          <a:fontRef idx="minor">
            <a:schemeClr val="tx1"/>
          </a:fontRef>
        </p:style>
      </p:cxnSp>
      <p:sp>
        <p:nvSpPr>
          <p:cNvPr id="4" name="Rectángulo 3">
            <a:extLst>
              <a:ext uri="{FF2B5EF4-FFF2-40B4-BE49-F238E27FC236}">
                <a16:creationId xmlns:a16="http://schemas.microsoft.com/office/drawing/2014/main" id="{EDEE0E51-0DDA-4FF1-A07D-DA6D2BA92AB0}"/>
              </a:ext>
            </a:extLst>
          </p:cNvPr>
          <p:cNvSpPr/>
          <p:nvPr/>
        </p:nvSpPr>
        <p:spPr>
          <a:xfrm>
            <a:off x="4331987" y="60450"/>
            <a:ext cx="5136839" cy="761215"/>
          </a:xfrm>
          <a:prstGeom prst="rect">
            <a:avLst/>
          </a:prstGeom>
          <a:gradFill flip="none" rotWithShape="1">
            <a:gsLst>
              <a:gs pos="0">
                <a:srgbClr val="00B0F0">
                  <a:shade val="30000"/>
                  <a:satMod val="115000"/>
                </a:srgbClr>
              </a:gs>
              <a:gs pos="50000">
                <a:srgbClr val="00B0F0">
                  <a:shade val="67500"/>
                  <a:satMod val="115000"/>
                </a:srgbClr>
              </a:gs>
              <a:gs pos="100000">
                <a:srgbClr val="00B0F0">
                  <a:shade val="100000"/>
                  <a:satMod val="115000"/>
                </a:srgbClr>
              </a:gs>
            </a:gsLst>
            <a:path path="circle">
              <a:fillToRect t="100000" r="100000"/>
            </a:path>
            <a:tileRect l="-100000" b="-100000"/>
          </a:gradFill>
          <a:ln>
            <a:solidFill>
              <a:srgbClr val="00206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2000" dirty="0">
                <a:ln>
                  <a:solidFill>
                    <a:schemeClr val="tx1"/>
                  </a:solidFill>
                </a:ln>
                <a:solidFill>
                  <a:schemeClr val="tx1"/>
                </a:solidFill>
                <a:latin typeface="Arial Rounded MT Bold" panose="020F0704030504030204" pitchFamily="34" charset="0"/>
              </a:rPr>
              <a:t>“Practica educativa”</a:t>
            </a:r>
          </a:p>
          <a:p>
            <a:pPr algn="ctr"/>
            <a:r>
              <a:rPr lang="es-MX" sz="1600" dirty="0">
                <a:ln>
                  <a:solidFill>
                    <a:schemeClr val="tx1"/>
                  </a:solidFill>
                </a:ln>
                <a:solidFill>
                  <a:schemeClr val="tx1"/>
                </a:solidFill>
                <a:latin typeface="Arial Rounded MT Bold" panose="020F0704030504030204" pitchFamily="34" charset="0"/>
              </a:rPr>
              <a:t> </a:t>
            </a:r>
            <a:r>
              <a:rPr lang="es-MX" sz="1600" b="1" dirty="0">
                <a:ln>
                  <a:solidFill>
                    <a:schemeClr val="tx1"/>
                  </a:solidFill>
                </a:ln>
                <a:solidFill>
                  <a:schemeClr val="tx1"/>
                </a:solidFill>
                <a:latin typeface="Baskerville Old Face" panose="02020602080505020303" pitchFamily="18" charset="0"/>
              </a:rPr>
              <a:t>COMO ENSEÑAR </a:t>
            </a:r>
          </a:p>
          <a:p>
            <a:pPr algn="ctr"/>
            <a:r>
              <a:rPr lang="es-MX" sz="1500" dirty="0">
                <a:ln>
                  <a:solidFill>
                    <a:schemeClr val="tx1"/>
                  </a:solidFill>
                </a:ln>
                <a:solidFill>
                  <a:schemeClr val="tx1"/>
                </a:solidFill>
                <a:latin typeface="Arial Rounded MT Bold" panose="020F0704030504030204" pitchFamily="34" charset="0"/>
              </a:rPr>
              <a:t>Antoni Zabala Vidiella</a:t>
            </a:r>
          </a:p>
        </p:txBody>
      </p:sp>
      <p:sp>
        <p:nvSpPr>
          <p:cNvPr id="5" name="Rectángulo 4">
            <a:extLst>
              <a:ext uri="{FF2B5EF4-FFF2-40B4-BE49-F238E27FC236}">
                <a16:creationId xmlns:a16="http://schemas.microsoft.com/office/drawing/2014/main" id="{930565F1-59E0-44F1-8F19-43473532571A}"/>
              </a:ext>
            </a:extLst>
          </p:cNvPr>
          <p:cNvSpPr/>
          <p:nvPr/>
        </p:nvSpPr>
        <p:spPr>
          <a:xfrm>
            <a:off x="285955" y="810878"/>
            <a:ext cx="1709787" cy="398170"/>
          </a:xfrm>
          <a:prstGeom prst="rect">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798" b="1" dirty="0">
                <a:solidFill>
                  <a:schemeClr val="tx1"/>
                </a:solidFill>
                <a:effectLst>
                  <a:outerShdw blurRad="38100" dist="38100" dir="2700000" algn="tl">
                    <a:srgbClr val="000000">
                      <a:alpha val="43137"/>
                    </a:srgbClr>
                  </a:outerShdw>
                </a:effectLst>
              </a:rPr>
              <a:t>LA EVALUACIÓN </a:t>
            </a:r>
          </a:p>
        </p:txBody>
      </p:sp>
      <p:sp>
        <p:nvSpPr>
          <p:cNvPr id="7" name="Rectángulo 6">
            <a:extLst>
              <a:ext uri="{FF2B5EF4-FFF2-40B4-BE49-F238E27FC236}">
                <a16:creationId xmlns:a16="http://schemas.microsoft.com/office/drawing/2014/main" id="{3B9BA258-9036-4B8D-BC64-E1A401E8142D}"/>
              </a:ext>
            </a:extLst>
          </p:cNvPr>
          <p:cNvSpPr/>
          <p:nvPr/>
        </p:nvSpPr>
        <p:spPr>
          <a:xfrm>
            <a:off x="66229" y="1544723"/>
            <a:ext cx="2509280" cy="1554865"/>
          </a:xfrm>
          <a:prstGeom prst="rect">
            <a:avLst/>
          </a:prstGeom>
          <a:solidFill>
            <a:srgbClr val="FF85FF"/>
          </a:solidFill>
          <a:ln>
            <a:solidFill>
              <a:schemeClr val="tx1"/>
            </a:solidFill>
          </a:ln>
        </p:spPr>
        <p:style>
          <a:lnRef idx="1">
            <a:schemeClr val="accent3"/>
          </a:lnRef>
          <a:fillRef idx="2">
            <a:schemeClr val="accent3"/>
          </a:fillRef>
          <a:effectRef idx="1">
            <a:schemeClr val="accent3"/>
          </a:effectRef>
          <a:fontRef idx="minor">
            <a:schemeClr val="dk1"/>
          </a:fontRef>
        </p:style>
        <p:txBody>
          <a:bodyPr rtlCol="0" anchor="ctr"/>
          <a:lstStyle/>
          <a:p>
            <a:pPr algn="ctr"/>
            <a:r>
              <a:rPr lang="es-MX" sz="1200" dirty="0"/>
              <a:t>Es un instrumento sancionador y calificador, en el cual el sujeto de la evaluación es el alumno y cómo el alumno, y el objeto de la evaluación son los aprendizajes realizados según unos objetivos mínimos para todos.</a:t>
            </a:r>
          </a:p>
        </p:txBody>
      </p:sp>
      <p:sp>
        <p:nvSpPr>
          <p:cNvPr id="8" name="Rectángulo 7">
            <a:extLst>
              <a:ext uri="{FF2B5EF4-FFF2-40B4-BE49-F238E27FC236}">
                <a16:creationId xmlns:a16="http://schemas.microsoft.com/office/drawing/2014/main" id="{E8BFF711-7473-4AE5-8391-34CA93032710}"/>
              </a:ext>
            </a:extLst>
          </p:cNvPr>
          <p:cNvSpPr/>
          <p:nvPr/>
        </p:nvSpPr>
        <p:spPr>
          <a:xfrm>
            <a:off x="41861" y="3238172"/>
            <a:ext cx="2533649" cy="657485"/>
          </a:xfrm>
          <a:prstGeom prst="rect">
            <a:avLst/>
          </a:prstGeom>
          <a:solidFill>
            <a:srgbClr val="FFAFFF"/>
          </a:solidFill>
          <a:ln>
            <a:solidFill>
              <a:schemeClr val="tx1"/>
            </a:solidFill>
          </a:ln>
        </p:spPr>
        <p:style>
          <a:lnRef idx="1">
            <a:schemeClr val="accent3"/>
          </a:lnRef>
          <a:fillRef idx="2">
            <a:schemeClr val="accent3"/>
          </a:fillRef>
          <a:effectRef idx="1">
            <a:schemeClr val="accent3"/>
          </a:effectRef>
          <a:fontRef idx="minor">
            <a:schemeClr val="dk1"/>
          </a:fontRef>
        </p:style>
        <p:txBody>
          <a:bodyPr rtlCol="0" anchor="ctr"/>
          <a:lstStyle/>
          <a:p>
            <a:pPr algn="ctr"/>
            <a:r>
              <a:rPr lang="es-MX" sz="1100" dirty="0"/>
              <a:t>Hoy en día se trata de evaluar las posibilidades personales de cada uno de los alumnos.</a:t>
            </a:r>
          </a:p>
        </p:txBody>
      </p:sp>
      <p:cxnSp>
        <p:nvCxnSpPr>
          <p:cNvPr id="12" name="Conector recto 11">
            <a:extLst>
              <a:ext uri="{FF2B5EF4-FFF2-40B4-BE49-F238E27FC236}">
                <a16:creationId xmlns:a16="http://schemas.microsoft.com/office/drawing/2014/main" id="{035C8004-8252-49D1-9F4B-F329426F04A8}"/>
              </a:ext>
            </a:extLst>
          </p:cNvPr>
          <p:cNvCxnSpPr>
            <a:cxnSpLocks/>
            <a:endCxn id="5" idx="3"/>
          </p:cNvCxnSpPr>
          <p:nvPr/>
        </p:nvCxnSpPr>
        <p:spPr>
          <a:xfrm flipH="1">
            <a:off x="1995742" y="992686"/>
            <a:ext cx="9360329" cy="17277"/>
          </a:xfrm>
          <a:prstGeom prst="line">
            <a:avLst/>
          </a:prstGeom>
          <a:ln/>
        </p:spPr>
        <p:style>
          <a:lnRef idx="3">
            <a:schemeClr val="dk1"/>
          </a:lnRef>
          <a:fillRef idx="0">
            <a:schemeClr val="dk1"/>
          </a:fillRef>
          <a:effectRef idx="2">
            <a:schemeClr val="dk1"/>
          </a:effectRef>
          <a:fontRef idx="minor">
            <a:schemeClr val="tx1"/>
          </a:fontRef>
        </p:style>
      </p:cxnSp>
      <p:sp>
        <p:nvSpPr>
          <p:cNvPr id="15" name="Rectángulo 14">
            <a:extLst>
              <a:ext uri="{FF2B5EF4-FFF2-40B4-BE49-F238E27FC236}">
                <a16:creationId xmlns:a16="http://schemas.microsoft.com/office/drawing/2014/main" id="{3E3B767E-EB60-4D3A-8FBC-CBCFE4A6E200}"/>
              </a:ext>
            </a:extLst>
          </p:cNvPr>
          <p:cNvSpPr/>
          <p:nvPr/>
        </p:nvSpPr>
        <p:spPr>
          <a:xfrm>
            <a:off x="41860" y="4082933"/>
            <a:ext cx="2533645" cy="784542"/>
          </a:xfrm>
          <a:prstGeom prst="rect">
            <a:avLst/>
          </a:prstGeom>
          <a:solidFill>
            <a:srgbClr val="F9CBEF"/>
          </a:solidFill>
          <a:ln>
            <a:solidFill>
              <a:schemeClr val="tx1"/>
            </a:solidFill>
          </a:ln>
        </p:spPr>
        <p:style>
          <a:lnRef idx="1">
            <a:schemeClr val="accent3"/>
          </a:lnRef>
          <a:fillRef idx="2">
            <a:schemeClr val="accent3"/>
          </a:fillRef>
          <a:effectRef idx="1">
            <a:schemeClr val="accent3"/>
          </a:effectRef>
          <a:fontRef idx="minor">
            <a:schemeClr val="dk1"/>
          </a:fontRef>
        </p:style>
        <p:txBody>
          <a:bodyPr rtlCol="0" anchor="ctr"/>
          <a:lstStyle/>
          <a:p>
            <a:pPr algn="ctr"/>
            <a:r>
              <a:rPr lang="es-MX" sz="1200" dirty="0"/>
              <a:t>El proceso evaluador tiene que contemplar las diferentes fases de una intervención que deberá ser estratégica. </a:t>
            </a:r>
          </a:p>
        </p:txBody>
      </p:sp>
      <p:sp>
        <p:nvSpPr>
          <p:cNvPr id="16" name="Rectángulo 15">
            <a:extLst>
              <a:ext uri="{FF2B5EF4-FFF2-40B4-BE49-F238E27FC236}">
                <a16:creationId xmlns:a16="http://schemas.microsoft.com/office/drawing/2014/main" id="{02AE26BF-77E9-4E1F-9888-2E316C8DF23F}"/>
              </a:ext>
            </a:extLst>
          </p:cNvPr>
          <p:cNvSpPr/>
          <p:nvPr/>
        </p:nvSpPr>
        <p:spPr>
          <a:xfrm>
            <a:off x="8971875" y="7195951"/>
            <a:ext cx="3118561" cy="1832856"/>
          </a:xfrm>
          <a:prstGeom prst="rect">
            <a:avLst/>
          </a:prstGeom>
          <a:solidFill>
            <a:srgbClr val="FFC993"/>
          </a:solidFill>
          <a:ln>
            <a:solidFill>
              <a:schemeClr val="tx1"/>
            </a:solidFill>
          </a:ln>
          <a:effectLst/>
          <a:scene3d>
            <a:camera prst="orthographicFront">
              <a:rot lat="0" lon="0" rev="0"/>
            </a:camera>
            <a:lightRig rig="contrasting" dir="t">
              <a:rot lat="0" lon="0" rev="7800000"/>
            </a:lightRig>
          </a:scene3d>
          <a:sp3d>
            <a:bevelT w="139700" h="139700"/>
          </a:sp3d>
        </p:spPr>
        <p:style>
          <a:lnRef idx="1">
            <a:schemeClr val="accent2"/>
          </a:lnRef>
          <a:fillRef idx="2">
            <a:schemeClr val="accent2"/>
          </a:fillRef>
          <a:effectRef idx="1">
            <a:schemeClr val="accent2"/>
          </a:effectRef>
          <a:fontRef idx="minor">
            <a:schemeClr val="dk1"/>
          </a:fontRef>
        </p:style>
        <p:txBody>
          <a:bodyPr rtlCol="0" anchor="ctr"/>
          <a:lstStyle/>
          <a:p>
            <a:pPr algn="just"/>
            <a:r>
              <a:rPr lang="es-MX" sz="1000" b="1" dirty="0"/>
              <a:t>Evaluación de contenidos actitudinales</a:t>
            </a:r>
            <a:r>
              <a:rPr lang="es-MX" sz="1000" dirty="0"/>
              <a:t>: En el ámbito de los contenidos actitudinales surge una notable inseguridad en la valoración de los procesos de aprendizaje que siguen los alumnos, ya que el pensamiento de cada profesor está todavía más condicionado por posiciones ideológicas que en los otros tipos de contenido.</a:t>
            </a:r>
          </a:p>
          <a:p>
            <a:pPr algn="just"/>
            <a:r>
              <a:rPr lang="es-MX" sz="1000" dirty="0"/>
              <a:t>El problema de la evaluación de los contenidos actitudinales no radica en la dificultad de expresión del conocimiento que tienen los chicos y chicas, sino en la dificultad de la adquisición de dicho conocimiento</a:t>
            </a:r>
            <a:r>
              <a:rPr lang="es-MX" sz="1050" dirty="0"/>
              <a:t>.</a:t>
            </a:r>
          </a:p>
        </p:txBody>
      </p:sp>
      <p:sp>
        <p:nvSpPr>
          <p:cNvPr id="17" name="Rectángulo 16">
            <a:extLst>
              <a:ext uri="{FF2B5EF4-FFF2-40B4-BE49-F238E27FC236}">
                <a16:creationId xmlns:a16="http://schemas.microsoft.com/office/drawing/2014/main" id="{CDD8EDF8-65BB-4676-AD79-28DD637D70FD}"/>
              </a:ext>
            </a:extLst>
          </p:cNvPr>
          <p:cNvSpPr/>
          <p:nvPr/>
        </p:nvSpPr>
        <p:spPr>
          <a:xfrm>
            <a:off x="5217463" y="7178142"/>
            <a:ext cx="3528495" cy="1904118"/>
          </a:xfrm>
          <a:prstGeom prst="rect">
            <a:avLst/>
          </a:prstGeom>
          <a:solidFill>
            <a:srgbClr val="F0A384"/>
          </a:solidFill>
          <a:ln>
            <a:solidFill>
              <a:schemeClr val="tx1"/>
            </a:solidFill>
          </a:ln>
        </p:spPr>
        <p:style>
          <a:lnRef idx="1">
            <a:schemeClr val="accent2"/>
          </a:lnRef>
          <a:fillRef idx="2">
            <a:schemeClr val="accent2"/>
          </a:fillRef>
          <a:effectRef idx="1">
            <a:schemeClr val="accent2"/>
          </a:effectRef>
          <a:fontRef idx="minor">
            <a:schemeClr val="dk1"/>
          </a:fontRef>
        </p:style>
        <p:txBody>
          <a:bodyPr rtlCol="0" anchor="ctr"/>
          <a:lstStyle/>
          <a:p>
            <a:r>
              <a:rPr lang="es-MX" sz="1050" b="1" dirty="0"/>
              <a:t>Evaluación de contenidos procedimentales</a:t>
            </a:r>
            <a:r>
              <a:rPr lang="es-MX" sz="1050" b="1"/>
              <a:t>: </a:t>
            </a:r>
            <a:r>
              <a:rPr lang="es-MX" sz="1050"/>
              <a:t>Los </a:t>
            </a:r>
            <a:r>
              <a:rPr lang="es-MX" sz="1050" dirty="0"/>
              <a:t>contenidos procedimentales implican saber hacer, y el conocimiento acerca del dominio de este saber hacer solo se puede averiguar en situaciones de aplicación de dichos contenidos. Para aprender un contenido procedimental es necesario tener una comprensión de lo que representa como proceso, para que sirve, cuales son los pasos o fases que lo configuran. Pero lo que define su aprendizaje no es el conocimiento que se tiene de el, sino el dominio al trasladarlo a la practica</a:t>
            </a:r>
          </a:p>
        </p:txBody>
      </p:sp>
      <p:sp>
        <p:nvSpPr>
          <p:cNvPr id="18" name="Rectángulo 17">
            <a:extLst>
              <a:ext uri="{FF2B5EF4-FFF2-40B4-BE49-F238E27FC236}">
                <a16:creationId xmlns:a16="http://schemas.microsoft.com/office/drawing/2014/main" id="{2727450E-80A4-48E6-944F-DF0F30DB98E2}"/>
              </a:ext>
            </a:extLst>
          </p:cNvPr>
          <p:cNvSpPr/>
          <p:nvPr/>
        </p:nvSpPr>
        <p:spPr>
          <a:xfrm>
            <a:off x="2770737" y="6167225"/>
            <a:ext cx="2079702" cy="2833556"/>
          </a:xfrm>
          <a:prstGeom prst="rect">
            <a:avLst/>
          </a:prstGeom>
          <a:solidFill>
            <a:srgbClr val="E88E56"/>
          </a:solidFill>
          <a:ln>
            <a:solidFill>
              <a:schemeClr val="tx1"/>
            </a:solidFill>
          </a:ln>
        </p:spPr>
        <p:style>
          <a:lnRef idx="1">
            <a:schemeClr val="accent2"/>
          </a:lnRef>
          <a:fillRef idx="2">
            <a:schemeClr val="accent2"/>
          </a:fillRef>
          <a:effectRef idx="1">
            <a:schemeClr val="accent2"/>
          </a:effectRef>
          <a:fontRef idx="minor">
            <a:schemeClr val="dk1"/>
          </a:fontRef>
        </p:style>
        <p:txBody>
          <a:bodyPr rtlCol="0" anchor="ctr"/>
          <a:lstStyle/>
          <a:p>
            <a:pPr algn="ctr"/>
            <a:r>
              <a:rPr lang="es-MX" sz="1100" b="1" dirty="0"/>
              <a:t>Evaluación de contenidos conceptuales: </a:t>
            </a:r>
            <a:r>
              <a:rPr lang="es-MX" sz="1100" dirty="0"/>
              <a:t>Cuando los contenidos de aprendizaje son conceptuales, el grado de comprensión de los conceptos en muchos casos es ilimitado. Siempre se puede tener un conocimiento mas profundo y elaborado de los conceptos de capitalidad, revolución, densidad o neoclasicismo. Difícilmente podemos decir que el aprendizaje de un concepto esta acabado, en todo caso lo que haremos es dar por bueno cierto grado de conceptualización.</a:t>
            </a:r>
          </a:p>
        </p:txBody>
      </p:sp>
      <p:sp>
        <p:nvSpPr>
          <p:cNvPr id="19" name="Rectángulo 18">
            <a:extLst>
              <a:ext uri="{FF2B5EF4-FFF2-40B4-BE49-F238E27FC236}">
                <a16:creationId xmlns:a16="http://schemas.microsoft.com/office/drawing/2014/main" id="{3BAE1D77-36A4-48F9-9E99-7DAF9BDB6EDE}"/>
              </a:ext>
            </a:extLst>
          </p:cNvPr>
          <p:cNvSpPr/>
          <p:nvPr/>
        </p:nvSpPr>
        <p:spPr>
          <a:xfrm>
            <a:off x="387995" y="5054752"/>
            <a:ext cx="1586401" cy="3716845"/>
          </a:xfrm>
          <a:prstGeom prst="rect">
            <a:avLst/>
          </a:prstGeom>
          <a:solidFill>
            <a:srgbClr val="E3722D"/>
          </a:solidFill>
          <a:ln>
            <a:solidFill>
              <a:schemeClr val="tx1"/>
            </a:solidFill>
          </a:ln>
        </p:spPr>
        <p:style>
          <a:lnRef idx="1">
            <a:schemeClr val="accent2"/>
          </a:lnRef>
          <a:fillRef idx="2">
            <a:schemeClr val="accent2"/>
          </a:fillRef>
          <a:effectRef idx="1">
            <a:schemeClr val="accent2"/>
          </a:effectRef>
          <a:fontRef idx="minor">
            <a:schemeClr val="dk1"/>
          </a:fontRef>
        </p:style>
        <p:txBody>
          <a:bodyPr rtlCol="0" anchor="ctr"/>
          <a:lstStyle/>
          <a:p>
            <a:pPr algn="ctr"/>
            <a:r>
              <a:rPr lang="es-MX" sz="1100" b="1" dirty="0"/>
              <a:t>Evaluación de los contenidos factuales: </a:t>
            </a:r>
            <a:r>
              <a:rPr lang="es-MX" sz="1100" dirty="0"/>
              <a:t>Una vez aceptada y entendida la necesidad de que el aprendizaje de hechos implique el conocimiento y la comprensión de los conceptos (conceptos de capitalidad, país, procesos históricos, características literarias...) de los cuales cada uno de los hechos es un elemento singular, querremos que estos hechos sean recordados y puedan ser utilizados cuando convenga con fluidez</a:t>
            </a:r>
          </a:p>
        </p:txBody>
      </p:sp>
      <p:sp>
        <p:nvSpPr>
          <p:cNvPr id="20" name="Rectángulo 19">
            <a:extLst>
              <a:ext uri="{FF2B5EF4-FFF2-40B4-BE49-F238E27FC236}">
                <a16:creationId xmlns:a16="http://schemas.microsoft.com/office/drawing/2014/main" id="{7D336B3C-5F57-4ABF-A8D2-3A9E1A427F63}"/>
              </a:ext>
            </a:extLst>
          </p:cNvPr>
          <p:cNvSpPr/>
          <p:nvPr/>
        </p:nvSpPr>
        <p:spPr>
          <a:xfrm>
            <a:off x="3294091" y="1699728"/>
            <a:ext cx="2020859" cy="942275"/>
          </a:xfrm>
          <a:prstGeom prst="rect">
            <a:avLst/>
          </a:prstGeom>
          <a:solidFill>
            <a:srgbClr val="9F24D6"/>
          </a:solidFill>
          <a:ln>
            <a:solidFill>
              <a:schemeClr val="tx1"/>
            </a:solidFill>
          </a:ln>
        </p:spPr>
        <p:style>
          <a:lnRef idx="1">
            <a:schemeClr val="accent1"/>
          </a:lnRef>
          <a:fillRef idx="2">
            <a:schemeClr val="accent1"/>
          </a:fillRef>
          <a:effectRef idx="1">
            <a:schemeClr val="accent1"/>
          </a:effectRef>
          <a:fontRef idx="minor">
            <a:schemeClr val="dk1"/>
          </a:fontRef>
        </p:style>
        <p:txBody>
          <a:bodyPr rtlCol="0" anchor="ctr"/>
          <a:lstStyle/>
          <a:p>
            <a:pPr algn="ctr"/>
            <a:r>
              <a:rPr lang="es-MX" sz="1100" b="1" dirty="0"/>
              <a:t>Evaluación inicial: </a:t>
            </a:r>
            <a:r>
              <a:rPr lang="es-MX" sz="1100" dirty="0"/>
              <a:t>permite conocer cual es la situación de partida en función de unos objetivos generales bien definidos.</a:t>
            </a:r>
          </a:p>
        </p:txBody>
      </p:sp>
      <p:sp>
        <p:nvSpPr>
          <p:cNvPr id="21" name="Rectángulo 20">
            <a:extLst>
              <a:ext uri="{FF2B5EF4-FFF2-40B4-BE49-F238E27FC236}">
                <a16:creationId xmlns:a16="http://schemas.microsoft.com/office/drawing/2014/main" id="{701CA24C-41FC-4698-BBBA-5C6441EF1213}"/>
              </a:ext>
            </a:extLst>
          </p:cNvPr>
          <p:cNvSpPr/>
          <p:nvPr/>
        </p:nvSpPr>
        <p:spPr>
          <a:xfrm>
            <a:off x="3294089" y="2720868"/>
            <a:ext cx="2075798" cy="1546331"/>
          </a:xfrm>
          <a:prstGeom prst="rect">
            <a:avLst/>
          </a:prstGeom>
          <a:solidFill>
            <a:srgbClr val="B840E8"/>
          </a:solidFill>
          <a:ln>
            <a:solidFill>
              <a:schemeClr val="tx1"/>
            </a:solidFill>
          </a:ln>
        </p:spPr>
        <p:style>
          <a:lnRef idx="1">
            <a:schemeClr val="accent1"/>
          </a:lnRef>
          <a:fillRef idx="2">
            <a:schemeClr val="accent1"/>
          </a:fillRef>
          <a:effectRef idx="1">
            <a:schemeClr val="accent1"/>
          </a:effectRef>
          <a:fontRef idx="minor">
            <a:schemeClr val="dk1"/>
          </a:fontRef>
        </p:style>
        <p:txBody>
          <a:bodyPr rtlCol="0" anchor="ctr"/>
          <a:lstStyle/>
          <a:p>
            <a:pPr algn="ctr"/>
            <a:r>
              <a:rPr lang="es-MX" sz="1100" b="1" dirty="0"/>
              <a:t>Evaluación reguladora: </a:t>
            </a:r>
            <a:r>
              <a:rPr lang="es-MX" sz="1100" dirty="0"/>
              <a:t>planificación de la intervención fundamentada a la vez que flexible, entendida como una hipótesis de intervención; actuación en el aula, en la cual las actividades y tareas y los propios contenidos de trabajo se adecuaran constantemente. </a:t>
            </a:r>
          </a:p>
        </p:txBody>
      </p:sp>
      <p:sp>
        <p:nvSpPr>
          <p:cNvPr id="22" name="Rectángulo 21">
            <a:extLst>
              <a:ext uri="{FF2B5EF4-FFF2-40B4-BE49-F238E27FC236}">
                <a16:creationId xmlns:a16="http://schemas.microsoft.com/office/drawing/2014/main" id="{8C5A9885-E098-4FC5-8107-58483F9369BA}"/>
              </a:ext>
            </a:extLst>
          </p:cNvPr>
          <p:cNvSpPr/>
          <p:nvPr/>
        </p:nvSpPr>
        <p:spPr>
          <a:xfrm>
            <a:off x="3294090" y="4346285"/>
            <a:ext cx="2075797" cy="800498"/>
          </a:xfrm>
          <a:prstGeom prst="rect">
            <a:avLst/>
          </a:prstGeom>
          <a:solidFill>
            <a:srgbClr val="C660E2"/>
          </a:solidFill>
          <a:ln>
            <a:solidFill>
              <a:schemeClr val="tx1"/>
            </a:solidFill>
          </a:ln>
        </p:spPr>
        <p:style>
          <a:lnRef idx="1">
            <a:schemeClr val="accent1"/>
          </a:lnRef>
          <a:fillRef idx="2">
            <a:schemeClr val="accent1"/>
          </a:fillRef>
          <a:effectRef idx="1">
            <a:schemeClr val="accent1"/>
          </a:effectRef>
          <a:fontRef idx="minor">
            <a:schemeClr val="dk1"/>
          </a:fontRef>
        </p:style>
        <p:txBody>
          <a:bodyPr rtlCol="0" anchor="ctr"/>
          <a:lstStyle/>
          <a:p>
            <a:pPr algn="ctr"/>
            <a:r>
              <a:rPr lang="es-MX" sz="1100" b="1" dirty="0"/>
              <a:t>Evaluación final</a:t>
            </a:r>
            <a:r>
              <a:rPr lang="es-MX" sz="1100" dirty="0"/>
              <a:t>: atiende las necesidades que se vayan presentando, para llegar a unos resultados determinados. </a:t>
            </a:r>
          </a:p>
        </p:txBody>
      </p:sp>
      <p:sp>
        <p:nvSpPr>
          <p:cNvPr id="23" name="Rectángulo 22">
            <a:extLst>
              <a:ext uri="{FF2B5EF4-FFF2-40B4-BE49-F238E27FC236}">
                <a16:creationId xmlns:a16="http://schemas.microsoft.com/office/drawing/2014/main" id="{6F8D9180-1091-4E39-A7AE-4D19F033A822}"/>
              </a:ext>
            </a:extLst>
          </p:cNvPr>
          <p:cNvSpPr/>
          <p:nvPr/>
        </p:nvSpPr>
        <p:spPr>
          <a:xfrm>
            <a:off x="3294089" y="5231750"/>
            <a:ext cx="2075797" cy="850508"/>
          </a:xfrm>
          <a:prstGeom prst="rect">
            <a:avLst/>
          </a:prstGeom>
          <a:solidFill>
            <a:srgbClr val="D19BE9"/>
          </a:solidFill>
          <a:ln>
            <a:solidFill>
              <a:schemeClr val="tx1"/>
            </a:solidFill>
          </a:ln>
        </p:spPr>
        <p:style>
          <a:lnRef idx="1">
            <a:schemeClr val="accent1"/>
          </a:lnRef>
          <a:fillRef idx="2">
            <a:schemeClr val="accent1"/>
          </a:fillRef>
          <a:effectRef idx="1">
            <a:schemeClr val="accent1"/>
          </a:effectRef>
          <a:fontRef idx="minor">
            <a:schemeClr val="dk1"/>
          </a:fontRef>
        </p:style>
        <p:txBody>
          <a:bodyPr rtlCol="0" anchor="ctr"/>
          <a:lstStyle/>
          <a:p>
            <a:pPr algn="ctr"/>
            <a:r>
              <a:rPr lang="es-MX" sz="1100" b="1" dirty="0"/>
              <a:t>Evaluación integradora: </a:t>
            </a:r>
            <a:r>
              <a:rPr lang="es-MX" sz="1100" dirty="0"/>
              <a:t>compresión y valoración sobre el proceso seguido que permita establecer nuevas propuestas de intervención.</a:t>
            </a:r>
          </a:p>
        </p:txBody>
      </p:sp>
      <p:sp>
        <p:nvSpPr>
          <p:cNvPr id="43" name="Rectángulo 42">
            <a:extLst>
              <a:ext uri="{FF2B5EF4-FFF2-40B4-BE49-F238E27FC236}">
                <a16:creationId xmlns:a16="http://schemas.microsoft.com/office/drawing/2014/main" id="{D16AA99B-4DFD-428E-8140-95FFBE95DB0F}"/>
              </a:ext>
            </a:extLst>
          </p:cNvPr>
          <p:cNvSpPr/>
          <p:nvPr/>
        </p:nvSpPr>
        <p:spPr>
          <a:xfrm>
            <a:off x="10621703" y="1073734"/>
            <a:ext cx="1468736" cy="765291"/>
          </a:xfrm>
          <a:prstGeom prst="rect">
            <a:avLst/>
          </a:prstGeom>
          <a:solidFill>
            <a:srgbClr val="FF0000"/>
          </a:solidFill>
          <a:ln>
            <a:solidFill>
              <a:schemeClr val="tx1"/>
            </a:solidFill>
          </a:ln>
        </p:spPr>
        <p:style>
          <a:lnRef idx="1">
            <a:schemeClr val="accent3"/>
          </a:lnRef>
          <a:fillRef idx="2">
            <a:schemeClr val="accent3"/>
          </a:fillRef>
          <a:effectRef idx="1">
            <a:schemeClr val="accent3"/>
          </a:effectRef>
          <a:fontRef idx="minor">
            <a:schemeClr val="dk1"/>
          </a:fontRef>
        </p:style>
        <p:txBody>
          <a:bodyPr rtlCol="0" anchor="ctr"/>
          <a:lstStyle/>
          <a:p>
            <a:pPr algn="ctr"/>
            <a:r>
              <a:rPr lang="es-MX" sz="1400" b="1" dirty="0">
                <a:effectLst>
                  <a:outerShdw blurRad="38100" dist="38100" dir="2700000" algn="tl">
                    <a:srgbClr val="000000">
                      <a:alpha val="43137"/>
                    </a:srgbClr>
                  </a:outerShdw>
                </a:effectLst>
              </a:rPr>
              <a:t>¿SOBRE QUÉ HAY QUE INFORMAR?</a:t>
            </a:r>
          </a:p>
        </p:txBody>
      </p:sp>
      <p:sp>
        <p:nvSpPr>
          <p:cNvPr id="44" name="Rectángulo 43">
            <a:extLst>
              <a:ext uri="{FF2B5EF4-FFF2-40B4-BE49-F238E27FC236}">
                <a16:creationId xmlns:a16="http://schemas.microsoft.com/office/drawing/2014/main" id="{1AF5E98C-95E7-447D-8ABC-EC4355C6E2B2}"/>
              </a:ext>
            </a:extLst>
          </p:cNvPr>
          <p:cNvSpPr/>
          <p:nvPr/>
        </p:nvSpPr>
        <p:spPr>
          <a:xfrm>
            <a:off x="8165306" y="1078846"/>
            <a:ext cx="2174268" cy="782956"/>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b="1" dirty="0">
                <a:solidFill>
                  <a:schemeClr val="tx1"/>
                </a:solidFill>
                <a:effectLst>
                  <a:outerShdw blurRad="38100" dist="38100" dir="2700000" algn="tl">
                    <a:srgbClr val="000000">
                      <a:alpha val="43137"/>
                    </a:srgbClr>
                  </a:outerShdw>
                </a:effectLst>
              </a:rPr>
              <a:t>FACETA INFORMÁTICA DE LA EVALUACIÓN </a:t>
            </a:r>
          </a:p>
        </p:txBody>
      </p:sp>
      <p:cxnSp>
        <p:nvCxnSpPr>
          <p:cNvPr id="50" name="Conector recto 49">
            <a:extLst>
              <a:ext uri="{FF2B5EF4-FFF2-40B4-BE49-F238E27FC236}">
                <a16:creationId xmlns:a16="http://schemas.microsoft.com/office/drawing/2014/main" id="{B84F150A-F973-4C86-809A-4C747E6500D1}"/>
              </a:ext>
            </a:extLst>
          </p:cNvPr>
          <p:cNvCxnSpPr>
            <a:cxnSpLocks/>
          </p:cNvCxnSpPr>
          <p:nvPr/>
        </p:nvCxnSpPr>
        <p:spPr>
          <a:xfrm>
            <a:off x="2320531" y="4867475"/>
            <a:ext cx="0" cy="2877383"/>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57" name="Rectángulo 56">
            <a:extLst>
              <a:ext uri="{FF2B5EF4-FFF2-40B4-BE49-F238E27FC236}">
                <a16:creationId xmlns:a16="http://schemas.microsoft.com/office/drawing/2014/main" id="{77427F53-D482-49C8-9EB9-D584D7970961}"/>
              </a:ext>
            </a:extLst>
          </p:cNvPr>
          <p:cNvSpPr/>
          <p:nvPr/>
        </p:nvSpPr>
        <p:spPr>
          <a:xfrm>
            <a:off x="5916620" y="1459756"/>
            <a:ext cx="1895471" cy="611932"/>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b="1" dirty="0">
                <a:ln w="0"/>
                <a:solidFill>
                  <a:schemeClr val="tx1"/>
                </a:solidFill>
                <a:effectLst>
                  <a:outerShdw blurRad="38100" dist="19050" dir="2700000" algn="tl" rotWithShape="0">
                    <a:schemeClr val="dk1">
                      <a:alpha val="40000"/>
                    </a:schemeClr>
                  </a:outerShdw>
                </a:effectLst>
              </a:rPr>
              <a:t>LA OBSERVACIÓN SISTEMÁTICA</a:t>
            </a:r>
          </a:p>
        </p:txBody>
      </p:sp>
      <p:sp>
        <p:nvSpPr>
          <p:cNvPr id="58" name="Rectángulo 57">
            <a:extLst>
              <a:ext uri="{FF2B5EF4-FFF2-40B4-BE49-F238E27FC236}">
                <a16:creationId xmlns:a16="http://schemas.microsoft.com/office/drawing/2014/main" id="{4F036B02-A718-408A-88BB-25F3A53752C4}"/>
              </a:ext>
            </a:extLst>
          </p:cNvPr>
          <p:cNvSpPr/>
          <p:nvPr/>
        </p:nvSpPr>
        <p:spPr>
          <a:xfrm>
            <a:off x="5820092" y="2259628"/>
            <a:ext cx="2088525" cy="922476"/>
          </a:xfrm>
          <a:prstGeom prst="rect">
            <a:avLst/>
          </a:prstGeom>
          <a:solidFill>
            <a:srgbClr val="76E44A"/>
          </a:solidFill>
        </p:spPr>
        <p:style>
          <a:lnRef idx="1">
            <a:schemeClr val="accent3"/>
          </a:lnRef>
          <a:fillRef idx="2">
            <a:schemeClr val="accent3"/>
          </a:fillRef>
          <a:effectRef idx="1">
            <a:schemeClr val="accent3"/>
          </a:effectRef>
          <a:fontRef idx="minor">
            <a:schemeClr val="dk1"/>
          </a:fontRef>
        </p:style>
        <p:txBody>
          <a:bodyPr rtlCol="0" anchor="ctr"/>
          <a:lstStyle/>
          <a:p>
            <a:pPr algn="ctr"/>
            <a:r>
              <a:rPr lang="es-MX" sz="1100" dirty="0"/>
              <a:t>Es el mejor instrumento, cuando no el único, para la adquisición del conocimiento del aprendizaje de los alumnos.</a:t>
            </a:r>
          </a:p>
        </p:txBody>
      </p:sp>
      <p:sp>
        <p:nvSpPr>
          <p:cNvPr id="59" name="Rectángulo 58">
            <a:extLst>
              <a:ext uri="{FF2B5EF4-FFF2-40B4-BE49-F238E27FC236}">
                <a16:creationId xmlns:a16="http://schemas.microsoft.com/office/drawing/2014/main" id="{A8D76A52-6A92-4714-BBB2-9C7C7C62CC16}"/>
              </a:ext>
            </a:extLst>
          </p:cNvPr>
          <p:cNvSpPr/>
          <p:nvPr/>
        </p:nvSpPr>
        <p:spPr>
          <a:xfrm>
            <a:off x="5826733" y="3393803"/>
            <a:ext cx="2088526" cy="1883050"/>
          </a:xfrm>
          <a:prstGeom prst="rect">
            <a:avLst/>
          </a:prstGeom>
          <a:solidFill>
            <a:srgbClr val="A9EF63"/>
          </a:solidFill>
        </p:spPr>
        <p:style>
          <a:lnRef idx="1">
            <a:schemeClr val="accent3"/>
          </a:lnRef>
          <a:fillRef idx="2">
            <a:schemeClr val="accent3"/>
          </a:fillRef>
          <a:effectRef idx="1">
            <a:schemeClr val="accent3"/>
          </a:effectRef>
          <a:fontRef idx="minor">
            <a:schemeClr val="dk1"/>
          </a:fontRef>
        </p:style>
        <p:txBody>
          <a:bodyPr rtlCol="0" anchor="ctr"/>
          <a:lstStyle/>
          <a:p>
            <a:pPr algn="ctr"/>
            <a:r>
              <a:rPr lang="es-MX" sz="1100" dirty="0"/>
              <a:t>Conseguir un clima de respeto mutuo, de colaboración, de compromiso con un objetivo común, es condición indispensable para que la actuación docente pueda adecuarse a las necesidades de una formación que tenga en cuenta las posibilidades reales de cada chico y chica y el desarrollo de todas sus capacidades.</a:t>
            </a:r>
          </a:p>
        </p:txBody>
      </p:sp>
      <p:sp>
        <p:nvSpPr>
          <p:cNvPr id="61" name="Rectángulo 60">
            <a:extLst>
              <a:ext uri="{FF2B5EF4-FFF2-40B4-BE49-F238E27FC236}">
                <a16:creationId xmlns:a16="http://schemas.microsoft.com/office/drawing/2014/main" id="{D00DF582-9D7E-4D43-A6EF-4AA3B7AB827C}"/>
              </a:ext>
            </a:extLst>
          </p:cNvPr>
          <p:cNvSpPr/>
          <p:nvPr/>
        </p:nvSpPr>
        <p:spPr>
          <a:xfrm>
            <a:off x="5820092" y="5503498"/>
            <a:ext cx="2088525" cy="1602152"/>
          </a:xfrm>
          <a:prstGeom prst="rect">
            <a:avLst/>
          </a:prstGeom>
          <a:solidFill>
            <a:srgbClr val="ABF298"/>
          </a:solidFill>
        </p:spPr>
        <p:style>
          <a:lnRef idx="1">
            <a:schemeClr val="accent3"/>
          </a:lnRef>
          <a:fillRef idx="2">
            <a:schemeClr val="accent3"/>
          </a:fillRef>
          <a:effectRef idx="1">
            <a:schemeClr val="accent3"/>
          </a:effectRef>
          <a:fontRef idx="minor">
            <a:schemeClr val="dk1"/>
          </a:fontRef>
        </p:style>
        <p:txBody>
          <a:bodyPr rtlCol="0" anchor="ctr"/>
          <a:lstStyle/>
          <a:p>
            <a:pPr algn="ctr"/>
            <a:r>
              <a:rPr lang="es-MX" sz="1100" dirty="0"/>
              <a:t>La observación de la actuación de los alumnos en situaciones lo menos artificiales posible, con una clima de cooperación y complicidad, es la mejor manera, para no decir la única, de que disponemos para realizar una evaluación que pretenda ser formativa.</a:t>
            </a:r>
          </a:p>
        </p:txBody>
      </p:sp>
      <p:sp>
        <p:nvSpPr>
          <p:cNvPr id="63" name="Rectángulo 62">
            <a:extLst>
              <a:ext uri="{FF2B5EF4-FFF2-40B4-BE49-F238E27FC236}">
                <a16:creationId xmlns:a16="http://schemas.microsoft.com/office/drawing/2014/main" id="{A9A20D68-2C57-4A0D-A477-3D79F0FF6DF3}"/>
              </a:ext>
            </a:extLst>
          </p:cNvPr>
          <p:cNvSpPr/>
          <p:nvPr/>
        </p:nvSpPr>
        <p:spPr>
          <a:xfrm>
            <a:off x="8842048" y="1937494"/>
            <a:ext cx="1497522" cy="855808"/>
          </a:xfrm>
          <a:prstGeom prst="rect">
            <a:avLst/>
          </a:prstGeom>
          <a:solidFill>
            <a:srgbClr val="FFFF65"/>
          </a:solidFill>
        </p:spPr>
        <p:style>
          <a:lnRef idx="1">
            <a:schemeClr val="dk1"/>
          </a:lnRef>
          <a:fillRef idx="2">
            <a:schemeClr val="dk1"/>
          </a:fillRef>
          <a:effectRef idx="1">
            <a:schemeClr val="dk1"/>
          </a:effectRef>
          <a:fontRef idx="minor">
            <a:schemeClr val="dk1"/>
          </a:fontRef>
        </p:style>
        <p:txBody>
          <a:bodyPr rtlCol="0" anchor="ctr"/>
          <a:lstStyle/>
          <a:p>
            <a:pPr algn="ctr"/>
            <a:r>
              <a:rPr lang="es-MX" sz="1100" dirty="0"/>
              <a:t>¿Sobre qué hay que informar? Sobre resultados, procesos, necesidades, limitaciones.</a:t>
            </a:r>
          </a:p>
        </p:txBody>
      </p:sp>
      <p:sp>
        <p:nvSpPr>
          <p:cNvPr id="64" name="Rectángulo 63">
            <a:extLst>
              <a:ext uri="{FF2B5EF4-FFF2-40B4-BE49-F238E27FC236}">
                <a16:creationId xmlns:a16="http://schemas.microsoft.com/office/drawing/2014/main" id="{76CB6133-9DBB-48BF-816A-EC23A0F7B55D}"/>
              </a:ext>
            </a:extLst>
          </p:cNvPr>
          <p:cNvSpPr/>
          <p:nvPr/>
        </p:nvSpPr>
        <p:spPr>
          <a:xfrm>
            <a:off x="8835406" y="2895895"/>
            <a:ext cx="1504167" cy="1030053"/>
          </a:xfrm>
          <a:prstGeom prst="rect">
            <a:avLst/>
          </a:prstGeom>
          <a:solidFill>
            <a:srgbClr val="F2FD5F"/>
          </a:solidFill>
        </p:spPr>
        <p:style>
          <a:lnRef idx="1">
            <a:schemeClr val="dk1"/>
          </a:lnRef>
          <a:fillRef idx="2">
            <a:schemeClr val="dk1"/>
          </a:fillRef>
          <a:effectRef idx="1">
            <a:schemeClr val="dk1"/>
          </a:effectRef>
          <a:fontRef idx="minor">
            <a:schemeClr val="dk1"/>
          </a:fontRef>
        </p:style>
        <p:txBody>
          <a:bodyPr rtlCol="0" anchor="ctr"/>
          <a:lstStyle/>
          <a:p>
            <a:pPr algn="ctr"/>
            <a:r>
              <a:rPr lang="es-MX" sz="1100" dirty="0"/>
              <a:t>¿A quién debemos informar? Al grupo-clase, a los alumnos, a la familia, al claustro o a la administración.</a:t>
            </a:r>
          </a:p>
        </p:txBody>
      </p:sp>
      <p:sp>
        <p:nvSpPr>
          <p:cNvPr id="65" name="Rectángulo 64">
            <a:extLst>
              <a:ext uri="{FF2B5EF4-FFF2-40B4-BE49-F238E27FC236}">
                <a16:creationId xmlns:a16="http://schemas.microsoft.com/office/drawing/2014/main" id="{FCDC18A1-4E70-4E1A-BF1C-80310C7F432D}"/>
              </a:ext>
            </a:extLst>
          </p:cNvPr>
          <p:cNvSpPr/>
          <p:nvPr/>
        </p:nvSpPr>
        <p:spPr>
          <a:xfrm>
            <a:off x="8842048" y="4018620"/>
            <a:ext cx="1497522" cy="1039157"/>
          </a:xfrm>
          <a:prstGeom prst="rect">
            <a:avLst/>
          </a:prstGeom>
          <a:solidFill>
            <a:srgbClr val="F2FC8E"/>
          </a:solidFill>
        </p:spPr>
        <p:style>
          <a:lnRef idx="1">
            <a:schemeClr val="dk1"/>
          </a:lnRef>
          <a:fillRef idx="2">
            <a:schemeClr val="dk1"/>
          </a:fillRef>
          <a:effectRef idx="1">
            <a:schemeClr val="dk1"/>
          </a:effectRef>
          <a:fontRef idx="minor">
            <a:schemeClr val="dk1"/>
          </a:fontRef>
        </p:style>
        <p:txBody>
          <a:bodyPr rtlCol="0" anchor="ctr"/>
          <a:lstStyle/>
          <a:p>
            <a:pPr algn="ctr"/>
            <a:r>
              <a:rPr lang="es-MX" sz="1100" dirty="0"/>
              <a:t>Para que ha de servir esta información? Para ayudar, sancionar, seleccionar, promover.</a:t>
            </a:r>
          </a:p>
        </p:txBody>
      </p:sp>
      <p:sp>
        <p:nvSpPr>
          <p:cNvPr id="66" name="Rectángulo 65">
            <a:extLst>
              <a:ext uri="{FF2B5EF4-FFF2-40B4-BE49-F238E27FC236}">
                <a16:creationId xmlns:a16="http://schemas.microsoft.com/office/drawing/2014/main" id="{D67E31E4-864A-4C6B-9BDC-601CC30C3396}"/>
              </a:ext>
            </a:extLst>
          </p:cNvPr>
          <p:cNvSpPr/>
          <p:nvPr/>
        </p:nvSpPr>
        <p:spPr>
          <a:xfrm>
            <a:off x="8835406" y="5201530"/>
            <a:ext cx="1504167" cy="1904121"/>
          </a:xfrm>
          <a:prstGeom prst="rect">
            <a:avLst/>
          </a:prstGeom>
          <a:solidFill>
            <a:srgbClr val="F8FDB9"/>
          </a:solidFill>
        </p:spPr>
        <p:style>
          <a:lnRef idx="1">
            <a:schemeClr val="dk1"/>
          </a:lnRef>
          <a:fillRef idx="2">
            <a:schemeClr val="dk1"/>
          </a:fillRef>
          <a:effectRef idx="1">
            <a:schemeClr val="dk1"/>
          </a:effectRef>
          <a:fontRef idx="minor">
            <a:schemeClr val="dk1"/>
          </a:fontRef>
        </p:style>
        <p:txBody>
          <a:bodyPr rtlCol="0" anchor="ctr"/>
          <a:lstStyle/>
          <a:p>
            <a:pPr algn="ctr"/>
            <a:r>
              <a:rPr lang="es-MX" sz="1100" dirty="0"/>
              <a:t>Los informes tienen que ser iguales para todos? ¿tenemos que informar sobre l mismo y de la misma manera independientemente de los destinatarios de esta información y del uso que harán de ella?</a:t>
            </a:r>
          </a:p>
        </p:txBody>
      </p:sp>
      <p:cxnSp>
        <p:nvCxnSpPr>
          <p:cNvPr id="67" name="Conector recto 66">
            <a:extLst>
              <a:ext uri="{FF2B5EF4-FFF2-40B4-BE49-F238E27FC236}">
                <a16:creationId xmlns:a16="http://schemas.microsoft.com/office/drawing/2014/main" id="{5C68B561-7BD8-416C-AE87-3561B6EB8040}"/>
              </a:ext>
            </a:extLst>
          </p:cNvPr>
          <p:cNvCxnSpPr>
            <a:cxnSpLocks/>
          </p:cNvCxnSpPr>
          <p:nvPr/>
        </p:nvCxnSpPr>
        <p:spPr>
          <a:xfrm>
            <a:off x="8428062" y="1861802"/>
            <a:ext cx="0" cy="433421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 name="Conector recto 5">
            <a:extLst>
              <a:ext uri="{FF2B5EF4-FFF2-40B4-BE49-F238E27FC236}">
                <a16:creationId xmlns:a16="http://schemas.microsoft.com/office/drawing/2014/main" id="{55C2948C-4311-432F-827C-2B55134EB523}"/>
              </a:ext>
            </a:extLst>
          </p:cNvPr>
          <p:cNvCxnSpPr>
            <a:cxnSpLocks/>
            <a:stCxn id="43" idx="2"/>
          </p:cNvCxnSpPr>
          <p:nvPr/>
        </p:nvCxnSpPr>
        <p:spPr>
          <a:xfrm>
            <a:off x="11356071" y="1839025"/>
            <a:ext cx="0" cy="223137"/>
          </a:xfrm>
          <a:prstGeom prst="line">
            <a:avLst/>
          </a:prstGeom>
        </p:spPr>
        <p:style>
          <a:lnRef idx="3">
            <a:schemeClr val="dk1"/>
          </a:lnRef>
          <a:fillRef idx="0">
            <a:schemeClr val="dk1"/>
          </a:fillRef>
          <a:effectRef idx="2">
            <a:schemeClr val="dk1"/>
          </a:effectRef>
          <a:fontRef idx="minor">
            <a:schemeClr val="tx1"/>
          </a:fontRef>
        </p:style>
      </p:cxnSp>
      <p:sp>
        <p:nvSpPr>
          <p:cNvPr id="24" name="CuadroTexto 23">
            <a:extLst>
              <a:ext uri="{FF2B5EF4-FFF2-40B4-BE49-F238E27FC236}">
                <a16:creationId xmlns:a16="http://schemas.microsoft.com/office/drawing/2014/main" id="{1E94C1B3-C3D1-4717-822C-1C5D93334CAA}"/>
              </a:ext>
            </a:extLst>
          </p:cNvPr>
          <p:cNvSpPr txBox="1"/>
          <p:nvPr/>
        </p:nvSpPr>
        <p:spPr>
          <a:xfrm>
            <a:off x="10563858" y="2071688"/>
            <a:ext cx="1526578" cy="1785104"/>
          </a:xfrm>
          <a:prstGeom prst="rect">
            <a:avLst/>
          </a:prstGeom>
          <a:solidFill>
            <a:srgbClr val="FF5757"/>
          </a:solidFill>
          <a:ln>
            <a:solidFill>
              <a:schemeClr val="tx1"/>
            </a:solidFill>
          </a:ln>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es-MX" sz="1100" dirty="0"/>
              <a:t>Una vez diagnosticadas las materias o disciplinas necesarias para realizar este recorrido, hay que determinar si los alumnos son capaces de alcanzar los mínimos para cada una de dichas asignaturas.</a:t>
            </a:r>
          </a:p>
        </p:txBody>
      </p:sp>
      <p:cxnSp>
        <p:nvCxnSpPr>
          <p:cNvPr id="27" name="Conector recto 26">
            <a:extLst>
              <a:ext uri="{FF2B5EF4-FFF2-40B4-BE49-F238E27FC236}">
                <a16:creationId xmlns:a16="http://schemas.microsoft.com/office/drawing/2014/main" id="{CCD925D3-8636-467C-BA91-E7FCC0519FF5}"/>
              </a:ext>
            </a:extLst>
          </p:cNvPr>
          <p:cNvCxnSpPr>
            <a:cxnSpLocks/>
            <a:stCxn id="24" idx="2"/>
          </p:cNvCxnSpPr>
          <p:nvPr/>
        </p:nvCxnSpPr>
        <p:spPr>
          <a:xfrm flipH="1">
            <a:off x="11327146" y="3856792"/>
            <a:ext cx="1" cy="232663"/>
          </a:xfrm>
          <a:prstGeom prst="line">
            <a:avLst/>
          </a:prstGeom>
        </p:spPr>
        <p:style>
          <a:lnRef idx="3">
            <a:schemeClr val="dk1"/>
          </a:lnRef>
          <a:fillRef idx="0">
            <a:schemeClr val="dk1"/>
          </a:fillRef>
          <a:effectRef idx="2">
            <a:schemeClr val="dk1"/>
          </a:effectRef>
          <a:fontRef idx="minor">
            <a:schemeClr val="tx1"/>
          </a:fontRef>
        </p:style>
      </p:cxnSp>
      <p:sp>
        <p:nvSpPr>
          <p:cNvPr id="31" name="Rectángulo 30">
            <a:extLst>
              <a:ext uri="{FF2B5EF4-FFF2-40B4-BE49-F238E27FC236}">
                <a16:creationId xmlns:a16="http://schemas.microsoft.com/office/drawing/2014/main" id="{0B22365B-9F5C-4DCC-83FB-903662953F38}"/>
              </a:ext>
            </a:extLst>
          </p:cNvPr>
          <p:cNvSpPr/>
          <p:nvPr/>
        </p:nvSpPr>
        <p:spPr>
          <a:xfrm>
            <a:off x="10592780" y="4082933"/>
            <a:ext cx="1468731" cy="2877265"/>
          </a:xfrm>
          <a:prstGeom prst="rect">
            <a:avLst/>
          </a:prstGeom>
          <a:solidFill>
            <a:srgbClr val="FF8F8F"/>
          </a:solidFill>
          <a:ln>
            <a:solidFill>
              <a:schemeClr val="tx1"/>
            </a:solidFill>
          </a:ln>
        </p:spPr>
        <p:style>
          <a:lnRef idx="1">
            <a:schemeClr val="accent3"/>
          </a:lnRef>
          <a:fillRef idx="2">
            <a:schemeClr val="accent3"/>
          </a:fillRef>
          <a:effectRef idx="1">
            <a:schemeClr val="accent3"/>
          </a:effectRef>
          <a:fontRef idx="minor">
            <a:schemeClr val="dk1"/>
          </a:fontRef>
        </p:style>
        <p:txBody>
          <a:bodyPr rtlCol="0" anchor="ctr"/>
          <a:lstStyle/>
          <a:p>
            <a:pPr algn="ctr"/>
            <a:r>
              <a:rPr lang="es-MX" sz="1100" dirty="0"/>
              <a:t>La función de la escuela y la verdadera responsabilidad profesional pasan por conseguir que nuestros alumnos logren el mayor grado de competencia en todas sus capacidades, invirtiendo todos los esfuerzos en superar los déficits que muchos de ellos arrastran por motivos sociales, culturales y personales</a:t>
            </a:r>
          </a:p>
        </p:txBody>
      </p:sp>
      <p:cxnSp>
        <p:nvCxnSpPr>
          <p:cNvPr id="37" name="Conector recto 36">
            <a:extLst>
              <a:ext uri="{FF2B5EF4-FFF2-40B4-BE49-F238E27FC236}">
                <a16:creationId xmlns:a16="http://schemas.microsoft.com/office/drawing/2014/main" id="{287CC9E0-C1C7-45FD-9221-216B17F1CE20}"/>
              </a:ext>
            </a:extLst>
          </p:cNvPr>
          <p:cNvCxnSpPr>
            <a:cxnSpLocks/>
            <a:stCxn id="17" idx="3"/>
            <a:endCxn id="16" idx="1"/>
          </p:cNvCxnSpPr>
          <p:nvPr/>
        </p:nvCxnSpPr>
        <p:spPr>
          <a:xfrm flipV="1">
            <a:off x="8745958" y="8112379"/>
            <a:ext cx="225917" cy="17822"/>
          </a:xfrm>
          <a:prstGeom prst="line">
            <a:avLst/>
          </a:prstGeom>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132736349"/>
      </p:ext>
    </p:extLst>
  </p:cSld>
  <p:clrMapOvr>
    <a:masterClrMapping/>
  </p:clrMapOvr>
</p:sld>
</file>

<file path=ppt/theme/theme1.xml><?xml version="1.0" encoding="utf-8"?>
<a:theme xmlns:a="http://schemas.openxmlformats.org/drawingml/2006/main" name="Tema de Office">
  <a:themeElements>
    <a:clrScheme name="Tema d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ema d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408</TotalTime>
  <Words>897</Words>
  <Application>Microsoft Office PowerPoint</Application>
  <PresentationFormat>Doble carta (432 x 279 mm)</PresentationFormat>
  <Paragraphs>48</Paragraphs>
  <Slides>2</Slides>
  <Notes>0</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2</vt:i4>
      </vt:variant>
    </vt:vector>
  </HeadingPairs>
  <TitlesOfParts>
    <vt:vector size="9" baseType="lpstr">
      <vt:lpstr>Arial</vt:lpstr>
      <vt:lpstr>Arial Rounded MT Bold</vt:lpstr>
      <vt:lpstr>Baskerville Old Face</vt:lpstr>
      <vt:lpstr>Calibri</vt:lpstr>
      <vt:lpstr>Calibri Light</vt:lpstr>
      <vt:lpstr>Times New Roman</vt:lpstr>
      <vt:lpstr>Tema de Office</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JOSE FRANCISCO RODRIGUEZ DE LA PENA</dc:creator>
  <cp:lastModifiedBy>SOFIA ABIGAIL MASCORRO ARELLANO</cp:lastModifiedBy>
  <cp:revision>22</cp:revision>
  <dcterms:created xsi:type="dcterms:W3CDTF">2021-04-12T17:40:26Z</dcterms:created>
  <dcterms:modified xsi:type="dcterms:W3CDTF">2021-04-14T04:38:45Z</dcterms:modified>
</cp:coreProperties>
</file>