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056" y="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04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2411d86a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2411d86a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2411d86a1_2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2411d86a1_2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d2411d86a1_7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d2411d86a1_7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827306"/>
            <a:ext cx="8520600" cy="228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149028"/>
            <a:ext cx="8520600" cy="8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29028"/>
            <a:ext cx="8520600" cy="218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502472"/>
            <a:ext cx="8520600" cy="144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39999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280528"/>
            <a:ext cx="39999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544000"/>
            <a:ext cx="2808000" cy="353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500167"/>
            <a:ext cx="6367800" cy="454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39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370194"/>
            <a:ext cx="4045200" cy="164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114528"/>
            <a:ext cx="4045200" cy="137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31894">
              <a:schemeClr val="accent4">
                <a:lumMod val="60000"/>
                <a:lumOff val="40000"/>
              </a:schemeClr>
            </a:gs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627700" y="1518875"/>
            <a:ext cx="5237700" cy="31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Escuela Normal de Educación Preescolar.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licenciatura en educacion preescolar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ciclo escolar 2020-2021 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Cambios de Modelos Pedagógicos 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profesora: Roxana Janet Sanchez Suarez 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2° “C”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Avila Olivares Mariana Abigail #1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Barrozo Mata America Monserrath #2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/>
              <a:t> </a:t>
            </a:r>
            <a:endParaRPr sz="15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5775" y="1643500"/>
            <a:ext cx="1857375" cy="138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33350" y="847725"/>
            <a:ext cx="304800" cy="39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M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O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D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E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L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O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S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P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E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D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A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G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O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G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I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C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O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latin typeface="Verdana"/>
                <a:ea typeface="Verdana"/>
                <a:cs typeface="Verdana"/>
                <a:sym typeface="Verdana"/>
              </a:rPr>
              <a:t>S</a:t>
            </a: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583628" y="802875"/>
            <a:ext cx="1074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 b="1">
                <a:latin typeface="Verdana"/>
                <a:ea typeface="Verdana"/>
                <a:cs typeface="Verdana"/>
                <a:sym typeface="Verdana"/>
              </a:rPr>
              <a:t>M. Tradicional</a:t>
            </a:r>
            <a:endParaRPr sz="1100"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649474" y="849075"/>
            <a:ext cx="1025400" cy="5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800">
                <a:latin typeface="Verdana"/>
                <a:ea typeface="Verdana"/>
                <a:cs typeface="Verdana"/>
                <a:sym typeface="Verdana"/>
              </a:rPr>
              <a:t>Surgió en el siglo XVII.</a:t>
            </a:r>
            <a:endParaRPr sz="8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2600400" y="10875"/>
            <a:ext cx="952500" cy="19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Se desea la formación del carácter de los estudiantes, moldeandolo a través de la voluntad, el rigor y la disciplina hacia el ideal humanista y ético. 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877550" y="70200"/>
            <a:ext cx="952500" cy="1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Se pretende lograr los aprendizajes comprendiendo el desarrollo de las cualidades innatas a través de la disciplina. 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154700" y="403200"/>
            <a:ext cx="952500" cy="14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Dentro de los contenidos curriculares se integran disciplinas clásicas y las facultades del alma.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6264300" y="79600"/>
            <a:ext cx="1503300" cy="19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Se utilizan métodos academicistas, verbalistas, transmisionistas, desarrollados bajo el régimen de disciplinas en el que los alumnos son los receptores y aprenden a través de la imitación, el buen ejemplo y la repetición cuyo patrón principal es el maestro. 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589000" y="2705100"/>
            <a:ext cx="952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latin typeface="Verdana"/>
                <a:ea typeface="Verdana"/>
                <a:cs typeface="Verdana"/>
                <a:sym typeface="Verdana"/>
              </a:rPr>
              <a:t>M. Romántico</a:t>
            </a:r>
            <a:endParaRPr sz="900"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1436725" y="2801025"/>
            <a:ext cx="9525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Surgió en el siglo XVII</a:t>
            </a: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I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2509800" y="2636275"/>
            <a:ext cx="8088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Se desea alcanzar el desarrollo natural del niño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Google Shape;70;p14"/>
          <p:cNvSpPr/>
          <p:nvPr/>
        </p:nvSpPr>
        <p:spPr>
          <a:xfrm flipH="1">
            <a:off x="438000" y="136350"/>
            <a:ext cx="362100" cy="54195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4"/>
          <p:cNvSpPr/>
          <p:nvPr/>
        </p:nvSpPr>
        <p:spPr>
          <a:xfrm rot="10800000">
            <a:off x="6204000" y="102375"/>
            <a:ext cx="212700" cy="2157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2" name="Google Shape;72;p14"/>
          <p:cNvSpPr/>
          <p:nvPr/>
        </p:nvSpPr>
        <p:spPr>
          <a:xfrm rot="10800000">
            <a:off x="4989550" y="341775"/>
            <a:ext cx="212700" cy="1460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3" name="Google Shape;73;p14"/>
          <p:cNvSpPr/>
          <p:nvPr/>
        </p:nvSpPr>
        <p:spPr>
          <a:xfrm rot="10800000">
            <a:off x="3737125" y="19600"/>
            <a:ext cx="212700" cy="18885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4" name="Google Shape;74;p14"/>
          <p:cNvSpPr/>
          <p:nvPr/>
        </p:nvSpPr>
        <p:spPr>
          <a:xfrm rot="10800000">
            <a:off x="2531275" y="57750"/>
            <a:ext cx="212700" cy="21069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3414100" y="2475475"/>
            <a:ext cx="11337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No existe ninguna programación, tan solo lo que el alumno solicite y lo que proviene de su interior.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6" name="Google Shape;76;p14"/>
          <p:cNvSpPr/>
          <p:nvPr/>
        </p:nvSpPr>
        <p:spPr>
          <a:xfrm rot="10800000">
            <a:off x="2436399" y="2553175"/>
            <a:ext cx="225600" cy="10452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474400" y="4335800"/>
            <a:ext cx="11337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conductista 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1910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8" name="Google Shape;78;p14"/>
          <p:cNvSpPr/>
          <p:nvPr/>
        </p:nvSpPr>
        <p:spPr>
          <a:xfrm rot="10800000">
            <a:off x="3350800" y="2482375"/>
            <a:ext cx="225600" cy="1344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1568150" y="4266650"/>
            <a:ext cx="1207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Desea formar ciudadanos con conducta participativa y el relativismo ético  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0" name="Google Shape;80;p14"/>
          <p:cNvSpPr/>
          <p:nvPr/>
        </p:nvSpPr>
        <p:spPr>
          <a:xfrm rot="10800000">
            <a:off x="7804200" y="427575"/>
            <a:ext cx="212700" cy="1146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7924699" y="378000"/>
            <a:ext cx="10749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interacción entre educando y el educador es vertical, el maestro es la autoridad absoluta.</a:t>
            </a:r>
            <a:endParaRPr sz="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2" name="Google Shape;82;p14"/>
          <p:cNvSpPr/>
          <p:nvPr/>
        </p:nvSpPr>
        <p:spPr>
          <a:xfrm rot="10800000">
            <a:off x="1560550" y="753075"/>
            <a:ext cx="212700" cy="7443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3" name="Google Shape;83;p14"/>
          <p:cNvSpPr/>
          <p:nvPr/>
        </p:nvSpPr>
        <p:spPr>
          <a:xfrm rot="10800000">
            <a:off x="1331950" y="2658075"/>
            <a:ext cx="212700" cy="7443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2932975" y="4335800"/>
            <a:ext cx="19230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El maestro es el intermediario entre el programa y el alumno transmitiendo los saberes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14"/>
          <p:cNvSpPr/>
          <p:nvPr/>
        </p:nvSpPr>
        <p:spPr>
          <a:xfrm rot="10800000">
            <a:off x="4684750" y="2475375"/>
            <a:ext cx="212700" cy="1460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4710400" y="2525225"/>
            <a:ext cx="18723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Se trabaja con el método de de supresión de los obstáculos e interferencias que inhiban la libre expresión, para lograr permitir el desarrollo libre del niño. 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5013288" y="4274300"/>
            <a:ext cx="1329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>
                <a:latin typeface="Verdana"/>
                <a:ea typeface="Verdana"/>
                <a:cs typeface="Verdana"/>
                <a:sym typeface="Verdana"/>
              </a:rPr>
              <a:t>Todo lo manejan con instrucciones para ser más precisos </a:t>
            </a: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8" name="Google Shape;88;p14"/>
          <p:cNvSpPr/>
          <p:nvPr/>
        </p:nvSpPr>
        <p:spPr>
          <a:xfrm rot="10800000">
            <a:off x="6475000" y="2482375"/>
            <a:ext cx="225600" cy="1344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6557725" y="2682475"/>
            <a:ext cx="16344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El maestro es un auxiliar del alumno, un amigo de su libre expresión. 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Google Shape;90;p14"/>
          <p:cNvSpPr/>
          <p:nvPr/>
        </p:nvSpPr>
        <p:spPr>
          <a:xfrm rot="10800000">
            <a:off x="1395400" y="4186475"/>
            <a:ext cx="212700" cy="990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1" name="Google Shape;91;p14"/>
          <p:cNvSpPr/>
          <p:nvPr/>
        </p:nvSpPr>
        <p:spPr>
          <a:xfrm rot="10800000">
            <a:off x="2807850" y="4259825"/>
            <a:ext cx="212700" cy="7443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14"/>
          <p:cNvSpPr/>
          <p:nvPr/>
        </p:nvSpPr>
        <p:spPr>
          <a:xfrm rot="10800000">
            <a:off x="4895850" y="4321475"/>
            <a:ext cx="212700" cy="7443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/>
          <p:nvPr/>
        </p:nvSpPr>
        <p:spPr>
          <a:xfrm flipH="1">
            <a:off x="330850" y="211100"/>
            <a:ext cx="362100" cy="4141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488400" y="456500"/>
            <a:ext cx="819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900" b="1">
                <a:latin typeface="Verdana"/>
                <a:ea typeface="Verdana"/>
                <a:cs typeface="Verdana"/>
                <a:sym typeface="Verdana"/>
              </a:rPr>
              <a:t>M. Cognitivo</a:t>
            </a:r>
            <a:endParaRPr sz="900"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9" name="Google Shape;99;p15"/>
          <p:cNvSpPr/>
          <p:nvPr/>
        </p:nvSpPr>
        <p:spPr>
          <a:xfrm rot="10800000">
            <a:off x="1248650" y="446900"/>
            <a:ext cx="212700" cy="7443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1278975" y="572750"/>
            <a:ext cx="895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Surgió en el año 1960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2117175" y="-19750"/>
            <a:ext cx="1209600" cy="18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Se aspira formar personas que tengan acceso al nivel superior de desarrollo intelectual, según las condiciones biosociales de cada uno.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2" name="Google Shape;102;p15"/>
          <p:cNvSpPr/>
          <p:nvPr/>
        </p:nvSpPr>
        <p:spPr>
          <a:xfrm rot="10800000">
            <a:off x="2027000" y="31800"/>
            <a:ext cx="212700" cy="17430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3" name="Google Shape;103;p15"/>
          <p:cNvSpPr/>
          <p:nvPr/>
        </p:nvSpPr>
        <p:spPr>
          <a:xfrm rot="10800000">
            <a:off x="3229850" y="151850"/>
            <a:ext cx="212700" cy="1504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3284427" y="151025"/>
            <a:ext cx="17289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El desarrollo es un progresivo y secuencial a estructuras que facilitan el acceso a estructuras superiores de desarrollo, aquí el niño va construyendo sus propios contenidos de aprendizaje. 0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5" name="Google Shape;105;p15"/>
          <p:cNvSpPr/>
          <p:nvPr/>
        </p:nvSpPr>
        <p:spPr>
          <a:xfrm rot="10800000">
            <a:off x="4906250" y="151850"/>
            <a:ext cx="212700" cy="1504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943375" y="148700"/>
            <a:ext cx="16401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En los contenidos se toman las experiencias que facilitan el acceso a estructuras superiores de desarrollo, el niño construye sus propios contenidos de aprendizaje.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6534050" y="134900"/>
            <a:ext cx="1307700" cy="1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Se utilizan técnicas creando  un ambiente y experiencia de afianzamiento según cada etapa: el niño es investigador.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8" name="Google Shape;108;p15"/>
          <p:cNvSpPr/>
          <p:nvPr/>
        </p:nvSpPr>
        <p:spPr>
          <a:xfrm rot="10800000">
            <a:off x="6506450" y="151850"/>
            <a:ext cx="212700" cy="1504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7836300" y="74825"/>
            <a:ext cx="13077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El maestro es un facilitador, creador de un ambiente estimulador de experiencias para  el avance a estructuras cognitivas superiores.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0" name="Google Shape;110;p15"/>
          <p:cNvSpPr/>
          <p:nvPr/>
        </p:nvSpPr>
        <p:spPr>
          <a:xfrm rot="10800000">
            <a:off x="7725650" y="151950"/>
            <a:ext cx="212700" cy="16197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-19050" y="-66675"/>
            <a:ext cx="304800" cy="42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M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O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D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E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L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O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S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P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E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D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A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G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O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G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I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C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O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Verdana"/>
                <a:ea typeface="Verdana"/>
                <a:cs typeface="Verdana"/>
                <a:sym typeface="Verdana"/>
              </a:rPr>
              <a:t>S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2" name="Google Shape;112;p15"/>
          <p:cNvSpPr/>
          <p:nvPr/>
        </p:nvSpPr>
        <p:spPr>
          <a:xfrm rot="10800000">
            <a:off x="1944000" y="2675925"/>
            <a:ext cx="212700" cy="7443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939325" y="2878725"/>
            <a:ext cx="9411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>
                <a:latin typeface="Verdana"/>
                <a:ea typeface="Verdana"/>
                <a:cs typeface="Verdana"/>
                <a:sym typeface="Verdana"/>
              </a:rPr>
              <a:t>Socialista </a:t>
            </a:r>
            <a:endParaRPr sz="1000" b="1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b="1">
                <a:latin typeface="Verdana"/>
                <a:ea typeface="Verdana"/>
                <a:cs typeface="Verdana"/>
                <a:sym typeface="Verdana"/>
              </a:rPr>
              <a:t>1960</a:t>
            </a:r>
            <a:endParaRPr sz="1000" b="1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2092288" y="2667678"/>
            <a:ext cx="20811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Desarrollar al máximo las capacidades del estudiante para favorecer el bien en la sociedad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5" name="Google Shape;115;p15"/>
          <p:cNvSpPr txBox="1"/>
          <p:nvPr/>
        </p:nvSpPr>
        <p:spPr>
          <a:xfrm>
            <a:off x="4344072" y="2724825"/>
            <a:ext cx="1209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Es un método impulsado por la ciencias.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6" name="Google Shape;116;p15"/>
          <p:cNvSpPr txBox="1"/>
          <p:nvPr/>
        </p:nvSpPr>
        <p:spPr>
          <a:xfrm>
            <a:off x="5620375" y="2587900"/>
            <a:ext cx="12096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Buscamos que tanto como el maestro como el alumno obtengan nuevas enseñanzas  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7" name="Google Shape;117;p15"/>
          <p:cNvSpPr txBox="1"/>
          <p:nvPr/>
        </p:nvSpPr>
        <p:spPr>
          <a:xfrm>
            <a:off x="6930325" y="2491725"/>
            <a:ext cx="1640100" cy="1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latin typeface="Verdana"/>
                <a:ea typeface="Verdana"/>
                <a:cs typeface="Verdana"/>
                <a:sym typeface="Verdana"/>
              </a:rPr>
              <a:t>Relacionar los conocimientos con las actividades y además tengan diversidad de formas para adquirir aprendizaje. se hacer énfasis en el trabajo productivo </a:t>
            </a: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8" name="Google Shape;118;p15"/>
          <p:cNvSpPr/>
          <p:nvPr/>
        </p:nvSpPr>
        <p:spPr>
          <a:xfrm rot="10800000">
            <a:off x="5572725" y="2571975"/>
            <a:ext cx="212700" cy="1190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9" name="Google Shape;119;p15"/>
          <p:cNvSpPr/>
          <p:nvPr/>
        </p:nvSpPr>
        <p:spPr>
          <a:xfrm rot="10800000">
            <a:off x="4240575" y="2692150"/>
            <a:ext cx="212700" cy="7443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0" name="Google Shape;120;p15"/>
          <p:cNvSpPr/>
          <p:nvPr/>
        </p:nvSpPr>
        <p:spPr>
          <a:xfrm rot="10800000">
            <a:off x="6887675" y="2495850"/>
            <a:ext cx="212700" cy="1373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>
            <a:spLocks noGrp="1"/>
          </p:cNvSpPr>
          <p:nvPr>
            <p:ph type="title"/>
          </p:nvPr>
        </p:nvSpPr>
        <p:spPr>
          <a:xfrm>
            <a:off x="1876650" y="481925"/>
            <a:ext cx="5390700" cy="636300"/>
          </a:xfrm>
          <a:prstGeom prst="rect">
            <a:avLst/>
          </a:prstGeom>
          <a:ln w="9525" cap="flat" cmpd="sng">
            <a:solidFill>
              <a:srgbClr val="000000"/>
            </a:solidFill>
            <a:prstDash val="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Link de trabajo en google drive </a:t>
            </a:r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419" dirty="0"/>
              <a:t>https://docs.google.com/presentation/d/1RrZxnhi1mBfMlFRCB4rmm68ks3HVQztZnQPaIx0yMTQ/edit?usp=sharing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Microsoft Office PowerPoint</Application>
  <PresentationFormat>Presentación en pantalla (16:10)</PresentationFormat>
  <Paragraphs>90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Verdana</vt:lpstr>
      <vt:lpstr>Simple Light</vt:lpstr>
      <vt:lpstr>Presentación de PowerPoint</vt:lpstr>
      <vt:lpstr>Presentación de PowerPoint</vt:lpstr>
      <vt:lpstr>Presentación de PowerPoint</vt:lpstr>
      <vt:lpstr>Link de trabajo en google drive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America Monserrath Barrozo</dc:creator>
  <cp:lastModifiedBy>america barroso mata</cp:lastModifiedBy>
  <cp:revision>1</cp:revision>
  <dcterms:modified xsi:type="dcterms:W3CDTF">2021-04-15T01:48:22Z</dcterms:modified>
</cp:coreProperties>
</file>