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69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30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0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08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04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1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1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20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4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E73D-4329-47BB-BBA4-9944F0E6194C}" type="datetimeFigureOut">
              <a:rPr lang="es-ES" smtClean="0"/>
              <a:t>16/04/2021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02A1-4ADD-4457-87FA-AFB44693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3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9" t="24605" r="19122" b="21070"/>
          <a:stretch/>
        </p:blipFill>
        <p:spPr bwMode="auto">
          <a:xfrm>
            <a:off x="28450" y="16902"/>
            <a:ext cx="9014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03642" y="5750158"/>
            <a:ext cx="36724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20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 24 </a:t>
            </a:r>
            <a:r>
              <a:rPr lang="es-ES_tradnl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 Abril el 2021</a:t>
            </a:r>
            <a:endParaRPr lang="es-ES" sz="20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95288"/>
            <a:ext cx="90297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43655"/>
              </p:ext>
            </p:extLst>
          </p:nvPr>
        </p:nvGraphicFramePr>
        <p:xfrm>
          <a:off x="395536" y="395535"/>
          <a:ext cx="8568952" cy="123326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004082"/>
                <a:gridCol w="4564870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Campo formativo/área de desarrollo: 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Organizador curricular 2: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Aprendizaje </a:t>
                      </a:r>
                      <a:r>
                        <a:rPr lang="es-MX" sz="1200" dirty="0" smtClean="0">
                          <a:effectLst/>
                        </a:rPr>
                        <a:t>esperado</a:t>
                      </a:r>
                      <a:r>
                        <a:rPr lang="es-MX" sz="1200" dirty="0" smtClean="0">
                          <a:effectLst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</a:rPr>
                        <a:t> 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Emplea distintos segmentos corporales al compartir sus posibilidades expresivas y motrices en actividades y juegos para mejorar el conocimiento de sí. </a:t>
                      </a: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38102"/>
              </p:ext>
            </p:extLst>
          </p:nvPr>
        </p:nvGraphicFramePr>
        <p:xfrm>
          <a:off x="467544" y="2132856"/>
          <a:ext cx="8492444" cy="16051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492444"/>
              </a:tblGrid>
              <a:tr h="26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600" b="0" dirty="0" smtClean="0">
                          <a:effectLst/>
                          <a:latin typeface="Comic Sans MS" pitchFamily="66" charset="0"/>
                        </a:rPr>
                        <a:t>emplea</a:t>
                      </a:r>
                      <a:r>
                        <a:rPr lang="es-MX" sz="1600" b="0" baseline="0" dirty="0" smtClean="0">
                          <a:effectLst/>
                          <a:latin typeface="Comic Sans MS" pitchFamily="66" charset="0"/>
                        </a:rPr>
                        <a:t> segmentos corporales</a:t>
                      </a: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b="0" dirty="0" smtClean="0">
                          <a:effectLst/>
                          <a:latin typeface="Comic Sans MS" pitchFamily="66" charset="0"/>
                        </a:rPr>
                        <a:t>Participa en juegos para mejorar el </a:t>
                      </a:r>
                      <a:r>
                        <a:rPr lang="es-MX" sz="1600" b="0" dirty="0" err="1" smtClean="0">
                          <a:effectLst/>
                          <a:latin typeface="Comic Sans MS" pitchFamily="66" charset="0"/>
                        </a:rPr>
                        <a:t>conocimento</a:t>
                      </a:r>
                      <a:endParaRPr lang="es-ES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b="0" dirty="0" smtClean="0">
                          <a:effectLst/>
                          <a:latin typeface="Comic Sans MS" pitchFamily="66" charset="0"/>
                        </a:rPr>
                        <a:t>Participa en actividades motrices</a:t>
                      </a:r>
                      <a:endParaRPr lang="es-ES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74632"/>
              </p:ext>
            </p:extLst>
          </p:nvPr>
        </p:nvGraphicFramePr>
        <p:xfrm>
          <a:off x="345522" y="4293096"/>
          <a:ext cx="8798478" cy="127203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798478"/>
              </a:tblGrid>
              <a:tr h="1033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Describe el proceso del alumno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0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70336"/>
              </p:ext>
            </p:extLst>
          </p:nvPr>
        </p:nvGraphicFramePr>
        <p:xfrm>
          <a:off x="395536" y="395535"/>
          <a:ext cx="8568952" cy="123326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004082"/>
                <a:gridCol w="4564870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Campo formativo/área de desarrollo: 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Organizador curricular 2: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Aprendizaje </a:t>
                      </a:r>
                      <a:r>
                        <a:rPr lang="es-MX" sz="1200" dirty="0" smtClean="0">
                          <a:effectLst/>
                        </a:rPr>
                        <a:t>esperado</a:t>
                      </a:r>
                      <a:r>
                        <a:rPr lang="es-MX" sz="1200" dirty="0" smtClean="0">
                          <a:effectLst/>
                        </a:rPr>
                        <a:t>:  </a:t>
                      </a:r>
                      <a:r>
                        <a:rPr lang="es-MX" sz="1600" b="0" dirty="0" smtClean="0">
                          <a:effectLst/>
                          <a:latin typeface="Comic Sans MS" pitchFamily="66" charset="0"/>
                        </a:rPr>
                        <a:t>construye colectivamente</a:t>
                      </a:r>
                      <a:r>
                        <a:rPr lang="es-MX" sz="1600" b="0" baseline="0" dirty="0" smtClean="0">
                          <a:effectLst/>
                          <a:latin typeface="Comic Sans MS" pitchFamily="66" charset="0"/>
                        </a:rPr>
                        <a:t> rimas sencillas </a:t>
                      </a: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37506"/>
              </p:ext>
            </p:extLst>
          </p:nvPr>
        </p:nvGraphicFramePr>
        <p:xfrm>
          <a:off x="467544" y="2132856"/>
          <a:ext cx="8492444" cy="172863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492444"/>
              </a:tblGrid>
              <a:tr h="26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Indicadores: (se redactan en base al aprendizaje esperado)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8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conoce el significado de rimas</a:t>
                      </a:r>
                      <a:r>
                        <a:rPr lang="es-MX" sz="1200" baseline="0" dirty="0" smtClean="0">
                          <a:effectLst/>
                        </a:rPr>
                        <a:t> </a:t>
                      </a: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Construye</a:t>
                      </a:r>
                      <a:r>
                        <a:rPr lang="es-ES_tradnl" sz="14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rimas de manera individual </a:t>
                      </a:r>
                      <a:endParaRPr lang="es-ES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4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Construye rimas en equipo </a:t>
                      </a:r>
                      <a:endParaRPr lang="es-ES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S" sz="16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14120"/>
              </p:ext>
            </p:extLst>
          </p:nvPr>
        </p:nvGraphicFramePr>
        <p:xfrm>
          <a:off x="345522" y="4293096"/>
          <a:ext cx="8798478" cy="127203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798478"/>
              </a:tblGrid>
              <a:tr h="1033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Describe el proceso del alumno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48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35397" r="23910" b="11023"/>
          <a:stretch/>
        </p:blipFill>
        <p:spPr bwMode="auto">
          <a:xfrm>
            <a:off x="0" y="-21266"/>
            <a:ext cx="9144000" cy="687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24207" r="26401" b="12345"/>
          <a:stretch/>
        </p:blipFill>
        <p:spPr bwMode="auto">
          <a:xfrm>
            <a:off x="-26694" y="33554"/>
            <a:ext cx="9144000" cy="68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t="24527" r="26233" b="25790"/>
          <a:stretch/>
        </p:blipFill>
        <p:spPr bwMode="auto">
          <a:xfrm>
            <a:off x="0" y="11669"/>
            <a:ext cx="9144000" cy="68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26837" r="19549" b="11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96136" y="1124744"/>
            <a:ext cx="3168352" cy="1149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Relaciona el número de los elementos de una colección con la sucesión numérica escrita del 1 al 20. </a:t>
            </a:r>
            <a:r>
              <a:rPr lang="es-ES" dirty="0"/>
              <a:t>	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3996" y="2312875"/>
            <a:ext cx="439248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3573016"/>
            <a:ext cx="439248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15397" y="5160001"/>
            <a:ext cx="439248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4079" y="6605972"/>
            <a:ext cx="439248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817250" y="2698756"/>
            <a:ext cx="347076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/>
                </a:solidFill>
              </a:rPr>
              <a:t>medioambiente y propone medidas para su preservación</a:t>
            </a:r>
            <a:r>
              <a:rPr lang="es-ES" sz="1600" dirty="0" smtClean="0"/>
              <a:t>, </a:t>
            </a:r>
            <a:r>
              <a:rPr lang="es-ES" sz="1400" dirty="0" smtClean="0">
                <a:solidFill>
                  <a:schemeClr val="tx1"/>
                </a:solidFill>
                <a:latin typeface="Comic Sans MS" pitchFamily="66" charset="0"/>
              </a:rPr>
              <a:t>a partir del reconocimiento de algunas fuentes de contaminación del agua, aire y el suelo</a:t>
            </a:r>
            <a:endParaRPr lang="es-E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66508" y="4051881"/>
            <a:ext cx="3168352" cy="110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.</a:t>
            </a:r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 	</a:t>
            </a:r>
          </a:p>
          <a:p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Construye colectivamente rimas sencillas. 	</a:t>
            </a:r>
          </a:p>
          <a:p>
            <a:r>
              <a:rPr lang="es-ES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	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17251" y="5517232"/>
            <a:ext cx="3168352" cy="119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>Emplea </a:t>
            </a:r>
            <a:r>
              <a:rPr lang="es-ES" sz="1600" dirty="0">
                <a:solidFill>
                  <a:schemeClr val="tx1"/>
                </a:solidFill>
              </a:rPr>
              <a:t>distintos segmentos corporales al compartir sus posibilidades expresivas y motrices en actividades y juegos para mejorar el conocimiento de sí. 	</a:t>
            </a:r>
          </a:p>
          <a:p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	</a:t>
            </a:r>
          </a:p>
          <a:p>
            <a:endParaRPr lang="es-E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" dirty="0"/>
              <a:t>	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3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9310"/>
          <a:stretch/>
        </p:blipFill>
        <p:spPr bwMode="auto">
          <a:xfrm>
            <a:off x="242812" y="1196752"/>
            <a:ext cx="8901187" cy="41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90966"/>
            <a:ext cx="7776864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/>
                </a:solidFill>
                <a:latin typeface="Segoe Script" pitchFamily="34" charset="0"/>
              </a:rPr>
              <a:t>20 de abril del 2021 </a:t>
            </a:r>
            <a:endParaRPr lang="es-ES" sz="40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44351"/>
            <a:ext cx="1728265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53573"/>
            <a:ext cx="7776864" cy="468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/>
                </a:solidFill>
                <a:latin typeface="Segoe Script" pitchFamily="34" charset="0"/>
              </a:rPr>
              <a:t>20 de abril del 2021 </a:t>
            </a:r>
            <a:endParaRPr lang="es-ES" sz="40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44351"/>
            <a:ext cx="1728265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8"/>
          <a:stretch/>
        </p:blipFill>
        <p:spPr bwMode="auto">
          <a:xfrm>
            <a:off x="-16864" y="692696"/>
            <a:ext cx="916086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9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53573"/>
            <a:ext cx="7776864" cy="468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/>
                </a:solidFill>
                <a:latin typeface="Segoe Script" pitchFamily="34" charset="0"/>
              </a:rPr>
              <a:t>21 de abril del 2021 </a:t>
            </a:r>
            <a:endParaRPr lang="es-ES" sz="40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0" y="1052736"/>
            <a:ext cx="8997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44351"/>
            <a:ext cx="1728265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53573"/>
            <a:ext cx="7776864" cy="468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/>
                </a:solidFill>
                <a:latin typeface="Segoe Script" pitchFamily="34" charset="0"/>
              </a:rPr>
              <a:t>21 de abril del 2021 </a:t>
            </a:r>
            <a:endParaRPr lang="es-ES" sz="40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0" y="1124744"/>
            <a:ext cx="8988377" cy="42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44351"/>
            <a:ext cx="1728265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3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53573"/>
            <a:ext cx="7776864" cy="468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/>
                </a:solidFill>
                <a:latin typeface="Segoe Script" pitchFamily="34" charset="0"/>
              </a:rPr>
              <a:t>22 de abril del 2021 </a:t>
            </a:r>
            <a:endParaRPr lang="es-ES" sz="40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" y="764704"/>
            <a:ext cx="8964488" cy="42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44351"/>
            <a:ext cx="1728265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30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186</Words>
  <Application>Microsoft Office PowerPoint</Application>
  <PresentationFormat>Presentación en pantalla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8</cp:revision>
  <dcterms:created xsi:type="dcterms:W3CDTF">2021-04-16T18:16:27Z</dcterms:created>
  <dcterms:modified xsi:type="dcterms:W3CDTF">2021-04-16T20:15:26Z</dcterms:modified>
</cp:coreProperties>
</file>