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  <p:sldId id="260" r:id="rId5"/>
    <p:sldId id="261" r:id="rId6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-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65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47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38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0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77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88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66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0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34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34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2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7736-185C-4F72-9DB2-EB7959B70D68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74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imaria educacion especial … | Registro de tareas, Agenda escolar para  imprimir, Carpeta del profes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827869" y="7484533"/>
            <a:ext cx="40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Comic Sans MS" panose="030F0702030302020204" pitchFamily="66" charset="0"/>
              </a:rPr>
              <a:t>Zaira Vanessa Alvarez Valdez.</a:t>
            </a:r>
            <a:endParaRPr lang="es-ES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abril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alumnos tienen muchos conocimientos sobre el cuidado y crecimiento de las plantas.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Nutrientes para vivir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ampliaron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conocimiento en relación con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plantas.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se mostraron interesados al platicar sobre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plantas y participaron al comentar sus cuidados.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considero que fue buena, envié las instrucciones claras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actividades de reforzamiento para alcanzar el aprendizaje esperado.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por medio de una rubrica, observando los videos que enviaron donde los alumnos realizaban y explicaban los cuestionamientos de las actividades. Y con el cuaderno de evaluación continua.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en la clase virtual socializar las actividades realizadas de toda la semana.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35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Miércoles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abril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mamás participan con más entusiasmo en actividades conjuntas con sus hijos.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la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receta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pudieron explicar los pasos a seguir para realizar la receta.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muy contentos e interesados al participar en la realización de la receta.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motivar a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seguir realizando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actividades de educación física.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8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Jueves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abril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preocupante: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tienen buenos avances en el campo formativo de pensamiento matem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ático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la actividad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carta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lograron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escribir una carta con sus recursos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se les dificulto.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interesados al conocer lo que es la carta y al realizarla.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fue buena ya que se alcanzaron los aprendizajes esperados, se trabajo con la actividad del instructivo y se realizo la actividad en clase en línea.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motivar a que puedan participar mas alumnos en las clases virtuales para realizar juntos las actividades planeadas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523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Viernes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abril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explican de manera fluida las características que observan entre campo y ciudad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campo </a:t>
            </a:r>
            <a:r>
              <a:rPr lang="es-MX" sz="1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ciudad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interesados en las actividades, reflexivos.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fue buen ya que se les envío las indicaciones claras para realizar la actividad y  actividades extras para poder lograr el aprendizaje esperado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explicar a las madres de familia la importancia de realizar todas las actividades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28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5854</TotalTime>
  <Words>805</Words>
  <Application>Microsoft Office PowerPoint</Application>
  <PresentationFormat>Presentación en pantalla (4:3)</PresentationFormat>
  <Paragraphs>73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Ink Free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User</cp:lastModifiedBy>
  <cp:revision>81</cp:revision>
  <dcterms:created xsi:type="dcterms:W3CDTF">2020-10-10T17:27:01Z</dcterms:created>
  <dcterms:modified xsi:type="dcterms:W3CDTF">2021-04-17T01:02:40Z</dcterms:modified>
</cp:coreProperties>
</file>