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BFF4B-8CAE-4915-BB78-4303863D1F20}" v="3" dt="2021-04-17T03:05:09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2112" y="-8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42CBFF4B-8CAE-4915-BB78-4303863D1F20}"/>
    <pc:docChg chg="undo custSel addSld modSld sldOrd">
      <pc:chgData name="Victoria Garcia" userId="e42ebcd81dcb1696" providerId="LiveId" clId="{42CBFF4B-8CAE-4915-BB78-4303863D1F20}" dt="2021-04-17T03:33:10.164" v="1090" actId="20577"/>
      <pc:docMkLst>
        <pc:docMk/>
      </pc:docMkLst>
      <pc:sldChg chg="modSp add mod ord">
        <pc:chgData name="Victoria Garcia" userId="e42ebcd81dcb1696" providerId="LiveId" clId="{42CBFF4B-8CAE-4915-BB78-4303863D1F20}" dt="2021-04-17T03:04:39.318" v="36" actId="20577"/>
        <pc:sldMkLst>
          <pc:docMk/>
          <pc:sldMk cId="4270026889" sldId="270"/>
        </pc:sldMkLst>
        <pc:spChg chg="mod">
          <ac:chgData name="Victoria Garcia" userId="e42ebcd81dcb1696" providerId="LiveId" clId="{42CBFF4B-8CAE-4915-BB78-4303863D1F20}" dt="2021-04-17T03:04:39.318" v="36" actId="20577"/>
          <ac:spMkLst>
            <pc:docMk/>
            <pc:sldMk cId="4270026889" sldId="270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42CBFF4B-8CAE-4915-BB78-4303863D1F20}" dt="2021-04-17T03:26:08.029" v="464" actId="20577"/>
        <pc:sldMkLst>
          <pc:docMk/>
          <pc:sldMk cId="3638731488" sldId="271"/>
        </pc:sldMkLst>
        <pc:spChg chg="mod">
          <ac:chgData name="Victoria Garcia" userId="e42ebcd81dcb1696" providerId="LiveId" clId="{42CBFF4B-8CAE-4915-BB78-4303863D1F20}" dt="2021-04-17T03:19:28.724" v="173" actId="1076"/>
          <ac:spMkLst>
            <pc:docMk/>
            <pc:sldMk cId="3638731488" sldId="271"/>
            <ac:spMk id="2" creationId="{E0CB9C2C-5942-40CF-863E-022EDBBEE055}"/>
          </ac:spMkLst>
        </pc:spChg>
        <pc:spChg chg="mod">
          <ac:chgData name="Victoria Garcia" userId="e42ebcd81dcb1696" providerId="LiveId" clId="{42CBFF4B-8CAE-4915-BB78-4303863D1F20}" dt="2021-04-17T03:26:08.029" v="464" actId="20577"/>
          <ac:spMkLst>
            <pc:docMk/>
            <pc:sldMk cId="3638731488" sldId="271"/>
            <ac:spMk id="5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07:15.530" v="65" actId="20577"/>
          <ac:spMkLst>
            <pc:docMk/>
            <pc:sldMk cId="3638731488" sldId="271"/>
            <ac:spMk id="6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11:05.451" v="67" actId="20577"/>
          <ac:spMkLst>
            <pc:docMk/>
            <pc:sldMk cId="3638731488" sldId="271"/>
            <ac:spMk id="11" creationId="{00000000-0000-0000-0000-000000000000}"/>
          </ac:spMkLst>
        </pc:spChg>
        <pc:spChg chg="mod">
          <ac:chgData name="Victoria Garcia" userId="e42ebcd81dcb1696" providerId="LiveId" clId="{42CBFF4B-8CAE-4915-BB78-4303863D1F20}" dt="2021-04-17T03:19:21.642" v="172" actId="20577"/>
          <ac:spMkLst>
            <pc:docMk/>
            <pc:sldMk cId="3638731488" sldId="271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42CBFF4B-8CAE-4915-BB78-4303863D1F20}" dt="2021-04-17T03:33:10.164" v="1090" actId="20577"/>
        <pc:sldMkLst>
          <pc:docMk/>
          <pc:sldMk cId="3327700341" sldId="272"/>
        </pc:sldMkLst>
        <pc:spChg chg="mod">
          <ac:chgData name="Victoria Garcia" userId="e42ebcd81dcb1696" providerId="LiveId" clId="{42CBFF4B-8CAE-4915-BB78-4303863D1F20}" dt="2021-04-17T03:33:10.164" v="1090" actId="20577"/>
          <ac:spMkLst>
            <pc:docMk/>
            <pc:sldMk cId="3327700341" sldId="272"/>
            <ac:spMk id="4" creationId="{00000000-0000-0000-0000-000000000000}"/>
          </ac:spMkLst>
        </pc:spChg>
      </pc:sldChg>
    </pc:docChg>
  </pc:docChgLst>
  <pc:docChgLst>
    <pc:chgData name="Victoria Garcia" userId="e42ebcd81dcb1696" providerId="LiveId" clId="{61F01069-0157-4DEA-B800-05C0263CB74A}"/>
    <pc:docChg chg="undo custSel addSld delSld modSld sldOrd">
      <pc:chgData name="Victoria Garcia" userId="e42ebcd81dcb1696" providerId="LiveId" clId="{61F01069-0157-4DEA-B800-05C0263CB74A}" dt="2021-03-27T04:20:03.610" v="2879" actId="5793"/>
      <pc:docMkLst>
        <pc:docMk/>
      </pc:docMkLst>
      <pc:sldChg chg="delSp new del mod">
        <pc:chgData name="Victoria Garcia" userId="e42ebcd81dcb1696" providerId="LiveId" clId="{61F01069-0157-4DEA-B800-05C0263CB74A}" dt="2021-03-13T02:19:45.042" v="4" actId="47"/>
        <pc:sldMkLst>
          <pc:docMk/>
          <pc:sldMk cId="2475831924" sldId="260"/>
        </pc:sldMkLst>
        <pc:spChg chg="del">
          <ac:chgData name="Victoria Garcia" userId="e42ebcd81dcb1696" providerId="LiveId" clId="{61F01069-0157-4DEA-B800-05C0263CB74A}" dt="2021-03-13T02:19:26.206" v="1" actId="478"/>
          <ac:spMkLst>
            <pc:docMk/>
            <pc:sldMk cId="2475831924" sldId="260"/>
            <ac:spMk id="2" creationId="{FC3B811D-8D73-437A-9A1E-2F62FCEF2FFE}"/>
          </ac:spMkLst>
        </pc:spChg>
        <pc:spChg chg="del">
          <ac:chgData name="Victoria Garcia" userId="e42ebcd81dcb1696" providerId="LiveId" clId="{61F01069-0157-4DEA-B800-05C0263CB74A}" dt="2021-03-13T02:19:28.450" v="2" actId="478"/>
          <ac:spMkLst>
            <pc:docMk/>
            <pc:sldMk cId="2475831924" sldId="260"/>
            <ac:spMk id="3" creationId="{BFB6D375-8E14-4F85-A60F-2CDE3BB5FE94}"/>
          </ac:spMkLst>
        </pc:spChg>
      </pc:sldChg>
      <pc:sldChg chg="modSp add mod">
        <pc:chgData name="Victoria Garcia" userId="e42ebcd81dcb1696" providerId="LiveId" clId="{61F01069-0157-4DEA-B800-05C0263CB74A}" dt="2021-03-19T19:25:34.938" v="1172" actId="20577"/>
        <pc:sldMkLst>
          <pc:docMk/>
          <pc:sldMk cId="2951331504" sldId="261"/>
        </pc:sldMkLst>
        <pc:spChg chg="mod">
          <ac:chgData name="Victoria Garcia" userId="e42ebcd81dcb1696" providerId="LiveId" clId="{61F01069-0157-4DEA-B800-05C0263CB74A}" dt="2021-03-19T19:25:34.938" v="1172" actId="20577"/>
          <ac:spMkLst>
            <pc:docMk/>
            <pc:sldMk cId="2951331504" sldId="261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3T02:31:13.948" v="614" actId="20577"/>
        <pc:sldMkLst>
          <pc:docMk/>
          <pc:sldMk cId="1860327735" sldId="262"/>
        </pc:sldMkLst>
        <pc:spChg chg="mod">
          <ac:chgData name="Victoria Garcia" userId="e42ebcd81dcb1696" providerId="LiveId" clId="{61F01069-0157-4DEA-B800-05C0263CB74A}" dt="2021-03-13T02:22:25.488" v="256" actId="1076"/>
          <ac:spMkLst>
            <pc:docMk/>
            <pc:sldMk cId="1860327735" sldId="262"/>
            <ac:spMk id="2" creationId="{E0CB9C2C-5942-40CF-863E-022EDBBEE055}"/>
          </ac:spMkLst>
        </pc:spChg>
        <pc:spChg chg="mod">
          <ac:chgData name="Victoria Garcia" userId="e42ebcd81dcb1696" providerId="LiveId" clId="{61F01069-0157-4DEA-B800-05C0263CB74A}" dt="2021-03-13T02:31:13.948" v="614" actId="20577"/>
          <ac:spMkLst>
            <pc:docMk/>
            <pc:sldMk cId="1860327735" sldId="262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1:07.219" v="41" actId="20577"/>
          <ac:spMkLst>
            <pc:docMk/>
            <pc:sldMk cId="1860327735" sldId="262"/>
            <ac:spMk id="11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2:08.230" v="255" actId="20577"/>
          <ac:spMkLst>
            <pc:docMk/>
            <pc:sldMk cId="1860327735" sldId="262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3T02:37:54.184" v="1131" actId="20577"/>
        <pc:sldMkLst>
          <pc:docMk/>
          <pc:sldMk cId="1592173681" sldId="263"/>
        </pc:sldMkLst>
        <pc:spChg chg="mod">
          <ac:chgData name="Victoria Garcia" userId="e42ebcd81dcb1696" providerId="LiveId" clId="{61F01069-0157-4DEA-B800-05C0263CB74A}" dt="2021-03-13T02:37:54.184" v="1131" actId="20577"/>
          <ac:spMkLst>
            <pc:docMk/>
            <pc:sldMk cId="1592173681" sldId="263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9T19:25:25.670" v="1167" actId="20577"/>
        <pc:sldMkLst>
          <pc:docMk/>
          <pc:sldMk cId="3022716282" sldId="264"/>
        </pc:sldMkLst>
        <pc:spChg chg="mod">
          <ac:chgData name="Victoria Garcia" userId="e42ebcd81dcb1696" providerId="LiveId" clId="{61F01069-0157-4DEA-B800-05C0263CB74A}" dt="2021-03-19T19:25:25.670" v="1167" actId="20577"/>
          <ac:spMkLst>
            <pc:docMk/>
            <pc:sldMk cId="3022716282" sldId="264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9T19:26:08.460" v="1224" actId="20577"/>
        <pc:sldMkLst>
          <pc:docMk/>
          <pc:sldMk cId="1843870741" sldId="265"/>
        </pc:sldMkLst>
        <pc:spChg chg="mod">
          <ac:chgData name="Victoria Garcia" userId="e42ebcd81dcb1696" providerId="LiveId" clId="{61F01069-0157-4DEA-B800-05C0263CB74A}" dt="2021-03-19T19:26:08.460" v="1224" actId="20577"/>
          <ac:spMkLst>
            <pc:docMk/>
            <pc:sldMk cId="1843870741" sldId="265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0T03:36:30.502" v="1766" actId="20577"/>
        <pc:sldMkLst>
          <pc:docMk/>
          <pc:sldMk cId="211627305" sldId="266"/>
        </pc:sldMkLst>
        <pc:spChg chg="mod">
          <ac:chgData name="Victoria Garcia" userId="e42ebcd81dcb1696" providerId="LiveId" clId="{61F01069-0157-4DEA-B800-05C0263CB74A}" dt="2021-03-20T03:36:30.502" v="1766" actId="20577"/>
          <ac:spMkLst>
            <pc:docMk/>
            <pc:sldMk cId="211627305" sldId="266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9T19:29:46.035" v="1256" actId="1036"/>
          <ac:spMkLst>
            <pc:docMk/>
            <pc:sldMk cId="211627305" sldId="266"/>
            <ac:spMk id="6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0T03:43:40.473" v="2631" actId="20577"/>
        <pc:sldMkLst>
          <pc:docMk/>
          <pc:sldMk cId="821726764" sldId="267"/>
        </pc:sldMkLst>
        <pc:spChg chg="mod">
          <ac:chgData name="Victoria Garcia" userId="e42ebcd81dcb1696" providerId="LiveId" clId="{61F01069-0157-4DEA-B800-05C0263CB74A}" dt="2021-03-20T03:43:40.473" v="2631" actId="20577"/>
          <ac:spMkLst>
            <pc:docMk/>
            <pc:sldMk cId="821726764" sldId="267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7T04:18:27.291" v="2659" actId="20577"/>
        <pc:sldMkLst>
          <pc:docMk/>
          <pc:sldMk cId="3028118351" sldId="268"/>
        </pc:sldMkLst>
        <pc:spChg chg="mod">
          <ac:chgData name="Victoria Garcia" userId="e42ebcd81dcb1696" providerId="LiveId" clId="{61F01069-0157-4DEA-B800-05C0263CB74A}" dt="2021-03-27T04:18:27.291" v="2659" actId="20577"/>
          <ac:spMkLst>
            <pc:docMk/>
            <pc:sldMk cId="3028118351" sldId="268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7T04:20:03.610" v="2879" actId="5793"/>
        <pc:sldMkLst>
          <pc:docMk/>
          <pc:sldMk cId="235469069" sldId="269"/>
        </pc:sldMkLst>
        <pc:spChg chg="mod">
          <ac:chgData name="Victoria Garcia" userId="e42ebcd81dcb1696" providerId="LiveId" clId="{61F01069-0157-4DEA-B800-05C0263CB74A}" dt="2021-03-27T04:20:03.610" v="2879" actId="5793"/>
          <ac:spMkLst>
            <pc:docMk/>
            <pc:sldMk cId="235469069" sldId="26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1329</Words>
  <Application>Microsoft Office PowerPoint</Application>
  <PresentationFormat>Carta (216 x 279 mm)</PresentationFormat>
  <Paragraphs>187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4</cp:revision>
  <dcterms:created xsi:type="dcterms:W3CDTF">2020-10-10T03:00:04Z</dcterms:created>
  <dcterms:modified xsi:type="dcterms:W3CDTF">2021-04-17T03:33:21Z</dcterms:modified>
</cp:coreProperties>
</file>