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xjX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OWuaYB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2688" y="1400786"/>
            <a:ext cx="8506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 smtClean="0">
                <a:latin typeface="Berlin Sans FB" panose="020E0602020502020306" pitchFamily="34" charset="0"/>
              </a:rPr>
              <a:t>Los </a:t>
            </a:r>
            <a:r>
              <a:rPr lang="es-MX" sz="2400" dirty="0">
                <a:latin typeface="Berlin Sans FB" panose="020E0602020502020306" pitchFamily="34" charset="0"/>
              </a:rPr>
              <a:t>textos instructivos tienen como propósito dirigir las acciones del lector. Muestran pasos a seguir, materiales y como lo dice su propio nombre: instruyen en alguna actividad. Generalmente se aplican para resolver problemas de la vida cotidiana, por ejemplo: cómo utilizar un televisor, como armar un juguete, cómo cocinar algún alimento, cómo instalar una computadora, cómo pintar un cuarto, etc.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INSTRUCTIVOS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492142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2QxjX54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liz lindo niño pequeño niño y niña cuaderno Vector Premiu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1725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59283" y="772854"/>
            <a:ext cx="3673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31F20"/>
                </a:solidFill>
                <a:effectLst/>
                <a:latin typeface="Berlin Sans FB" panose="020E0602020502020306" pitchFamily="34" charset="0"/>
              </a:rPr>
              <a:t>EXPLICACIÓN PARA EL ALUMNO 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46302" y="1586323"/>
            <a:ext cx="483292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Un instructivo son indicaciones a seguir para lograr </a:t>
            </a:r>
            <a:r>
              <a:rPr lang="es-MX" sz="2400" dirty="0">
                <a:latin typeface="Berlin Sans FB" panose="020E0602020502020306" pitchFamily="34" charset="0"/>
              </a:rPr>
              <a:t>realizar </a:t>
            </a:r>
            <a:r>
              <a:rPr lang="es-MX" sz="2400" dirty="0" smtClean="0">
                <a:latin typeface="Berlin Sans FB" panose="020E0602020502020306" pitchFamily="34" charset="0"/>
              </a:rPr>
              <a:t>o utilizar algo como por ejemplo un </a:t>
            </a:r>
            <a:r>
              <a:rPr lang="es-MX" sz="2400" dirty="0">
                <a:latin typeface="Berlin Sans FB" panose="020E0602020502020306" pitchFamily="34" charset="0"/>
              </a:rPr>
              <a:t>televisor, como armar un juguete, cómo cocinar algún alimento, cómo instalar una computadora, cómo pintar un cuarto, etc.</a:t>
            </a:r>
          </a:p>
          <a:p>
            <a:pPr algn="just"/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0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901178" y="1514747"/>
            <a:ext cx="838964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 smtClean="0">
                <a:latin typeface="Berlin Sans FB" panose="020E0602020502020306" pitchFamily="34" charset="0"/>
              </a:rPr>
              <a:t>Una </a:t>
            </a:r>
            <a:r>
              <a:rPr lang="es-MX" sz="2200" dirty="0">
                <a:latin typeface="Berlin Sans FB" panose="020E0602020502020306" pitchFamily="34" charset="0"/>
              </a:rPr>
              <a:t>receta de </a:t>
            </a:r>
            <a:r>
              <a:rPr lang="es-MX" sz="2200" dirty="0" smtClean="0">
                <a:latin typeface="Berlin Sans FB" panose="020E0602020502020306" pitchFamily="34" charset="0"/>
              </a:rPr>
              <a:t>cocina, </a:t>
            </a:r>
            <a:r>
              <a:rPr lang="es-MX" sz="2200" dirty="0">
                <a:latin typeface="Berlin Sans FB" panose="020E0602020502020306" pitchFamily="34" charset="0"/>
              </a:rPr>
              <a:t>en gastronomía, es una descripción ordenada de un procedimiento culinario. Suele consistir primero en una lista de ingredientes necesarios, seguido de una serie de instrucciones con la cual se elabora un plato o una bebida </a:t>
            </a:r>
            <a:r>
              <a:rPr lang="es-MX" sz="2200" dirty="0" smtClean="0">
                <a:latin typeface="Berlin Sans FB" panose="020E0602020502020306" pitchFamily="34" charset="0"/>
              </a:rPr>
              <a:t>específicos. Suele </a:t>
            </a:r>
            <a:r>
              <a:rPr lang="es-MX" sz="2200" dirty="0">
                <a:latin typeface="Berlin Sans FB" panose="020E0602020502020306" pitchFamily="34" charset="0"/>
              </a:rPr>
              <a:t>incluir en algunos casos una lista de los utensilios de cocina adecuados para su realización. Ocasionalmente incluye una descripción social, histórica que motiva la receta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145378" y="751664"/>
            <a:ext cx="3433788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RECETA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82910" y="5455951"/>
            <a:ext cx="2448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2OWuaYB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756657" y="2321004"/>
            <a:ext cx="66786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Una receta es </a:t>
            </a:r>
            <a:r>
              <a:rPr lang="es-MX" sz="2400" dirty="0">
                <a:latin typeface="Berlin Sans FB" panose="020E0602020502020306" pitchFamily="34" charset="0"/>
              </a:rPr>
              <a:t>una guía de instrucciones para la elaboración de platillos, </a:t>
            </a:r>
            <a:r>
              <a:rPr lang="es-MX" sz="2400" dirty="0" smtClean="0">
                <a:latin typeface="Berlin Sans FB" panose="020E0602020502020306" pitchFamily="34" charset="0"/>
              </a:rPr>
              <a:t>bebidas, postres, etc. es una guía que contiene pasos a seguir con un orden.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0" t="44959" r="14121" b="21211"/>
          <a:stretch/>
        </p:blipFill>
        <p:spPr bwMode="auto">
          <a:xfrm>
            <a:off x="3733057" y="5284520"/>
            <a:ext cx="4449041" cy="1395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243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8</cp:revision>
  <dcterms:created xsi:type="dcterms:W3CDTF">2021-03-12T05:38:47Z</dcterms:created>
  <dcterms:modified xsi:type="dcterms:W3CDTF">2021-04-17T02:25:28Z</dcterms:modified>
</cp:coreProperties>
</file>