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458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552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00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244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7524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14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881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4758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412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684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39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C079-1CD6-4245-B184-824CD442C56B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383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ncontrar Más Fondo Información acerca de 8x8ft historieta nubes blancas  cielo azul claro encargo Kits de estudio de fotografí… | Fondos de bebes,  Nubes, Cielo azu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25"/>
          <a:stretch/>
        </p:blipFill>
        <p:spPr bwMode="auto">
          <a:xfrm>
            <a:off x="0" y="0"/>
            <a:ext cx="12192000" cy="6758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84" y="215210"/>
            <a:ext cx="2000150" cy="2285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6004111" y="564777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400" dirty="0" smtClean="0">
                <a:latin typeface="AR BONNIE" panose="02000000000000000000" pitchFamily="2" charset="0"/>
              </a:rPr>
              <a:t>Notas científicas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83584" y="2514544"/>
            <a:ext cx="3402616" cy="14465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1600" b="1" dirty="0" smtClean="0"/>
              <a:t>Investigación</a:t>
            </a:r>
          </a:p>
          <a:p>
            <a:r>
              <a:rPr lang="es-MX" sz="1200" dirty="0" smtClean="0"/>
              <a:t>Feria </a:t>
            </a:r>
          </a:p>
          <a:p>
            <a:r>
              <a:rPr lang="es-MX" sz="1200" dirty="0"/>
              <a:t>Una feria es un evento industrial, social, económico y cultural —establecido, temporal o ambulante, periódico o anual— que se lleva a cabo en una sede y que llega a abarcar generalmente un tema o propósito común. </a:t>
            </a:r>
            <a:endParaRPr lang="es-MX" sz="1200" dirty="0" smtClean="0"/>
          </a:p>
        </p:txBody>
      </p:sp>
      <p:sp>
        <p:nvSpPr>
          <p:cNvPr id="7" name="CuadroTexto 6"/>
          <p:cNvSpPr txBox="1"/>
          <p:nvPr/>
        </p:nvSpPr>
        <p:spPr>
          <a:xfrm>
            <a:off x="4052668" y="1773794"/>
            <a:ext cx="3827605" cy="206210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b="1" dirty="0" smtClean="0"/>
              <a:t>Investigación</a:t>
            </a:r>
          </a:p>
          <a:p>
            <a:r>
              <a:rPr lang="es-MX" sz="1600" b="1" dirty="0" smtClean="0"/>
              <a:t>Obras de arte</a:t>
            </a:r>
          </a:p>
          <a:p>
            <a:r>
              <a:rPr lang="es-MX" sz="1600" dirty="0" smtClean="0"/>
              <a:t>Los </a:t>
            </a:r>
            <a:r>
              <a:rPr lang="es-MX" sz="1600" dirty="0"/>
              <a:t>términos obra de arte y obra artística son las denominaciones que se dan al producto de una creación en el campo del arte, creación a la que se atribuye una función estética o social</a:t>
            </a:r>
            <a:r>
              <a:rPr lang="es-MX" sz="1600" b="1" dirty="0" smtClean="0"/>
              <a:t> </a:t>
            </a:r>
          </a:p>
          <a:p>
            <a:endParaRPr lang="es-MX" sz="1600" b="1" dirty="0" smtClean="0"/>
          </a:p>
        </p:txBody>
      </p:sp>
      <p:sp>
        <p:nvSpPr>
          <p:cNvPr id="8" name="Rectángulo 7"/>
          <p:cNvSpPr/>
          <p:nvPr/>
        </p:nvSpPr>
        <p:spPr>
          <a:xfrm>
            <a:off x="8238377" y="1773794"/>
            <a:ext cx="3581587" cy="40318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MX" sz="1600" b="1" dirty="0" smtClean="0">
                <a:solidFill>
                  <a:srgbClr val="212529"/>
                </a:solidFill>
                <a:effectLst/>
                <a:latin typeface="Montserrat"/>
              </a:rPr>
              <a:t>Investigación</a:t>
            </a:r>
          </a:p>
          <a:p>
            <a:r>
              <a:rPr lang="es-MX" sz="1600" dirty="0" smtClean="0"/>
              <a:t>Costumbre o tradición</a:t>
            </a:r>
          </a:p>
          <a:p>
            <a:r>
              <a:rPr lang="es-MX" sz="1600" dirty="0"/>
              <a:t> Una tradición es una creación, actividad, rito o costumbre, que se transmite de generación en generación al interior de una comunidad.</a:t>
            </a:r>
          </a:p>
          <a:p>
            <a:endParaRPr lang="es-MX" sz="1600" dirty="0"/>
          </a:p>
          <a:p>
            <a:r>
              <a:rPr lang="es-MX" sz="1600" dirty="0"/>
              <a:t>Existen tradiciones familiares, tradiciones locales, tradiciones nacionales y tradiciones que se vinculan a las creencias de cada persona, entre muchas otras.</a:t>
            </a:r>
          </a:p>
          <a:p>
            <a:endParaRPr lang="es-MX" sz="1600" dirty="0"/>
          </a:p>
          <a:p>
            <a:r>
              <a:rPr lang="es-MX" sz="1600" dirty="0"/>
              <a:t>Una tradición es, por lo tanto, algo que en la mayoría de los casos se hereda y que forma parte de la identidad.</a:t>
            </a:r>
            <a:endParaRPr lang="es-MX" sz="1600" dirty="0" smtClean="0"/>
          </a:p>
        </p:txBody>
      </p:sp>
    </p:spTree>
    <p:extLst>
      <p:ext uri="{BB962C8B-B14F-4D97-AF65-F5344CB8AC3E}">
        <p14:creationId xmlns:p14="http://schemas.microsoft.com/office/powerpoint/2010/main" val="95568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ncontrar Más Fondo Información acerca de 8x8ft historieta nubes blancas  cielo azul claro encargo Kits de estudio de fotografí… | Fondos de bebes,  Nubes, Cielo azu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25"/>
          <a:stretch/>
        </p:blipFill>
        <p:spPr bwMode="auto">
          <a:xfrm>
            <a:off x="0" y="0"/>
            <a:ext cx="12192000" cy="6758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635" y="123342"/>
            <a:ext cx="2000150" cy="2285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362491" y="1809617"/>
            <a:ext cx="3523640" cy="15696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1600" b="1" dirty="0" smtClean="0"/>
              <a:t>Explicación para los alumnos </a:t>
            </a:r>
          </a:p>
          <a:p>
            <a:r>
              <a:rPr lang="es-MX" sz="1600" b="1" dirty="0" smtClean="0"/>
              <a:t>Feria </a:t>
            </a:r>
          </a:p>
          <a:p>
            <a:r>
              <a:rPr lang="es-MX" sz="1600" dirty="0"/>
              <a:t>Instalación en la que se exhiben cada cierto tiempo productos de un determinado ramo industrial o comercial para su promoción y venta.</a:t>
            </a:r>
            <a:endParaRPr lang="es-MX" sz="1600" b="1" dirty="0" smtClean="0"/>
          </a:p>
        </p:txBody>
      </p:sp>
      <p:sp>
        <p:nvSpPr>
          <p:cNvPr id="7" name="CuadroTexto 6"/>
          <p:cNvSpPr txBox="1"/>
          <p:nvPr/>
        </p:nvSpPr>
        <p:spPr>
          <a:xfrm>
            <a:off x="4269476" y="1748062"/>
            <a:ext cx="3827605" cy="48320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Explicación para alumnos</a:t>
            </a:r>
          </a:p>
          <a:p>
            <a:r>
              <a:rPr lang="es-MX" sz="2400" b="1" dirty="0" smtClean="0"/>
              <a:t>Obra de arte</a:t>
            </a:r>
          </a:p>
          <a:p>
            <a:r>
              <a:rPr lang="es-MX" sz="2400" b="1" dirty="0"/>
              <a:t> </a:t>
            </a:r>
            <a:r>
              <a:rPr lang="es-MX" sz="2400" b="1" dirty="0" smtClean="0"/>
              <a:t>s</a:t>
            </a:r>
            <a:r>
              <a:rPr lang="es-MX" sz="2400" dirty="0" smtClean="0"/>
              <a:t>e </a:t>
            </a:r>
            <a:r>
              <a:rPr lang="es-MX" sz="2400" dirty="0"/>
              <a:t>llama </a:t>
            </a:r>
            <a:r>
              <a:rPr lang="es-MX" sz="2400" b="1" dirty="0"/>
              <a:t>obra de arte</a:t>
            </a:r>
            <a:r>
              <a:rPr lang="es-MX" sz="2400" dirty="0"/>
              <a:t> a aquella producción que realiza un </a:t>
            </a:r>
            <a:r>
              <a:rPr lang="es-MX" sz="2400" b="1" dirty="0"/>
              <a:t>artista</a:t>
            </a:r>
            <a:r>
              <a:rPr lang="es-MX" sz="2400" dirty="0"/>
              <a:t> plástico o cualquier individuo, que es el resultado de su creatividad e imaginación, </a:t>
            </a:r>
            <a:r>
              <a:rPr lang="es-MX" sz="2400" b="1" dirty="0"/>
              <a:t>y</a:t>
            </a:r>
            <a:r>
              <a:rPr lang="es-MX" sz="2400" dirty="0"/>
              <a:t> que expresa, ya sea un concepto o una manifestación sentimental o emocional.</a:t>
            </a:r>
            <a:endParaRPr lang="es-MX" sz="2400" b="1" dirty="0" smtClean="0"/>
          </a:p>
          <a:p>
            <a:endParaRPr lang="es-MX" sz="2400" b="1" dirty="0" smtClean="0"/>
          </a:p>
          <a:p>
            <a:r>
              <a:rPr lang="es-MX" sz="2000" dirty="0"/>
              <a:t> </a:t>
            </a:r>
            <a:endParaRPr lang="es-MX" sz="2000" dirty="0" smtClean="0"/>
          </a:p>
        </p:txBody>
      </p:sp>
      <p:sp>
        <p:nvSpPr>
          <p:cNvPr id="8" name="Rectángulo 7"/>
          <p:cNvSpPr/>
          <p:nvPr/>
        </p:nvSpPr>
        <p:spPr>
          <a:xfrm>
            <a:off x="8480426" y="1913928"/>
            <a:ext cx="3581587" cy="47089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rgbClr val="212529"/>
                </a:solidFill>
                <a:latin typeface="Montserrat"/>
              </a:rPr>
              <a:t>Explicación para los alumnos.</a:t>
            </a:r>
          </a:p>
          <a:p>
            <a:r>
              <a:rPr lang="es-MX" sz="2400" b="1" dirty="0" smtClean="0">
                <a:solidFill>
                  <a:srgbClr val="212529"/>
                </a:solidFill>
                <a:latin typeface="Montserrat"/>
              </a:rPr>
              <a:t>Costumbre o tradición </a:t>
            </a:r>
          </a:p>
          <a:p>
            <a:r>
              <a:rPr lang="es-MX" sz="1200" b="1" dirty="0">
                <a:solidFill>
                  <a:srgbClr val="212529"/>
                </a:solidFill>
                <a:latin typeface="Montserrat"/>
              </a:rPr>
              <a:t>Las costumbres son formas de comportamiento particular que asume toda una comunidad y que la distinguen de otras comunidades; como sus danzas, fiestas, comidas, idioma o artesanía. Estas costumbres se van transmitiendo de una generación a otra, ya sea en forma de tradición oral o representativa, o como instituciones.</a:t>
            </a:r>
            <a:endParaRPr lang="es-MX" sz="1200" b="1" dirty="0" smtClean="0">
              <a:solidFill>
                <a:srgbClr val="212529"/>
              </a:solidFill>
              <a:latin typeface="Montserrat"/>
            </a:endParaRPr>
          </a:p>
          <a:p>
            <a:r>
              <a:rPr lang="es-MX" sz="1200" b="1" dirty="0">
                <a:solidFill>
                  <a:srgbClr val="212529"/>
                </a:solidFill>
                <a:latin typeface="Montserrat"/>
              </a:rPr>
              <a:t>Se conoce como costumbres a todas aquellas acciones, prácticas y actividades que son parte de la tradición de una comunidad o sociedad y que están profundamente relacionadas con su identidad, con su carácter único y con su historia.</a:t>
            </a:r>
            <a:endParaRPr lang="es-MX" sz="1200" b="1" dirty="0" smtClean="0">
              <a:solidFill>
                <a:srgbClr val="212529"/>
              </a:solidFill>
              <a:latin typeface="Montserrat"/>
            </a:endParaRPr>
          </a:p>
          <a:p>
            <a:endParaRPr lang="es-MX" sz="2400" b="1" dirty="0" smtClean="0">
              <a:solidFill>
                <a:srgbClr val="212529"/>
              </a:solidFill>
              <a:latin typeface="Montserrat"/>
            </a:endParaRPr>
          </a:p>
          <a:p>
            <a:r>
              <a:rPr lang="es-MX" sz="2400" b="1" dirty="0" smtClean="0">
                <a:solidFill>
                  <a:srgbClr val="212529"/>
                </a:solidFill>
                <a:latin typeface="Montserrat"/>
              </a:rPr>
              <a:t>  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6638990" y="718317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400" dirty="0" smtClean="0">
                <a:latin typeface="AR BONNIE" panose="02000000000000000000" pitchFamily="2" charset="0"/>
              </a:rPr>
              <a:t>Notas </a:t>
            </a:r>
            <a:r>
              <a:rPr lang="es-MX" sz="2400" smtClean="0">
                <a:latin typeface="AR BONNIE" panose="02000000000000000000" pitchFamily="2" charset="0"/>
              </a:rPr>
              <a:t>científicas </a:t>
            </a:r>
            <a:endParaRPr lang="es-MX" sz="2400" dirty="0" smtClean="0">
              <a:latin typeface="AR BONNI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7049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314</Words>
  <Application>Microsoft Office PowerPoint</Application>
  <PresentationFormat>Panorámica</PresentationFormat>
  <Paragraphs>29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 BONNIE</vt:lpstr>
      <vt:lpstr>Arial</vt:lpstr>
      <vt:lpstr>Calibri</vt:lpstr>
      <vt:lpstr>Calibri Light</vt:lpstr>
      <vt:lpstr>Montserrat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 Carranza</dc:creator>
  <cp:lastModifiedBy>Usuario</cp:lastModifiedBy>
  <cp:revision>10</cp:revision>
  <dcterms:created xsi:type="dcterms:W3CDTF">2020-10-10T04:54:13Z</dcterms:created>
  <dcterms:modified xsi:type="dcterms:W3CDTF">2021-04-16T23:04:50Z</dcterms:modified>
</cp:coreProperties>
</file>