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96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C080-C0A7-4C7B-8215-3B5C2DCA0703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4CAF-DB40-42B7-8EFB-4B09D46C55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01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C080-C0A7-4C7B-8215-3B5C2DCA0703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4CAF-DB40-42B7-8EFB-4B09D46C55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085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C080-C0A7-4C7B-8215-3B5C2DCA0703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4CAF-DB40-42B7-8EFB-4B09D46C55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8190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C080-C0A7-4C7B-8215-3B5C2DCA0703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4CAF-DB40-42B7-8EFB-4B09D46C55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49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C080-C0A7-4C7B-8215-3B5C2DCA0703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4CAF-DB40-42B7-8EFB-4B09D46C55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40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C080-C0A7-4C7B-8215-3B5C2DCA0703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4CAF-DB40-42B7-8EFB-4B09D46C55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253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C080-C0A7-4C7B-8215-3B5C2DCA0703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4CAF-DB40-42B7-8EFB-4B09D46C55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3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C080-C0A7-4C7B-8215-3B5C2DCA0703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4CAF-DB40-42B7-8EFB-4B09D46C55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156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C080-C0A7-4C7B-8215-3B5C2DCA0703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4CAF-DB40-42B7-8EFB-4B09D46C55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1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C080-C0A7-4C7B-8215-3B5C2DCA0703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4CAF-DB40-42B7-8EFB-4B09D46C55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18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3C080-C0A7-4C7B-8215-3B5C2DCA0703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4CAF-DB40-42B7-8EFB-4B09D46C55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602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3C080-C0A7-4C7B-8215-3B5C2DCA0703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F4CAF-DB40-42B7-8EFB-4B09D46C55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004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6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s.wikipedia.org/wiki/H%C3%A1bita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1543839" y="1243495"/>
            <a:ext cx="6264696" cy="4777795"/>
          </a:xfrm>
          <a:prstGeom prst="rect">
            <a:avLst/>
          </a:prstGeom>
          <a:solidFill>
            <a:srgbClr val="99CC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030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/>
        </p:nvSpPr>
        <p:spPr>
          <a:xfrm>
            <a:off x="1831782" y="1460589"/>
            <a:ext cx="5760639" cy="431443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2034197" y="1934173"/>
            <a:ext cx="5894583" cy="1110896"/>
            <a:chOff x="0" y="0"/>
            <a:chExt cx="4420078" cy="909701"/>
          </a:xfrm>
        </p:grpSpPr>
        <p:pic>
          <p:nvPicPr>
            <p:cNvPr id="7" name="2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861952" cy="909701"/>
            </a:xfrm>
            <a:prstGeom prst="rect">
              <a:avLst/>
            </a:prstGeom>
          </p:spPr>
        </p:pic>
        <p:sp>
          <p:nvSpPr>
            <p:cNvPr id="8" name="1 CuadroTexto"/>
            <p:cNvSpPr txBox="1"/>
            <p:nvPr/>
          </p:nvSpPr>
          <p:spPr>
            <a:xfrm>
              <a:off x="2135348" y="152874"/>
              <a:ext cx="2284730" cy="73787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defRPr/>
              </a:pPr>
              <a:endParaRPr lang="es-MX" sz="1600" b="1" kern="0" dirty="0">
                <a:solidFill>
                  <a:srgbClr val="000000"/>
                </a:solidFill>
                <a:latin typeface="Berlin Sans FB" pitchFamily="34" charset="0"/>
                <a:ea typeface="Times New Roman"/>
              </a:endParaRPr>
            </a:p>
          </p:txBody>
        </p:sp>
        <p:cxnSp>
          <p:nvCxnSpPr>
            <p:cNvPr id="9" name="12 Conector recto"/>
            <p:cNvCxnSpPr/>
            <p:nvPr/>
          </p:nvCxnSpPr>
          <p:spPr>
            <a:xfrm>
              <a:off x="2079312" y="4"/>
              <a:ext cx="0" cy="837693"/>
            </a:xfrm>
            <a:prstGeom prst="line">
              <a:avLst/>
            </a:prstGeom>
            <a:noFill/>
            <a:ln w="19050" cap="flat" cmpd="sng" algn="ctr">
              <a:solidFill>
                <a:srgbClr val="000000">
                  <a:shade val="95000"/>
                  <a:satMod val="105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</p:grpSp>
      <p:sp>
        <p:nvSpPr>
          <p:cNvPr id="12" name="11 CuadroTexto"/>
          <p:cNvSpPr txBox="1"/>
          <p:nvPr/>
        </p:nvSpPr>
        <p:spPr>
          <a:xfrm>
            <a:off x="2936381" y="3045069"/>
            <a:ext cx="374261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Licenciatura en Educación Preescolar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Practica profesional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Profesor: Sonia Yvonne Garza Flores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Alumna practicante: Daniela Guadalupe Quilantán Rangel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4 B</a:t>
            </a: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#18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400" b="1" dirty="0">
                <a:solidFill>
                  <a:srgbClr val="000000"/>
                </a:solidFill>
                <a:latin typeface="Century Gothic" pitchFamily="34" charset="0"/>
              </a:rPr>
              <a:t>Jardín de Niños Ramón G. Bonfil</a:t>
            </a:r>
          </a:p>
          <a:p>
            <a:pPr algn="ctr"/>
            <a:r>
              <a:rPr lang="es-MX" sz="1400" b="1" dirty="0">
                <a:solidFill>
                  <a:srgbClr val="000000"/>
                </a:solidFill>
                <a:latin typeface="Century Gothic" pitchFamily="34" charset="0"/>
              </a:rPr>
              <a:t>Educadora titular: </a:t>
            </a:r>
            <a:r>
              <a:rPr lang="es-MX" sz="1400" dirty="0">
                <a:solidFill>
                  <a:srgbClr val="000000"/>
                </a:solidFill>
                <a:latin typeface="Century Gothic" pitchFamily="34" charset="0"/>
              </a:rPr>
              <a:t>Alejandra </a:t>
            </a:r>
            <a:r>
              <a:rPr lang="es-MX" sz="1400" dirty="0" err="1">
                <a:solidFill>
                  <a:srgbClr val="000000"/>
                </a:solidFill>
                <a:latin typeface="Century Gothic" pitchFamily="34" charset="0"/>
              </a:rPr>
              <a:t>Siller</a:t>
            </a:r>
            <a:endParaRPr lang="es-MX" sz="14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r>
              <a:rPr lang="es-MX" sz="1200" dirty="0">
                <a:solidFill>
                  <a:srgbClr val="000000"/>
                </a:solidFill>
                <a:latin typeface="Century Gothic" pitchFamily="34" charset="0"/>
              </a:rPr>
              <a:t>Grupo: 2 A</a:t>
            </a: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  <a:p>
            <a:pPr algn="ctr"/>
            <a:endParaRPr lang="es-MX" sz="12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16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>
            <a:off x="6245131" y="4171950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13 Conector recto"/>
          <p:cNvCxnSpPr/>
          <p:nvPr/>
        </p:nvCxnSpPr>
        <p:spPr>
          <a:xfrm>
            <a:off x="3064471" y="2793773"/>
            <a:ext cx="144016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3617" b="56915" l="50887" r="97518">
                        <a14:foregroundMark x1="54255" y1="46631" x2="91312" y2="46454"/>
                        <a14:foregroundMark x1="58333" y1="54787" x2="91667" y2="54255"/>
                        <a14:foregroundMark x1="58865" y1="48227" x2="88652" y2="53723"/>
                        <a14:foregroundMark x1="72340" y1="48227" x2="88830" y2="51773"/>
                        <a14:foregroundMark x1="90603" y1="46631" x2="90603" y2="51241"/>
                        <a14:foregroundMark x1="59397" y1="50000" x2="59752" y2="528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3448" r="2177" b="41422"/>
          <a:stretch/>
        </p:blipFill>
        <p:spPr bwMode="auto">
          <a:xfrm>
            <a:off x="3595975" y="955305"/>
            <a:ext cx="2232248" cy="46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5094633" y="1951720"/>
            <a:ext cx="19520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prstClr val="black"/>
                </a:solidFill>
                <a:latin typeface="Century Gothic" pitchFamily="34" charset="0"/>
              </a:rPr>
              <a:t>CUADERNO DE NOTAS CIENTIFICAS</a:t>
            </a:r>
          </a:p>
        </p:txBody>
      </p:sp>
      <p:pic>
        <p:nvPicPr>
          <p:cNvPr id="2050" name="Picture 2" descr=" 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065" y="1794784"/>
            <a:ext cx="1329429" cy="237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 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>
                        <a14:foregroundMark x1="27660" y1="43348" x2="77447" y2="40773"/>
                        <a14:foregroundMark x1="51489" y1="21459" x2="40851" y2="321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" y="5041374"/>
            <a:ext cx="1831782" cy="181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72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pic>
        <p:nvPicPr>
          <p:cNvPr id="1030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894" b="36170"/>
          <a:stretch/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Papel Rasgado | Free Vectors, Stock Photos &amp; PSD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-915316"/>
            <a:ext cx="6552728" cy="382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Fichas, firmas, difusiones, apps para edits y más. #fanfiction #Fanfiction #amreading #books #wattp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9574" y1="6028" x2="11170" y2="27482"/>
                        <a14:foregroundMark x1="14716" y1="7447" x2="63652" y2="355"/>
                        <a14:foregroundMark x1="62057" y1="1596" x2="8156" y2="30674"/>
                        <a14:foregroundMark x1="3546" y1="4787" x2="7447" y2="44326"/>
                        <a14:foregroundMark x1="7801" y1="1596" x2="18794" y2="24291"/>
                        <a14:foregroundMark x1="1064" y1="1241" x2="1773" y2="44326"/>
                        <a14:foregroundMark x1="11702" y1="2128" x2="32979" y2="3369"/>
                        <a14:foregroundMark x1="39894" y1="7092" x2="10461" y2="25177"/>
                        <a14:foregroundMark x1="25355" y1="24645" x2="16135" y2="36879"/>
                        <a14:foregroundMark x1="32447" y1="20213" x2="32447" y2="20213"/>
                        <a14:foregroundMark x1="32624" y1="20213" x2="53723" y2="11525"/>
                        <a14:foregroundMark x1="64007" y1="1418" x2="62766" y2="6560"/>
                        <a14:foregroundMark x1="41844" y1="12411" x2="34929" y2="17730"/>
                        <a14:foregroundMark x1="18440" y1="31028" x2="7092" y2="46454"/>
                        <a14:foregroundMark x1="8511" y1="46986" x2="16667" y2="40780"/>
                        <a14:foregroundMark x1="93794" y1="69858" x2="88475" y2="96809"/>
                        <a14:foregroundMark x1="89716" y1="71986" x2="86170" y2="93085"/>
                        <a14:foregroundMark x1="96631" y1="64184" x2="92553" y2="84043"/>
                        <a14:foregroundMark x1="90957" y1="66489" x2="73227" y2="97695"/>
                        <a14:foregroundMark x1="71277" y1="86525" x2="66489" y2="99645"/>
                        <a14:foregroundMark x1="68794" y1="88475" x2="56560" y2="99823"/>
                        <a14:foregroundMark x1="61702" y1="89007" x2="54610" y2="97163"/>
                        <a14:foregroundMark x1="57624" y1="92908" x2="56383" y2="93794"/>
                        <a14:foregroundMark x1="62766" y1="87766" x2="68262" y2="85284"/>
                        <a14:foregroundMark x1="69858" y1="85284" x2="74645" y2="83511"/>
                        <a14:foregroundMark x1="87234" y1="82624" x2="82447" y2="99468"/>
                        <a14:foregroundMark x1="93794" y1="78723" x2="95745" y2="98404"/>
                        <a14:foregroundMark x1="97340" y1="72163" x2="97695" y2="93972"/>
                        <a14:backgroundMark x1="15780" y1="74291" x2="97163" y2="9574"/>
                        <a14:backgroundMark x1="86879" y1="22340" x2="42553" y2="732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44" t="50000"/>
          <a:stretch/>
        </p:blipFill>
        <p:spPr bwMode="auto">
          <a:xfrm>
            <a:off x="6245131" y="4171950"/>
            <a:ext cx="2903964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 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34468" y1="9442" x2="36596" y2="15021"/>
                        <a14:foregroundMark x1="84255" y1="20601" x2="79574" y2="296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7" y="4559796"/>
            <a:ext cx="223837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17016" y="2351782"/>
            <a:ext cx="8125391" cy="1815882"/>
          </a:xfrm>
          <a:prstGeom prst="rect">
            <a:avLst/>
          </a:prstGeom>
          <a:solidFill>
            <a:srgbClr val="FFCCCC"/>
          </a:solidFill>
        </p:spPr>
        <p:txBody>
          <a:bodyPr wrap="square">
            <a:spAutoFit/>
          </a:bodyPr>
          <a:lstStyle/>
          <a:p>
            <a:pPr algn="ctr"/>
            <a:r>
              <a:rPr lang="es-MX" sz="1600" b="1" dirty="0">
                <a:solidFill>
                  <a:prstClr val="black"/>
                </a:solidFill>
                <a:latin typeface="Century Gothic" pitchFamily="34" charset="0"/>
              </a:rPr>
              <a:t>Un circo </a:t>
            </a:r>
            <a:r>
              <a:rPr lang="es-MX" sz="1600" dirty="0">
                <a:solidFill>
                  <a:prstClr val="black"/>
                </a:solidFill>
                <a:latin typeface="Century Gothic" pitchFamily="34" charset="0"/>
              </a:rPr>
              <a:t>es un espectáculo artístico, normalmente itinerante, que puede incluir a acróbatas, contorsionistas, equilibristas, escapistas, forzudos, hombres bala, magos, malabaristas, mimos, </a:t>
            </a:r>
            <a:r>
              <a:rPr lang="es-MX" sz="1600" dirty="0" err="1">
                <a:solidFill>
                  <a:prstClr val="black"/>
                </a:solidFill>
                <a:latin typeface="Century Gothic" pitchFamily="34" charset="0"/>
              </a:rPr>
              <a:t>monociclistas</a:t>
            </a:r>
            <a:r>
              <a:rPr lang="es-MX" sz="1600" dirty="0">
                <a:solidFill>
                  <a:prstClr val="black"/>
                </a:solidFill>
                <a:latin typeface="Century Gothic" pitchFamily="34" charset="0"/>
              </a:rPr>
              <a:t>, payasos, titiriteros, </a:t>
            </a:r>
            <a:r>
              <a:rPr lang="es-MX" sz="1600" dirty="0" err="1">
                <a:solidFill>
                  <a:prstClr val="black"/>
                </a:solidFill>
                <a:latin typeface="Century Gothic" pitchFamily="34" charset="0"/>
              </a:rPr>
              <a:t>tragafuegos</a:t>
            </a:r>
            <a:r>
              <a:rPr lang="es-MX" sz="1600" dirty="0">
                <a:solidFill>
                  <a:prstClr val="black"/>
                </a:solidFill>
                <a:latin typeface="Century Gothic" pitchFamily="34" charset="0"/>
              </a:rPr>
              <a:t>, tragasables, trapecistas, ventrílocuos y </a:t>
            </a:r>
            <a:r>
              <a:rPr lang="es-MX" sz="1600" dirty="0" err="1">
                <a:solidFill>
                  <a:prstClr val="black"/>
                </a:solidFill>
                <a:latin typeface="Century Gothic" pitchFamily="34" charset="0"/>
              </a:rPr>
              <a:t>zanqueros</a:t>
            </a:r>
            <a:r>
              <a:rPr lang="es-MX" sz="1600" dirty="0" smtClean="0">
                <a:solidFill>
                  <a:prstClr val="black"/>
                </a:solidFill>
                <a:latin typeface="Century Gothic" pitchFamily="34" charset="0"/>
              </a:rPr>
              <a:t>.</a:t>
            </a:r>
          </a:p>
          <a:p>
            <a:pPr algn="ctr"/>
            <a:endParaRPr lang="es-MX" sz="1600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pPr algn="ctr"/>
            <a:r>
              <a:rPr lang="es-MX" sz="1600" dirty="0" smtClean="0">
                <a:solidFill>
                  <a:prstClr val="black"/>
                </a:solidFill>
                <a:latin typeface="Century Gothic" pitchFamily="34" charset="0"/>
              </a:rPr>
              <a:t>Como se explico: Es un lugar donde la gente se </a:t>
            </a:r>
            <a:r>
              <a:rPr lang="es-MX" sz="1600" dirty="0" err="1" smtClean="0">
                <a:solidFill>
                  <a:prstClr val="black"/>
                </a:solidFill>
                <a:latin typeface="Century Gothic" pitchFamily="34" charset="0"/>
              </a:rPr>
              <a:t>reune</a:t>
            </a:r>
            <a:r>
              <a:rPr lang="es-MX" sz="1600" dirty="0" smtClean="0">
                <a:solidFill>
                  <a:prstClr val="black"/>
                </a:solidFill>
                <a:latin typeface="Century Gothic" pitchFamily="34" charset="0"/>
              </a:rPr>
              <a:t> para ver </a:t>
            </a:r>
            <a:r>
              <a:rPr lang="es-MX" sz="1600" dirty="0" err="1" smtClean="0">
                <a:solidFill>
                  <a:prstClr val="black"/>
                </a:solidFill>
                <a:latin typeface="Century Gothic" pitchFamily="34" charset="0"/>
              </a:rPr>
              <a:t>espectaculos</a:t>
            </a:r>
            <a:r>
              <a:rPr lang="es-MX" sz="1600" dirty="0" smtClean="0">
                <a:solidFill>
                  <a:prstClr val="black"/>
                </a:solidFill>
                <a:latin typeface="Century Gothic" pitchFamily="34" charset="0"/>
              </a:rPr>
              <a:t> y divertirse. En él hay payasos, magos, malabaristas.</a:t>
            </a:r>
            <a:endParaRPr lang="es-MX" sz="16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50053" y="501443"/>
            <a:ext cx="8775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ln w="76200">
                  <a:solidFill>
                    <a:prstClr val="white"/>
                  </a:solidFill>
                </a:ln>
                <a:solidFill>
                  <a:srgbClr val="7030A0"/>
                </a:solidFill>
                <a:latin typeface="Cream candy" pitchFamily="50" charset="0"/>
              </a:rPr>
              <a:t>Conceptos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75944" y="498526"/>
            <a:ext cx="8724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ln w="76200">
                  <a:noFill/>
                </a:ln>
                <a:solidFill>
                  <a:prstClr val="black"/>
                </a:solidFill>
                <a:latin typeface="Cream candy" pitchFamily="50" charset="0"/>
              </a:rPr>
              <a:t>Conceptos</a:t>
            </a:r>
          </a:p>
        </p:txBody>
      </p:sp>
      <p:sp>
        <p:nvSpPr>
          <p:cNvPr id="11" name="10 Estrella de 5 puntas"/>
          <p:cNvSpPr/>
          <p:nvPr/>
        </p:nvSpPr>
        <p:spPr>
          <a:xfrm>
            <a:off x="8549542" y="4002673"/>
            <a:ext cx="349046" cy="33855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  <a:latin typeface="Century Gothic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31443" y="1751936"/>
            <a:ext cx="7710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prstClr val="black"/>
                </a:solidFill>
                <a:latin typeface="Century Gothic" pitchFamily="34" charset="0"/>
              </a:rPr>
              <a:t>Investigación de conceptos:</a:t>
            </a:r>
            <a:endParaRPr lang="es-MX" sz="20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75909" y="4550466"/>
            <a:ext cx="6588611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MX" sz="1600" b="1" dirty="0" smtClean="0">
                <a:solidFill>
                  <a:prstClr val="black"/>
                </a:solidFill>
                <a:latin typeface="Century Gothic" pitchFamily="34" charset="0"/>
              </a:rPr>
              <a:t>hábitat</a:t>
            </a:r>
            <a:r>
              <a:rPr lang="es-MX" sz="1600" dirty="0" smtClean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es-MX" sz="1600" dirty="0">
                <a:solidFill>
                  <a:prstClr val="black"/>
                </a:solidFill>
                <a:latin typeface="Century Gothic" pitchFamily="34" charset="0"/>
              </a:rPr>
              <a:t>es utilizado por biólogos y ecólogos con una acepción mientras que arquitectos y urbanistas lo utilizan desde una visión antrópica. </a:t>
            </a:r>
            <a:endParaRPr lang="es-MX" sz="1600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pPr algn="ctr"/>
            <a:r>
              <a:rPr lang="es-MX" sz="1600" dirty="0" smtClean="0">
                <a:solidFill>
                  <a:prstClr val="black"/>
                </a:solidFill>
                <a:latin typeface="Century Gothic" pitchFamily="34" charset="0"/>
              </a:rPr>
              <a:t>Como se explico: </a:t>
            </a:r>
          </a:p>
          <a:p>
            <a:pPr algn="ctr"/>
            <a:r>
              <a:rPr lang="es-MX" sz="1600" dirty="0" smtClean="0">
                <a:solidFill>
                  <a:prstClr val="black"/>
                </a:solidFill>
                <a:latin typeface="Century Gothic" pitchFamily="34" charset="0"/>
              </a:rPr>
              <a:t>Es un lugar especial donde los animales pueden encontrar lo que necesitan para vivir</a:t>
            </a:r>
            <a:endParaRPr lang="es-MX" sz="1600" dirty="0">
              <a:solidFill>
                <a:prstClr val="black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4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hlinkClick r:id="rId2"/>
              </a:rPr>
              <a:t>https://es.wikipedia.org/wiki/H%C3%A1bitat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>https://es.wikipedia.org/wiki/H%C3%A1bitat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741942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168</Words>
  <Application>Microsoft Office PowerPoint</Application>
  <PresentationFormat>Presentación en pantalla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https://es.wikipedia.org/wiki/H%C3%A1bitat  https://es.wikipedia.org/wiki/H%C3%A1bitat 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daniela guadalupe quilantan rangel</cp:lastModifiedBy>
  <cp:revision>4</cp:revision>
  <dcterms:created xsi:type="dcterms:W3CDTF">2021-04-17T03:05:44Z</dcterms:created>
  <dcterms:modified xsi:type="dcterms:W3CDTF">2021-04-17T03:43:58Z</dcterms:modified>
</cp:coreProperties>
</file>