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01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085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19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49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40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53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3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156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1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618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602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C080-C0A7-4C7B-8215-3B5C2DCA070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4CAF-DB40-42B7-8EFB-4B09D46C55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004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s.wikipedia.org/wiki/H%C3%A1bita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7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915316"/>
            <a:ext cx="6552728" cy="382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7" y="4559796"/>
            <a:ext cx="223837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17016" y="2351782"/>
            <a:ext cx="8125391" cy="1815882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prstClr val="black"/>
                </a:solidFill>
                <a:latin typeface="Century Gothic" pitchFamily="34" charset="0"/>
              </a:rPr>
              <a:t>Un circo 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es un espectáculo artístico, normalmente itinerante, que puede incluir a acróbatas, contorsionistas, equilibristas, escapistas, forzudos, hombres bala, magos, malabaristas, mimos, </a:t>
            </a:r>
            <a:r>
              <a:rPr lang="es-MX" sz="1600" dirty="0" err="1">
                <a:solidFill>
                  <a:prstClr val="black"/>
                </a:solidFill>
                <a:latin typeface="Century Gothic" pitchFamily="34" charset="0"/>
              </a:rPr>
              <a:t>monociclistas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, payasos, titiriteros, </a:t>
            </a:r>
            <a:r>
              <a:rPr lang="es-MX" sz="1600" dirty="0" err="1">
                <a:solidFill>
                  <a:prstClr val="black"/>
                </a:solidFill>
                <a:latin typeface="Century Gothic" pitchFamily="34" charset="0"/>
              </a:rPr>
              <a:t>tragafuegos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, tragasables, trapecistas, ventrílocuos y </a:t>
            </a:r>
            <a:r>
              <a:rPr lang="es-MX" sz="1600" dirty="0" err="1">
                <a:solidFill>
                  <a:prstClr val="black"/>
                </a:solidFill>
                <a:latin typeface="Century Gothic" pitchFamily="34" charset="0"/>
              </a:rPr>
              <a:t>zanqueros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.</a:t>
            </a:r>
          </a:p>
          <a:p>
            <a:pPr algn="ctr"/>
            <a:endParaRPr lang="es-MX" sz="16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algn="ctr"/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Como se explico: Es un lugar donde la gente se </a:t>
            </a:r>
            <a:r>
              <a:rPr lang="es-MX" sz="1600" dirty="0" err="1" smtClean="0">
                <a:solidFill>
                  <a:prstClr val="black"/>
                </a:solidFill>
                <a:latin typeface="Century Gothic" pitchFamily="34" charset="0"/>
              </a:rPr>
              <a:t>reune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 para ver </a:t>
            </a:r>
            <a:r>
              <a:rPr lang="es-MX" sz="1600" dirty="0" err="1" smtClean="0">
                <a:solidFill>
                  <a:prstClr val="black"/>
                </a:solidFill>
                <a:latin typeface="Century Gothic" pitchFamily="34" charset="0"/>
              </a:rPr>
              <a:t>espectaculos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 y divertirse. En él hay payasos, magos, malabaristas.</a:t>
            </a:r>
            <a:endParaRPr lang="es-MX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50053" y="501443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75944" y="498526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</a:p>
        </p:txBody>
      </p:sp>
      <p:sp>
        <p:nvSpPr>
          <p:cNvPr id="11" name="10 Estrella de 5 puntas"/>
          <p:cNvSpPr/>
          <p:nvPr/>
        </p:nvSpPr>
        <p:spPr>
          <a:xfrm>
            <a:off x="8549542" y="4002673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31443" y="1751936"/>
            <a:ext cx="7710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prstClr val="black"/>
                </a:solidFill>
                <a:latin typeface="Century Gothic" pitchFamily="34" charset="0"/>
              </a:rPr>
              <a:t>Investigación de conceptos:</a:t>
            </a:r>
            <a:endParaRPr lang="es-MX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75909" y="4550466"/>
            <a:ext cx="6588611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prstClr val="black"/>
                </a:solidFill>
                <a:latin typeface="Century Gothic" pitchFamily="34" charset="0"/>
              </a:rPr>
              <a:t>hábitat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 </a:t>
            </a:r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es utilizado por biólogos y ecólogos con una acepción mientras que arquitectos y urbanistas lo utilizan desde una visión antrópica. </a:t>
            </a:r>
            <a:endParaRPr lang="es-MX" sz="16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algn="ctr"/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Como se explico: </a:t>
            </a:r>
          </a:p>
          <a:p>
            <a:pPr algn="ctr"/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Es un lugar especial donde los animales pueden encontrar lo que necesitan para vivir</a:t>
            </a:r>
            <a:endParaRPr lang="es-MX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hlinkClick r:id="rId2"/>
              </a:rPr>
              <a:t>https://es.wikipedia.org/wiki/H%C3%A1bitat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https://es.wikipedia.org/wiki/H%C3%A1bitat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4194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168</Words>
  <Application>Microsoft Office PowerPoint</Application>
  <PresentationFormat>Presentación en pantalla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https://es.wikipedia.org/wiki/H%C3%A1bitat  https://es.wikipedia.org/wiki/H%C3%A1bitat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4</cp:revision>
  <dcterms:created xsi:type="dcterms:W3CDTF">2021-04-17T03:05:44Z</dcterms:created>
  <dcterms:modified xsi:type="dcterms:W3CDTF">2021-04-17T03:43:58Z</dcterms:modified>
</cp:coreProperties>
</file>