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B334-2601-4EC9-B38E-B67493182CD1}" type="datetimeFigureOut">
              <a:rPr lang="es-ES_tradnl" smtClean="0"/>
              <a:t>07/04/2021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DDFE-7E50-44A1-8947-47DAD48548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21320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B334-2601-4EC9-B38E-B67493182CD1}" type="datetimeFigureOut">
              <a:rPr lang="es-ES_tradnl" smtClean="0"/>
              <a:t>07/04/2021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DDFE-7E50-44A1-8947-47DAD48548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823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B334-2601-4EC9-B38E-B67493182CD1}" type="datetimeFigureOut">
              <a:rPr lang="es-ES_tradnl" smtClean="0"/>
              <a:t>07/04/2021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DDFE-7E50-44A1-8947-47DAD48548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15336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B334-2601-4EC9-B38E-B67493182CD1}" type="datetimeFigureOut">
              <a:rPr lang="es-ES_tradnl" smtClean="0"/>
              <a:t>07/04/2021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DDFE-7E50-44A1-8947-47DAD48548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6574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B334-2601-4EC9-B38E-B67493182CD1}" type="datetimeFigureOut">
              <a:rPr lang="es-ES_tradnl" smtClean="0"/>
              <a:t>07/04/2021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DDFE-7E50-44A1-8947-47DAD48548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24090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B334-2601-4EC9-B38E-B67493182CD1}" type="datetimeFigureOut">
              <a:rPr lang="es-ES_tradnl" smtClean="0"/>
              <a:t>07/04/2021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DDFE-7E50-44A1-8947-47DAD48548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7046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B334-2601-4EC9-B38E-B67493182CD1}" type="datetimeFigureOut">
              <a:rPr lang="es-ES_tradnl" smtClean="0"/>
              <a:t>07/04/2021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DDFE-7E50-44A1-8947-47DAD48548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0865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B334-2601-4EC9-B38E-B67493182CD1}" type="datetimeFigureOut">
              <a:rPr lang="es-ES_tradnl" smtClean="0"/>
              <a:t>07/04/2021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DDFE-7E50-44A1-8947-47DAD48548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49540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B334-2601-4EC9-B38E-B67493182CD1}" type="datetimeFigureOut">
              <a:rPr lang="es-ES_tradnl" smtClean="0"/>
              <a:t>07/04/2021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DDFE-7E50-44A1-8947-47DAD48548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8771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B334-2601-4EC9-B38E-B67493182CD1}" type="datetimeFigureOut">
              <a:rPr lang="es-ES_tradnl" smtClean="0"/>
              <a:t>07/04/2021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DDFE-7E50-44A1-8947-47DAD48548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79425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B334-2601-4EC9-B38E-B67493182CD1}" type="datetimeFigureOut">
              <a:rPr lang="es-ES_tradnl" smtClean="0"/>
              <a:t>07/04/2021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DDFE-7E50-44A1-8947-47DAD48548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94777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1B334-2601-4EC9-B38E-B67493182CD1}" type="datetimeFigureOut">
              <a:rPr lang="es-ES_tradnl" smtClean="0"/>
              <a:t>07/04/2021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DDDFE-7E50-44A1-8947-47DAD48548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1293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C7Ogt498V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ncepto.de/leyenda/#ixzz6rNNWCW9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6w1HoeoUqLU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ncepto.de/leyenda/#ixzz6rNNWCW9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6w1HoeoUqL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390504" y="1397726"/>
            <a:ext cx="74327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dirty="0" smtClean="0">
                <a:solidFill>
                  <a:schemeClr val="accent6">
                    <a:lumMod val="50000"/>
                  </a:schemeClr>
                </a:solidFill>
                <a:latin typeface="Diverplate" pitchFamily="2" charset="0"/>
              </a:rPr>
              <a:t>CUADERNO DE NOTAS</a:t>
            </a:r>
          </a:p>
          <a:p>
            <a:pPr algn="ctr"/>
            <a:r>
              <a:rPr lang="es-MX" sz="8000" dirty="0" smtClean="0">
                <a:solidFill>
                  <a:schemeClr val="accent6">
                    <a:lumMod val="50000"/>
                  </a:schemeClr>
                </a:solidFill>
                <a:latin typeface="Diverplate" pitchFamily="2" charset="0"/>
              </a:rPr>
              <a:t>CIENTIFICAS </a:t>
            </a:r>
            <a:endParaRPr lang="es-ES_tradnl" sz="8000" dirty="0">
              <a:solidFill>
                <a:schemeClr val="accent6">
                  <a:lumMod val="50000"/>
                </a:schemeClr>
              </a:solidFill>
              <a:latin typeface="Diverpl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256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834639" y="1463041"/>
            <a:ext cx="6818811" cy="393192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 DEL ESTADO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Institución de práctica: 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“Jardín de niños Diego Rivera ”</a:t>
            </a:r>
            <a:r>
              <a:rPr lang="es-ES_tradn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</a:t>
            </a: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educadora titular: 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Carla  Priscila Amarillas de la Cruz 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 en el que realiza las prácticas: 2ª y 3ª “B” 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total, de niños: </a:t>
            </a:r>
            <a:r>
              <a:rPr lang="es-MX" sz="1600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</a:t>
            </a:r>
            <a:endParaRPr lang="es-MX" sz="16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alumna practicante: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Yadira Alejandra Palomo Rodríguez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grado: 4° sección: “B” número de lista: 13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periodo de práctica: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01 de marzo al 02 de julio del año 2021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92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redondeado 3"/>
          <p:cNvSpPr/>
          <p:nvPr/>
        </p:nvSpPr>
        <p:spPr>
          <a:xfrm>
            <a:off x="3843743" y="2815459"/>
            <a:ext cx="4258491" cy="599336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EXPLICACIÓN PARA NIÑOS:</a:t>
            </a:r>
            <a:endParaRPr lang="es-ES_tradnl" b="1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60564" y="975277"/>
            <a:ext cx="97971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_tradnl" dirty="0">
              <a:latin typeface="Century Gothic" panose="020B0502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79713" y="1166270"/>
            <a:ext cx="9986553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>
                <a:latin typeface="Century Gothic" panose="020B0502020202020204" pitchFamily="34" charset="0"/>
              </a:rPr>
              <a:t>Hábitats de los animales </a:t>
            </a:r>
            <a:r>
              <a:rPr lang="es-ES" b="1" dirty="0" smtClean="0">
                <a:latin typeface="Century Gothic" panose="020B0502020202020204" pitchFamily="34" charset="0"/>
              </a:rPr>
              <a:t>	 </a:t>
            </a:r>
          </a:p>
          <a:p>
            <a:pPr algn="ctr"/>
            <a:r>
              <a:rPr lang="es-ES" sz="1600" dirty="0">
                <a:latin typeface="Century Gothic" panose="020B0502020202020204" pitchFamily="34" charset="0"/>
              </a:rPr>
              <a:t>Un hábitat es el lugar o área donde reside una especie animal o vegetal. Es el espacio que reúne las condiciones adecuadas para que una especie pueda vivir y </a:t>
            </a:r>
            <a:r>
              <a:rPr lang="es-ES" sz="1600" dirty="0" smtClean="0">
                <a:latin typeface="Century Gothic" panose="020B0502020202020204" pitchFamily="34" charset="0"/>
              </a:rPr>
              <a:t>reproducirse. </a:t>
            </a:r>
            <a:endParaRPr lang="es-ES" sz="1600" dirty="0">
              <a:latin typeface="Century Gothic" panose="020B0502020202020204" pitchFamily="34" charset="0"/>
            </a:endParaRPr>
          </a:p>
          <a:p>
            <a:pPr algn="ctr"/>
            <a:endParaRPr lang="es-ES" sz="1600" i="0" dirty="0" smtClean="0">
              <a:solidFill>
                <a:srgbClr val="222222"/>
              </a:solidFill>
              <a:effectLst/>
              <a:latin typeface="Century Gothic" panose="020B0502020202020204" pitchFamily="34" charset="0"/>
            </a:endParaRPr>
          </a:p>
          <a:p>
            <a:pPr algn="ctr"/>
            <a:r>
              <a:rPr lang="es-ES" sz="1600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Fuente bibliográfica</a:t>
            </a:r>
            <a:r>
              <a:rPr lang="es-ES" sz="1600" b="1" dirty="0" smtClean="0">
                <a:solidFill>
                  <a:srgbClr val="222222"/>
                </a:solidFill>
                <a:latin typeface="Century Gothic" panose="020B0502020202020204" pitchFamily="34" charset="0"/>
              </a:rPr>
              <a:t>: </a:t>
            </a:r>
            <a:r>
              <a:rPr lang="es-ES" sz="1600" dirty="0" smtClean="0">
                <a:solidFill>
                  <a:srgbClr val="222222"/>
                </a:solidFill>
                <a:latin typeface="Century Gothic" panose="020B0502020202020204" pitchFamily="34" charset="0"/>
              </a:rPr>
              <a:t>https://www.google.com/search?q=habitats+de+los+animales+que+es&amp;sxsrf</a:t>
            </a:r>
            <a:endParaRPr lang="es-ES" sz="1600" i="0" dirty="0">
              <a:solidFill>
                <a:srgbClr val="222222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047999" y="3617434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latin typeface="Century Gothic" panose="020B0502020202020204" pitchFamily="34" charset="0"/>
              </a:rPr>
              <a:t>Observa el siguiente video: </a:t>
            </a:r>
            <a:r>
              <a:rPr lang="es-MX" dirty="0">
                <a:latin typeface="Century Gothic" panose="020B0502020202020204" pitchFamily="34" charset="0"/>
                <a:hlinkClick r:id="rId3"/>
              </a:rPr>
              <a:t>https://www.youtube.com/watch?v=kC7Ogt498VU</a:t>
            </a:r>
            <a:endParaRPr lang="es-MX" dirty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latin typeface="Century Gothic" panose="020B0502020202020204" pitchFamily="34" charset="0"/>
              </a:rPr>
              <a:t>Realiza dibujos acerca de las semejanzas que pudiste observar en el hábitat de algunos animales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MX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32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redondeado 3"/>
          <p:cNvSpPr/>
          <p:nvPr/>
        </p:nvSpPr>
        <p:spPr>
          <a:xfrm>
            <a:off x="3843743" y="2815459"/>
            <a:ext cx="4258491" cy="599336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EXPLICACIÓN PARA NIÑOS:</a:t>
            </a:r>
            <a:endParaRPr lang="es-ES_tradnl" b="1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60564" y="975277"/>
            <a:ext cx="97971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_tradnl" dirty="0">
              <a:latin typeface="Century Gothic" panose="020B0502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79713" y="1166270"/>
            <a:ext cx="998655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>
                <a:latin typeface="Century Gothic" panose="020B0502020202020204" pitchFamily="34" charset="0"/>
              </a:rPr>
              <a:t>Ubicación </a:t>
            </a:r>
            <a:r>
              <a:rPr lang="es-ES" b="1" dirty="0" smtClean="0">
                <a:latin typeface="Century Gothic" panose="020B0502020202020204" pitchFamily="34" charset="0"/>
              </a:rPr>
              <a:t>	 </a:t>
            </a:r>
          </a:p>
          <a:p>
            <a:pPr algn="ctr"/>
            <a:r>
              <a:rPr lang="es-ES" dirty="0">
                <a:latin typeface="Century Gothic" panose="020B0502020202020204" pitchFamily="34" charset="0"/>
              </a:rPr>
              <a:t>Ubicación es el lugar en que está ubicado algo o la acción y efecto de ubicar (situar, localizar o instalar en determinado lugar o </a:t>
            </a:r>
            <a:r>
              <a:rPr lang="es-ES" dirty="0" smtClean="0">
                <a:latin typeface="Century Gothic" panose="020B0502020202020204" pitchFamily="34" charset="0"/>
              </a:rPr>
              <a:t>espacio.</a:t>
            </a:r>
          </a:p>
          <a:p>
            <a:pPr algn="ctr"/>
            <a:endParaRPr lang="es-ES" sz="1600" i="0" dirty="0" smtClean="0">
              <a:solidFill>
                <a:srgbClr val="222222"/>
              </a:solidFill>
              <a:effectLst/>
              <a:latin typeface="Century Gothic" panose="020B0502020202020204" pitchFamily="34" charset="0"/>
            </a:endParaRPr>
          </a:p>
          <a:p>
            <a:pPr algn="ctr"/>
            <a:r>
              <a:rPr lang="es-ES" sz="1600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Fuente bibliográfica</a:t>
            </a:r>
            <a:r>
              <a:rPr lang="es-ES" sz="1600" b="1" dirty="0" smtClean="0">
                <a:solidFill>
                  <a:srgbClr val="222222"/>
                </a:solidFill>
                <a:latin typeface="Century Gothic" panose="020B0502020202020204" pitchFamily="34" charset="0"/>
              </a:rPr>
              <a:t>: </a:t>
            </a:r>
            <a:r>
              <a:rPr lang="es-ES" sz="1600" dirty="0" smtClean="0">
                <a:solidFill>
                  <a:srgbClr val="222222"/>
                </a:solidFill>
                <a:latin typeface="Century Gothic" panose="020B0502020202020204" pitchFamily="34" charset="0"/>
              </a:rPr>
              <a:t>https://definicion.de/ubicacion/</a:t>
            </a:r>
            <a:endParaRPr lang="es-ES" sz="1600" i="0" dirty="0">
              <a:solidFill>
                <a:srgbClr val="222222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066799" y="3648212"/>
            <a:ext cx="10058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latin typeface="Century Gothic" panose="020B0502020202020204" pitchFamily="34" charset="0"/>
              </a:rPr>
              <a:t>Pide a tu papi o mami que jueguen a esconder el tesoro.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latin typeface="Century Gothic" panose="020B0502020202020204" pitchFamily="34" charset="0"/>
              </a:rPr>
              <a:t>Papá o mamá tendrán que esconder el tesoro (pueden ser chocolates, dulces o algún juguete)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latin typeface="Century Gothic" panose="020B0502020202020204" pitchFamily="34" charset="0"/>
              </a:rPr>
              <a:t>Tendrán que elaborar un mapa en donde pongan las instrucciones de como llegar al tesoro. (con explicaciones como las siguientes: camina 4 pasos, y busca arriba de y luego camina a la derecha y busca a un lado de ).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latin typeface="Century Gothic" panose="020B0502020202020204" pitchFamily="34" charset="0"/>
              </a:rPr>
              <a:t>Después intenta tu esconder el tesoro y que papá o mamá lo encuentren </a:t>
            </a:r>
          </a:p>
        </p:txBody>
      </p:sp>
    </p:spTree>
    <p:extLst>
      <p:ext uri="{BB962C8B-B14F-4D97-AF65-F5344CB8AC3E}">
        <p14:creationId xmlns:p14="http://schemas.microsoft.com/office/powerpoint/2010/main" val="106266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redondeado 3"/>
          <p:cNvSpPr/>
          <p:nvPr/>
        </p:nvSpPr>
        <p:spPr>
          <a:xfrm>
            <a:off x="3843741" y="3129333"/>
            <a:ext cx="4258491" cy="599336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EXPLICACIÓN PARA NIÑOS:</a:t>
            </a:r>
            <a:endParaRPr lang="es-ES_tradnl" b="1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60564" y="975277"/>
            <a:ext cx="97971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_tradnl" dirty="0">
              <a:latin typeface="Century Gothic" panose="020B0502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79711" y="1083802"/>
            <a:ext cx="998655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>
                <a:latin typeface="Century Gothic" panose="020B0502020202020204" pitchFamily="34" charset="0"/>
              </a:rPr>
              <a:t>Leyenda</a:t>
            </a:r>
            <a:endParaRPr lang="es-ES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es-ES" dirty="0">
                <a:latin typeface="Century Gothic" panose="020B0502020202020204" pitchFamily="34" charset="0"/>
              </a:rPr>
              <a:t>Una leyenda es un relato que cuenta hechos humanos o sobrenaturales, que se transmite de generación en generación de manera oral o escrita dentro de una familia, clan o pueblo. Las leyendas relatan hechos y sucesos relacionados con la patria, héroes populares, criaturas imaginarias y ánimas.</a:t>
            </a:r>
            <a:br>
              <a:rPr lang="es-ES" dirty="0">
                <a:latin typeface="Century Gothic" panose="020B0502020202020204" pitchFamily="34" charset="0"/>
              </a:rPr>
            </a:br>
            <a:r>
              <a:rPr lang="es-ES" dirty="0">
                <a:latin typeface="Century Gothic" panose="020B0502020202020204" pitchFamily="34" charset="0"/>
              </a:rPr>
              <a:t/>
            </a:r>
            <a:br>
              <a:rPr lang="es-ES" dirty="0">
                <a:latin typeface="Century Gothic" panose="020B0502020202020204" pitchFamily="34" charset="0"/>
              </a:rPr>
            </a:br>
            <a:r>
              <a:rPr lang="es-ES" b="1" dirty="0">
                <a:latin typeface="Century Gothic" panose="020B0502020202020204" pitchFamily="34" charset="0"/>
              </a:rPr>
              <a:t>Fuente:</a:t>
            </a:r>
            <a:r>
              <a:rPr lang="es-ES" dirty="0">
                <a:latin typeface="Century Gothic" panose="020B0502020202020204" pitchFamily="34" charset="0"/>
              </a:rPr>
              <a:t> </a:t>
            </a:r>
            <a:r>
              <a:rPr lang="es-ES" dirty="0">
                <a:latin typeface="Century Gothic" panose="020B0502020202020204" pitchFamily="34" charset="0"/>
                <a:hlinkClick r:id="rId3"/>
              </a:rPr>
              <a:t>https://concepto.de/leyenda/#</a:t>
            </a:r>
            <a:r>
              <a:rPr lang="es-ES" dirty="0" smtClean="0">
                <a:latin typeface="Century Gothic" panose="020B0502020202020204" pitchFamily="34" charset="0"/>
                <a:hlinkClick r:id="rId3"/>
              </a:rPr>
              <a:t>ixzz6rNNWCW98</a:t>
            </a:r>
            <a:endParaRPr lang="es-ES" sz="1600" i="0" dirty="0" smtClean="0">
              <a:effectLst/>
              <a:latin typeface="Century Gothic" panose="020B0502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924987" y="3847313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MX" dirty="0">
                <a:latin typeface="Century Gothic" panose="020B0502020202020204" pitchFamily="34" charset="0"/>
              </a:rPr>
              <a:t>Escucha la siguiente leyenda: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MX" dirty="0">
                <a:latin typeface="Century Gothic" panose="020B0502020202020204" pitchFamily="34" charset="0"/>
                <a:hlinkClick r:id="rId4"/>
              </a:rPr>
              <a:t>https://www.youtube.com/watch?v=6w1HoeoUqLU</a:t>
            </a:r>
            <a:endParaRPr lang="es-MX" dirty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MX" dirty="0">
                <a:latin typeface="Century Gothic" panose="020B0502020202020204" pitchFamily="34" charset="0"/>
              </a:rPr>
              <a:t>Dibuja en tu cuaderno los personajes principales de la leyenda </a:t>
            </a:r>
          </a:p>
        </p:txBody>
      </p:sp>
    </p:spTree>
    <p:extLst>
      <p:ext uri="{BB962C8B-B14F-4D97-AF65-F5344CB8AC3E}">
        <p14:creationId xmlns:p14="http://schemas.microsoft.com/office/powerpoint/2010/main" val="103815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redondeado 3"/>
          <p:cNvSpPr/>
          <p:nvPr/>
        </p:nvSpPr>
        <p:spPr>
          <a:xfrm>
            <a:off x="3843741" y="3129333"/>
            <a:ext cx="4258491" cy="599336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EXPLICACIÓN PARA NIÑOS:</a:t>
            </a:r>
            <a:endParaRPr lang="es-ES_tradnl" b="1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60564" y="975277"/>
            <a:ext cx="97971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_tradnl" dirty="0">
              <a:latin typeface="Century Gothic" panose="020B0502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79711" y="1083802"/>
            <a:ext cx="998655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>
                <a:latin typeface="Century Gothic" panose="020B0502020202020204" pitchFamily="34" charset="0"/>
              </a:rPr>
              <a:t>Leyenda</a:t>
            </a:r>
            <a:endParaRPr lang="es-ES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es-ES" dirty="0">
                <a:latin typeface="Century Gothic" panose="020B0502020202020204" pitchFamily="34" charset="0"/>
              </a:rPr>
              <a:t>Una leyenda es un relato que cuenta hechos humanos o sobrenaturales, que se transmite de generación en generación de manera oral o escrita dentro de una familia, clan o pueblo. Las leyendas relatan hechos y sucesos relacionados con la patria, héroes populares, criaturas imaginarias y ánimas.</a:t>
            </a:r>
            <a:br>
              <a:rPr lang="es-ES" dirty="0">
                <a:latin typeface="Century Gothic" panose="020B0502020202020204" pitchFamily="34" charset="0"/>
              </a:rPr>
            </a:br>
            <a:r>
              <a:rPr lang="es-ES" dirty="0">
                <a:latin typeface="Century Gothic" panose="020B0502020202020204" pitchFamily="34" charset="0"/>
              </a:rPr>
              <a:t/>
            </a:r>
            <a:br>
              <a:rPr lang="es-ES" dirty="0">
                <a:latin typeface="Century Gothic" panose="020B0502020202020204" pitchFamily="34" charset="0"/>
              </a:rPr>
            </a:br>
            <a:r>
              <a:rPr lang="es-ES" b="1" dirty="0">
                <a:latin typeface="Century Gothic" panose="020B0502020202020204" pitchFamily="34" charset="0"/>
              </a:rPr>
              <a:t>Fuente:</a:t>
            </a:r>
            <a:r>
              <a:rPr lang="es-ES" dirty="0">
                <a:latin typeface="Century Gothic" panose="020B0502020202020204" pitchFamily="34" charset="0"/>
              </a:rPr>
              <a:t> </a:t>
            </a:r>
            <a:r>
              <a:rPr lang="es-ES" dirty="0">
                <a:latin typeface="Century Gothic" panose="020B0502020202020204" pitchFamily="34" charset="0"/>
                <a:hlinkClick r:id="rId3"/>
              </a:rPr>
              <a:t>https://concepto.de/leyenda/#</a:t>
            </a:r>
            <a:r>
              <a:rPr lang="es-ES" dirty="0" smtClean="0">
                <a:latin typeface="Century Gothic" panose="020B0502020202020204" pitchFamily="34" charset="0"/>
                <a:hlinkClick r:id="rId3"/>
              </a:rPr>
              <a:t>ixzz6rNNWCW98</a:t>
            </a:r>
            <a:endParaRPr lang="es-ES" sz="1600" i="0" dirty="0" smtClean="0">
              <a:effectLst/>
              <a:latin typeface="Century Gothic" panose="020B0502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924987" y="3847313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MX" dirty="0">
                <a:latin typeface="Century Gothic" panose="020B0502020202020204" pitchFamily="34" charset="0"/>
              </a:rPr>
              <a:t>Escucha la siguiente leyenda: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MX" dirty="0">
                <a:latin typeface="Century Gothic" panose="020B0502020202020204" pitchFamily="34" charset="0"/>
                <a:hlinkClick r:id="rId4"/>
              </a:rPr>
              <a:t>https://www.youtube.com/watch?v=6w1HoeoUqLU</a:t>
            </a:r>
            <a:endParaRPr lang="es-MX" dirty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MX" dirty="0">
                <a:latin typeface="Century Gothic" panose="020B0502020202020204" pitchFamily="34" charset="0"/>
              </a:rPr>
              <a:t>Dibuja en tu cuaderno los personajes principales de la leyenda </a:t>
            </a:r>
          </a:p>
        </p:txBody>
      </p:sp>
    </p:spTree>
    <p:extLst>
      <p:ext uri="{BB962C8B-B14F-4D97-AF65-F5344CB8AC3E}">
        <p14:creationId xmlns:p14="http://schemas.microsoft.com/office/powerpoint/2010/main" val="377998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279</Words>
  <Application>Microsoft Office PowerPoint</Application>
  <PresentationFormat>Panorámica</PresentationFormat>
  <Paragraphs>42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Diverplate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yadiraapolomoo@gmail.com</dc:creator>
  <cp:lastModifiedBy>yadiraapolomoo@gmail.com</cp:lastModifiedBy>
  <cp:revision>2</cp:revision>
  <dcterms:created xsi:type="dcterms:W3CDTF">2021-04-07T18:32:07Z</dcterms:created>
  <dcterms:modified xsi:type="dcterms:W3CDTF">2021-04-07T18:35:41Z</dcterms:modified>
</cp:coreProperties>
</file>