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132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823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533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574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409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046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865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954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77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94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477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1B334-2601-4EC9-B38E-B67493182CD1}" type="datetimeFigureOut">
              <a:rPr lang="es-ES_tradnl" smtClean="0"/>
              <a:t>07/04/2021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DDFE-7E50-44A1-8947-47DAD48548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29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C7Ogt498V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leyenda/#ixzz6rNNWCW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6w1HoeoUqL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leyenda/#ixzz6rNNWCW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6w1HoeoUqL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390504" y="1397726"/>
            <a:ext cx="7432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CUADERNO DE NOTAS</a:t>
            </a:r>
          </a:p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CIENTIFICAS </a:t>
            </a:r>
            <a:endParaRPr lang="es-ES_tradnl" sz="8000" dirty="0">
              <a:solidFill>
                <a:schemeClr val="accent6">
                  <a:lumMod val="50000"/>
                </a:schemeClr>
              </a:solidFill>
              <a:latin typeface="Diverpl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25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834639" y="1463041"/>
            <a:ext cx="6818811" cy="393192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DEL ESTADO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Institución de práctica: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“Jardín de niños Diego Rivera ”</a:t>
            </a:r>
            <a:r>
              <a:rPr lang="es-ES_trad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educadora titular: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Carla  Priscila Amarillas de la Cruz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realiza las prácticas: 2ª y 3ª “B”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total, de niños: </a:t>
            </a: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endParaRPr lang="es-MX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 practicante: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Yadira Alejandra Palomo Rodríguez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4° sección: “B” número de lista: 13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periodo de práctica: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de marzo al 02 de julio del año 2021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2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2815459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Hábitats de los animales </a:t>
            </a:r>
            <a:r>
              <a:rPr lang="es-ES" b="1" dirty="0" smtClean="0">
                <a:latin typeface="Century Gothic" panose="020B0502020202020204" pitchFamily="34" charset="0"/>
              </a:rPr>
              <a:t>	 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Un hábitat es el lugar o área donde reside una especie animal o vegetal. Es el espacio que reúne las condiciones adecuadas para que una especie pueda vivir y </a:t>
            </a:r>
            <a:r>
              <a:rPr lang="es-ES" sz="1600" dirty="0" smtClean="0">
                <a:latin typeface="Century Gothic" panose="020B0502020202020204" pitchFamily="34" charset="0"/>
              </a:rPr>
              <a:t>reproducirse. </a:t>
            </a:r>
            <a:endParaRPr lang="es-ES" sz="1600" dirty="0">
              <a:latin typeface="Century Gothic" panose="020B0502020202020204" pitchFamily="34" charset="0"/>
            </a:endParaRPr>
          </a:p>
          <a:p>
            <a:pPr algn="ctr"/>
            <a:endParaRPr lang="es-ES" sz="1600" i="0" dirty="0" smtClean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es-ES" sz="160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bibliográfica</a:t>
            </a:r>
            <a:r>
              <a:rPr lang="es-ES" sz="1600" b="1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: </a:t>
            </a:r>
            <a:r>
              <a:rPr lang="es-ES" sz="16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https://www.google.com/search?q=habitats+de+los+animales+que+es&amp;sxsrf</a:t>
            </a:r>
            <a:endParaRPr lang="es-ES" sz="160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47999" y="361743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Observa el siguiente video: </a:t>
            </a:r>
            <a:r>
              <a:rPr lang="es-MX" dirty="0">
                <a:latin typeface="Century Gothic" panose="020B0502020202020204" pitchFamily="34" charset="0"/>
                <a:hlinkClick r:id="rId3"/>
              </a:rPr>
              <a:t>https://www.youtube.com/watch?v=kC7Ogt498VU</a:t>
            </a:r>
            <a:endParaRPr lang="es-MX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Realiza dibujos acerca de las semejanzas que pudiste observar en el hábitat de algunos animales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3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2815459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Ubicación </a:t>
            </a:r>
            <a:r>
              <a:rPr lang="es-ES" b="1" dirty="0" smtClean="0">
                <a:latin typeface="Century Gothic" panose="020B0502020202020204" pitchFamily="34" charset="0"/>
              </a:rPr>
              <a:t>	 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Ubicación es el lugar en que está ubicado algo o la acción y efecto de ubicar (situar, localizar o instalar en determinado lugar o </a:t>
            </a:r>
            <a:r>
              <a:rPr lang="es-ES" dirty="0" smtClean="0">
                <a:latin typeface="Century Gothic" panose="020B0502020202020204" pitchFamily="34" charset="0"/>
              </a:rPr>
              <a:t>espacio.</a:t>
            </a:r>
          </a:p>
          <a:p>
            <a:pPr algn="ctr"/>
            <a:endParaRPr lang="es-ES" sz="1600" i="0" dirty="0" smtClean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es-ES" sz="160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bibliográfica</a:t>
            </a:r>
            <a:r>
              <a:rPr lang="es-ES" sz="1600" b="1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: </a:t>
            </a:r>
            <a:r>
              <a:rPr lang="es-ES" sz="16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https://definicion.de/ubicacion/</a:t>
            </a:r>
            <a:endParaRPr lang="es-ES" sz="160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66799" y="3648212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Pide a tu papi o mami que jueguen a esconder el tesoro.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Papá o mamá tendrán que esconder el tesoro (pueden ser chocolates, dulces o algún juguete)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Tendrán que elaborar un mapa en donde pongan las instrucciones de como llegar al tesoro. (con explicaciones como las siguientes: camina 4 pasos, y busca arriba de y luego camina a la derecha y busca a un lado de ).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Después intenta tu esconder el tesoro y que papá o mamá lo encuentren </a:t>
            </a:r>
          </a:p>
        </p:txBody>
      </p:sp>
    </p:spTree>
    <p:extLst>
      <p:ext uri="{BB962C8B-B14F-4D97-AF65-F5344CB8AC3E}">
        <p14:creationId xmlns:p14="http://schemas.microsoft.com/office/powerpoint/2010/main" val="10626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1" y="3129333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1" y="1083802"/>
            <a:ext cx="99865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Leyenda</a:t>
            </a:r>
            <a:endParaRPr lang="es-ES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Una leyenda es un relato que cuenta hechos humanos o sobrenaturales, que se transmite de generación en generación de manera oral o escrita dentro de una familia, clan o pueblo. Las leyendas relatan hechos y sucesos relacionados con la patria, héroes populares, criaturas imaginarias y ánimas.</a:t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dirty="0">
                <a:latin typeface="Century Gothic" panose="020B0502020202020204" pitchFamily="34" charset="0"/>
              </a:rPr>
              <a:t/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b="1" dirty="0">
                <a:latin typeface="Century Gothic" panose="020B0502020202020204" pitchFamily="34" charset="0"/>
              </a:rPr>
              <a:t>Fuente:</a:t>
            </a:r>
            <a:r>
              <a:rPr lang="es-ES" dirty="0">
                <a:latin typeface="Century Gothic" panose="020B0502020202020204" pitchFamily="34" charset="0"/>
              </a:rPr>
              <a:t> </a:t>
            </a:r>
            <a:r>
              <a:rPr lang="es-ES" dirty="0">
                <a:latin typeface="Century Gothic" panose="020B0502020202020204" pitchFamily="34" charset="0"/>
                <a:hlinkClick r:id="rId3"/>
              </a:rPr>
              <a:t>https://concepto.de/leyenda/#</a:t>
            </a:r>
            <a:r>
              <a:rPr lang="es-ES" dirty="0" smtClean="0">
                <a:latin typeface="Century Gothic" panose="020B0502020202020204" pitchFamily="34" charset="0"/>
                <a:hlinkClick r:id="rId3"/>
              </a:rPr>
              <a:t>ixzz6rNNWCW98</a:t>
            </a:r>
            <a:endParaRPr lang="es-ES" sz="1600" i="0" dirty="0" smtClean="0"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24987" y="384731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Escucha la siguiente leyenda: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  <a:hlinkClick r:id="rId4"/>
              </a:rPr>
              <a:t>https://www.youtube.com/watch?v=6w1HoeoUqLU</a:t>
            </a:r>
            <a:endParaRPr lang="es-MX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Dibuja en tu cuaderno los personajes principales de la leyenda </a:t>
            </a:r>
          </a:p>
        </p:txBody>
      </p:sp>
    </p:spTree>
    <p:extLst>
      <p:ext uri="{BB962C8B-B14F-4D97-AF65-F5344CB8AC3E}">
        <p14:creationId xmlns:p14="http://schemas.microsoft.com/office/powerpoint/2010/main" val="10381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1" y="3129333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1" y="1083802"/>
            <a:ext cx="99865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Leyenda</a:t>
            </a:r>
            <a:endParaRPr lang="es-ES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Una leyenda es un relato que cuenta hechos humanos o sobrenaturales, que se transmite de generación en generación de manera oral o escrita dentro de una familia, clan o pueblo. Las leyendas relatan hechos y sucesos relacionados con la patria, héroes populares, criaturas imaginarias y ánimas.</a:t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dirty="0">
                <a:latin typeface="Century Gothic" panose="020B0502020202020204" pitchFamily="34" charset="0"/>
              </a:rPr>
              <a:t/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b="1" dirty="0">
                <a:latin typeface="Century Gothic" panose="020B0502020202020204" pitchFamily="34" charset="0"/>
              </a:rPr>
              <a:t>Fuente:</a:t>
            </a:r>
            <a:r>
              <a:rPr lang="es-ES" dirty="0">
                <a:latin typeface="Century Gothic" panose="020B0502020202020204" pitchFamily="34" charset="0"/>
              </a:rPr>
              <a:t> </a:t>
            </a:r>
            <a:r>
              <a:rPr lang="es-ES" dirty="0">
                <a:latin typeface="Century Gothic" panose="020B0502020202020204" pitchFamily="34" charset="0"/>
                <a:hlinkClick r:id="rId3"/>
              </a:rPr>
              <a:t>https://concepto.de/leyenda/#</a:t>
            </a:r>
            <a:r>
              <a:rPr lang="es-ES" dirty="0" smtClean="0">
                <a:latin typeface="Century Gothic" panose="020B0502020202020204" pitchFamily="34" charset="0"/>
                <a:hlinkClick r:id="rId3"/>
              </a:rPr>
              <a:t>ixzz6rNNWCW98</a:t>
            </a:r>
            <a:endParaRPr lang="es-ES" sz="1600" i="0" dirty="0" smtClean="0"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24987" y="384731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Escucha la siguiente leyenda: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  <a:hlinkClick r:id="rId4"/>
              </a:rPr>
              <a:t>https://www.youtube.com/watch?v=6w1HoeoUqLU</a:t>
            </a:r>
            <a:endParaRPr lang="es-MX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Dibuja en tu cuaderno los personajes principales de la leyenda </a:t>
            </a:r>
          </a:p>
        </p:txBody>
      </p:sp>
    </p:spTree>
    <p:extLst>
      <p:ext uri="{BB962C8B-B14F-4D97-AF65-F5344CB8AC3E}">
        <p14:creationId xmlns:p14="http://schemas.microsoft.com/office/powerpoint/2010/main" val="37799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279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Diverplate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2</cp:revision>
  <dcterms:created xsi:type="dcterms:W3CDTF">2021-04-07T18:32:07Z</dcterms:created>
  <dcterms:modified xsi:type="dcterms:W3CDTF">2021-04-07T18:35:41Z</dcterms:modified>
</cp:coreProperties>
</file>