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00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92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424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58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53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10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765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104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77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11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37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84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03D1B-9911-4ED1-89B0-BEBAC4C82471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DA9E-BAB8-4B64-ACB1-08F5DF3C8F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74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/>
          <a:p>
            <a:endParaRPr lang="es-MX"/>
          </a:p>
        </p:txBody>
      </p:sp>
      <p:grpSp>
        <p:nvGrpSpPr>
          <p:cNvPr id="4" name="Grupo 3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pic>
          <p:nvPicPr>
            <p:cNvPr id="5" name="Picture 2" descr="MAGNÍFICO DIARIO PARA LA EDUCADORA – Imagenes Educativa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858000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ángulo 5"/>
            <p:cNvSpPr/>
            <p:nvPr/>
          </p:nvSpPr>
          <p:spPr>
            <a:xfrm>
              <a:off x="4957010" y="2430379"/>
              <a:ext cx="697832" cy="697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ángulo redondeado 6"/>
            <p:cNvSpPr/>
            <p:nvPr/>
          </p:nvSpPr>
          <p:spPr>
            <a:xfrm>
              <a:off x="745959" y="3128211"/>
              <a:ext cx="4908884" cy="11790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654842" y="3128211"/>
              <a:ext cx="264695" cy="11790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/>
          <a:srcRect b="19768"/>
          <a:stretch/>
        </p:blipFill>
        <p:spPr>
          <a:xfrm>
            <a:off x="249660" y="1496484"/>
            <a:ext cx="6358679" cy="293483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14349" y="4572000"/>
            <a:ext cx="3635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Abril 2021 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30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126759"/>
            <a:ext cx="4627984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1900" dirty="0">
                <a:solidFill>
                  <a:prstClr val="black"/>
                </a:solidFill>
                <a:latin typeface="Berlin Sans FB" panose="020E0602020502020306" pitchFamily="34" charset="0"/>
              </a:rPr>
              <a:t>En un ecosistema, el hábitat es el lugar donde vive la comunidad.​El concepto de hábitat es utilizado por biólogos y ecólogos con una acepción mientras que arquitectos y urbanistas lo utilizan desde una visión antrópica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s-MX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03197" y="5048703"/>
            <a:ext cx="506119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s-MX" sz="1900" dirty="0">
                <a:solidFill>
                  <a:prstClr val="black"/>
                </a:solidFill>
                <a:latin typeface="Berlin Sans FB" panose="020E0602020502020306" pitchFamily="34" charset="0"/>
              </a:rPr>
              <a:t>Hábitat es el lugar donde los animales obtienen todo lo que necesitan para vivir; aire, agua, alimento, espacio y refugio. Un hábitat puede ser tan grande como un bosque o tan pequeño como la rama de un árbol </a:t>
            </a:r>
            <a:endParaRPr kumimoji="0" lang="es-MX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29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10717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FE96E3"/>
          </a:solidFill>
          <a:ln>
            <a:solidFill>
              <a:srgbClr val="FE96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dirty="0" smtClean="0">
                <a:solidFill>
                  <a:prstClr val="white"/>
                </a:solidFill>
                <a:latin typeface="Berlin Sans FB" panose="020E0602020502020306" pitchFamily="34" charset="0"/>
              </a:rPr>
              <a:t>Hábitat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26398" y="6715285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2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126759"/>
            <a:ext cx="46279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MX" sz="2000" dirty="0">
                <a:solidFill>
                  <a:prstClr val="black"/>
                </a:solidFill>
                <a:latin typeface="Berlin Sans FB" panose="020E0602020502020306" pitchFamily="34" charset="0"/>
              </a:rPr>
              <a:t>El hábitat terrestre es el lugar en el que viven las diferentes especies de plantas y animales sobre la superficie terrestre (geosfera). La principal característica de estos hábitats es la presencia de oxígeno en la atmósfera y la posibilidad a sufrir cambios bruscos de temperatura y otros fenómenos meteorológicos..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10362" y="5294168"/>
            <a:ext cx="50611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Son aquellos animales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y plantas que viven en el suelo, allí encuentran todo lo que necesitan para vivir. Podemos definir distintos hábitat terrestres: desiertos, bosques, selvas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29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5938" y="4554290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Hábitat terrestre 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8934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8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410362" y="2055366"/>
            <a:ext cx="462798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MX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En el hábitat acuático encontramos todas aquellas especies que tienen su cuerpo adaptado para vivir debajo del agua</a:t>
            </a:r>
            <a:r>
              <a:rPr lang="es-MX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.</a:t>
            </a:r>
            <a:endParaRPr lang="es-MX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pPr lvl="0" fontAlgn="base"/>
            <a:r>
              <a:rPr lang="es-MX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Ellos viven en</a:t>
            </a:r>
            <a:r>
              <a:rPr lang="es-MX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:</a:t>
            </a:r>
            <a:endParaRPr lang="es-MX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pPr lvl="0" fontAlgn="base"/>
            <a:r>
              <a:rPr lang="es-MX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- Los océanos y mares (agua salada), aquí habitan la mayor variedad de especies animales que existen en  el planeta. Por ejemplo tenemos a la ballena, el pulpo el tiburón, el delfín y otros</a:t>
            </a:r>
            <a:r>
              <a:rPr lang="es-MX" sz="16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.</a:t>
            </a:r>
            <a:endParaRPr lang="es-MX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pPr lvl="0" fontAlgn="base"/>
            <a:r>
              <a:rPr lang="es-MX" sz="1600" dirty="0">
                <a:solidFill>
                  <a:prstClr val="black"/>
                </a:solidFill>
                <a:latin typeface="Berlin Sans FB" panose="020E0602020502020306" pitchFamily="34" charset="0"/>
              </a:rPr>
              <a:t>- En lagos y ríos con  aguas dulces y saladas encontramos una  gran variedad de especies: camarones, salmones,  truchas, etc.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10362" y="5525982"/>
            <a:ext cx="49785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Encontramos todas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aquellas especies que tiene su cuerpo adaptado para vivir debajo del agua. Ellos viven en los océanos y mares, aquí habitan la mayoría de especies animales que existen en el planeta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29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271" y="4867493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5059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Hábitat acuática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5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382578" y="2303324"/>
            <a:ext cx="4627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MX" sz="20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Son </a:t>
            </a:r>
            <a:r>
              <a:rPr lang="es-MX" sz="2000" dirty="0">
                <a:solidFill>
                  <a:prstClr val="black"/>
                </a:solidFill>
                <a:latin typeface="Berlin Sans FB" panose="020E0602020502020306" pitchFamily="34" charset="0"/>
              </a:rPr>
              <a:t>animales aéreos principalmente las aves e insectos. Las aves se alimentan de semillas, gusanos e insectos, aunque algunas aves son carroñeras (se alimentan de deshechos de otros animales muertos), como los buitres.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382578" y="5015851"/>
            <a:ext cx="49785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Son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aquellos animales que pasan gran</a:t>
            </a:r>
            <a:r>
              <a:rPr lang="es-MX" sz="20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n parte del tiempo en el aire, porque su cuerpo esta adaptado para poder volar. También se les conoce como aeroterrestres porque pasan tiempo sobre los arboles, rocas, ríos descansando 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29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3472" y="4280659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8576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Hábitat aérea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407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32" y="0"/>
            <a:ext cx="6901932" cy="9144000"/>
          </a:xfrm>
          <a:prstGeom prst="rect">
            <a:avLst/>
          </a:prstGeom>
        </p:spPr>
      </p:pic>
      <p:pic>
        <p:nvPicPr>
          <p:cNvPr id="11" name="Picture 6" descr="Hoja de cuaderno png by LuuEditionss on DeviantAr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3"/>
          <a:stretch/>
        </p:blipFill>
        <p:spPr bwMode="auto">
          <a:xfrm>
            <a:off x="753174" y="1558394"/>
            <a:ext cx="5635690" cy="697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382578" y="2162644"/>
            <a:ext cx="4627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s-MX" sz="20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Se </a:t>
            </a:r>
            <a:r>
              <a:rPr lang="es-MX" sz="2000" dirty="0">
                <a:solidFill>
                  <a:prstClr val="black"/>
                </a:solidFill>
                <a:latin typeface="Berlin Sans FB" panose="020E0602020502020306" pitchFamily="34" charset="0"/>
              </a:rPr>
              <a:t>trata de la línea en la cual se suelen graficar los números enteros como puntos que están separados por una distancia uniforme. </a:t>
            </a:r>
            <a:r>
              <a:rPr lang="es-MX" sz="20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De </a:t>
            </a:r>
            <a:r>
              <a:rPr lang="es-MX" sz="2000" dirty="0">
                <a:solidFill>
                  <a:prstClr val="black"/>
                </a:solidFill>
                <a:latin typeface="Berlin Sans FB" panose="020E0602020502020306" pitchFamily="34" charset="0"/>
              </a:rPr>
              <a:t>este modo, la recta numérica facilita la suma y la resta, resultando muy útil cuando se desea enseñar estas operaciones a alguien.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382578" y="5015851"/>
            <a:ext cx="49785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Es una línea recta dividida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en partes iguales que tiene una sucesión de números que pueden ser del 0 al 20, e infinitito pero en esta ocasión lo manejaremos de esta manera. 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187820" y="0"/>
            <a:ext cx="1670180" cy="391886"/>
          </a:xfrm>
          <a:prstGeom prst="rect">
            <a:avLst/>
          </a:prstGeom>
          <a:solidFill>
            <a:srgbClr val="E6CD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Semana 29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3472" y="4298244"/>
            <a:ext cx="2115495" cy="85961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" y="1485769"/>
            <a:ext cx="2115495" cy="85961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74785" y="621369"/>
            <a:ext cx="5914079" cy="574386"/>
          </a:xfrm>
          <a:prstGeom prst="rect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Recta numérica</a:t>
            </a:r>
            <a:endParaRPr kumimoji="0" lang="es-MX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556738" y="8370277"/>
            <a:ext cx="907649" cy="522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27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88637" y="6755214"/>
            <a:ext cx="4469363" cy="23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371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472</Words>
  <Application>Microsoft Office PowerPoint</Application>
  <PresentationFormat>Carta (216 x 279 mm)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Fátima García</dc:creator>
  <cp:lastModifiedBy>Fátima García</cp:lastModifiedBy>
  <cp:revision>5</cp:revision>
  <dcterms:created xsi:type="dcterms:W3CDTF">2021-04-15T21:27:07Z</dcterms:created>
  <dcterms:modified xsi:type="dcterms:W3CDTF">2021-04-15T23:17:48Z</dcterms:modified>
</cp:coreProperties>
</file>