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87" d="100"/>
          <a:sy n="87" d="100"/>
        </p:scale>
        <p:origin x="1470" y="-16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2E8-63BA-4CAC-8900-6C9967E61AAE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3F0C-26EB-46BD-8396-71580D5036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6661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2E8-63BA-4CAC-8900-6C9967E61AAE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3F0C-26EB-46BD-8396-71580D5036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658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2E8-63BA-4CAC-8900-6C9967E61AAE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3F0C-26EB-46BD-8396-71580D5036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2192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2E8-63BA-4CAC-8900-6C9967E61AAE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3F0C-26EB-46BD-8396-71580D5036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428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2E8-63BA-4CAC-8900-6C9967E61AAE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3F0C-26EB-46BD-8396-71580D5036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9729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2E8-63BA-4CAC-8900-6C9967E61AAE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3F0C-26EB-46BD-8396-71580D5036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4420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2E8-63BA-4CAC-8900-6C9967E61AAE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3F0C-26EB-46BD-8396-71580D5036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1936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2E8-63BA-4CAC-8900-6C9967E61AAE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3F0C-26EB-46BD-8396-71580D5036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15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2E8-63BA-4CAC-8900-6C9967E61AAE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3F0C-26EB-46BD-8396-71580D5036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766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2E8-63BA-4CAC-8900-6C9967E61AAE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3F0C-26EB-46BD-8396-71580D5036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3437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2E8-63BA-4CAC-8900-6C9967E61AAE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3F0C-26EB-46BD-8396-71580D5036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1547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142E8-63BA-4CAC-8900-6C9967E61AAE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B3F0C-26EB-46BD-8396-71580D5036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962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766"/>
            <a:ext cx="6858000" cy="920976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/>
          <a:srcRect l="37235" t="60486" r="26897" b="35494"/>
          <a:stretch/>
        </p:blipFill>
        <p:spPr>
          <a:xfrm>
            <a:off x="1933507" y="5613812"/>
            <a:ext cx="2990985" cy="251428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2037432" y="4292976"/>
            <a:ext cx="278313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cap="none" spc="0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Berlin Sans FB Demi" panose="020E0802020502020306" pitchFamily="34" charset="0"/>
              </a:rPr>
              <a:t>Notas </a:t>
            </a:r>
          </a:p>
          <a:p>
            <a:pPr algn="ctr"/>
            <a:r>
              <a:rPr lang="es-ES" sz="4400" b="1" cap="none" spc="0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Berlin Sans FB Demi" panose="020E0802020502020306" pitchFamily="34" charset="0"/>
              </a:rPr>
              <a:t>Científicas</a:t>
            </a:r>
            <a:endParaRPr lang="es-ES" sz="44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235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cto 1"/>
          <p:cNvCxnSpPr/>
          <p:nvPr/>
        </p:nvCxnSpPr>
        <p:spPr>
          <a:xfrm>
            <a:off x="0" y="987782"/>
            <a:ext cx="6858000" cy="1162"/>
          </a:xfrm>
          <a:prstGeom prst="line">
            <a:avLst/>
          </a:prstGeom>
          <a:ln w="762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ángulo 2"/>
          <p:cNvSpPr/>
          <p:nvPr/>
        </p:nvSpPr>
        <p:spPr>
          <a:xfrm>
            <a:off x="0" y="-14097"/>
            <a:ext cx="1380744" cy="1003041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3"/>
          <p:cNvSpPr/>
          <p:nvPr/>
        </p:nvSpPr>
        <p:spPr>
          <a:xfrm>
            <a:off x="1380744" y="-14091"/>
            <a:ext cx="1024128" cy="1003041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/>
          <p:cNvSpPr/>
          <p:nvPr/>
        </p:nvSpPr>
        <p:spPr>
          <a:xfrm>
            <a:off x="2404872" y="-14090"/>
            <a:ext cx="1024128" cy="1003041"/>
          </a:xfrm>
          <a:prstGeom prst="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5"/>
          <p:cNvSpPr/>
          <p:nvPr/>
        </p:nvSpPr>
        <p:spPr>
          <a:xfrm>
            <a:off x="3429000" y="-14088"/>
            <a:ext cx="1024128" cy="1003041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4453128" y="-14092"/>
            <a:ext cx="1024128" cy="1003041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/>
          <p:cNvSpPr/>
          <p:nvPr/>
        </p:nvSpPr>
        <p:spPr>
          <a:xfrm>
            <a:off x="5477256" y="-14096"/>
            <a:ext cx="1380744" cy="1003041"/>
          </a:xfrm>
          <a:prstGeom prst="rect">
            <a:avLst/>
          </a:prstGeom>
          <a:solidFill>
            <a:srgbClr val="CC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Rectángulo 26"/>
          <p:cNvSpPr/>
          <p:nvPr/>
        </p:nvSpPr>
        <p:spPr>
          <a:xfrm>
            <a:off x="362045" y="4107322"/>
            <a:ext cx="6280743" cy="1815882"/>
          </a:xfrm>
          <a:prstGeom prst="rect">
            <a:avLst/>
          </a:prstGeom>
          <a:ln w="38100">
            <a:solidFill>
              <a:srgbClr val="00B0F0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es-MX" sz="14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Campo: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conocido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como el medio rural se caracteriza por presentar una población distribuida en lugares pequeños o que vive en forma dispersa. En el campo predominan actividades que requieren de grandes extensiones de superficie para el cultivo, la cría de animales o la forestación. Los lugares donde habita la población rural no son todos iguales, porque están influidos por el tipo de actividad económica de la zona y por la posibilidad de acceder a una serie de servicios y de disponer de caminos y rutas que les posibiliten estar comunicados.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Elipse 28"/>
          <p:cNvSpPr/>
          <p:nvPr/>
        </p:nvSpPr>
        <p:spPr>
          <a:xfrm>
            <a:off x="1063011" y="1193937"/>
            <a:ext cx="4832487" cy="65836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Consulta científica</a:t>
            </a:r>
            <a:endParaRPr lang="es-MX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362045" y="2138432"/>
            <a:ext cx="6280743" cy="1384995"/>
          </a:xfrm>
          <a:prstGeom prst="rect">
            <a:avLst/>
          </a:prstGeom>
          <a:ln w="38100">
            <a:solidFill>
              <a:srgbClr val="FF0000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es-MX" sz="1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Flores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flores son las estructuras encargadas de la reproducción en algunos vegetales. En estas formaciones vegetales se producen, a través de una reproducción sexual, los frutos que contienen las semillas. Hay una gran variedad de flores teniendo en cuenta tamaños, formas y colores, pero son en general portadoras de la misma finalidad reproductiva y se valen para ello de unos mismos elementos.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40863" y="3668691"/>
            <a:ext cx="5879649" cy="276999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Ayala, A. (2019).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www.definicionabc.com/general/flores.php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288628" y="6690743"/>
            <a:ext cx="6280743" cy="1815882"/>
          </a:xfrm>
          <a:prstGeom prst="rect">
            <a:avLst/>
          </a:prstGeom>
          <a:ln w="38100">
            <a:solidFill>
              <a:srgbClr val="92D050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es-MX" sz="1400" b="1" u="sng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Ciudad: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Una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ciudad es un conjunto urbano, conformado por gran cantidad de edificaciones y complejos sistemas viales, de población muy numerosa y densa, cuyas principales actividades económicas están asociadas a la industria y los servicios. La palabra, como tal, proviene del latín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civĭtas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civitātis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La ciudad, en este sentido, es el desarrollo urbano que goza de mayor importancia en relación con pueblos, villas, aldeas, poblados y caseríos, que son núcleos poblacionales comparativamente más pequeños y con menos habitantes.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362046" y="226546"/>
            <a:ext cx="6198416" cy="523220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Gill Sans Ultra Bold Condensed" panose="020B0A06020104020203" pitchFamily="34" charset="0"/>
              </a:rPr>
              <a:t>Semana del </a:t>
            </a:r>
            <a:r>
              <a:rPr lang="es-ES" sz="2800" b="1" dirty="0" smtClean="0">
                <a:latin typeface="Gill Sans Ultra Bold Condensed" panose="020B0A06020104020203" pitchFamily="34" charset="0"/>
              </a:rPr>
              <a:t>12 al 16 de abril 2021</a:t>
            </a:r>
            <a:endParaRPr lang="es-MX" sz="2800" b="1" dirty="0">
              <a:latin typeface="Gill Sans Ultra Bold Condensed" panose="020B0A06020104020203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750845" y="6106808"/>
            <a:ext cx="5879649" cy="461665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Anónimo (2014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https://es.slideshare.net/yenzuny/el-campo-y-la-ciudad-definicin#:~:text=2.,de%20animales%20o%20la%20forestaci%C3%B3n.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763139" y="8512850"/>
            <a:ext cx="5879649" cy="276999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Anónimo (2014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https://www.significados.com/ciudad/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8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cto 1"/>
          <p:cNvCxnSpPr/>
          <p:nvPr/>
        </p:nvCxnSpPr>
        <p:spPr>
          <a:xfrm>
            <a:off x="0" y="987782"/>
            <a:ext cx="6858000" cy="1162"/>
          </a:xfrm>
          <a:prstGeom prst="line">
            <a:avLst/>
          </a:prstGeom>
          <a:ln w="762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ángulo 2"/>
          <p:cNvSpPr/>
          <p:nvPr/>
        </p:nvSpPr>
        <p:spPr>
          <a:xfrm>
            <a:off x="0" y="-14097"/>
            <a:ext cx="1380744" cy="1003041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3"/>
          <p:cNvSpPr/>
          <p:nvPr/>
        </p:nvSpPr>
        <p:spPr>
          <a:xfrm>
            <a:off x="1380744" y="-14091"/>
            <a:ext cx="1024128" cy="1003041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/>
          <p:cNvSpPr/>
          <p:nvPr/>
        </p:nvSpPr>
        <p:spPr>
          <a:xfrm>
            <a:off x="2404872" y="-14090"/>
            <a:ext cx="1024128" cy="1003041"/>
          </a:xfrm>
          <a:prstGeom prst="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5"/>
          <p:cNvSpPr/>
          <p:nvPr/>
        </p:nvSpPr>
        <p:spPr>
          <a:xfrm>
            <a:off x="3429000" y="-14088"/>
            <a:ext cx="1024128" cy="1003041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4453128" y="-14092"/>
            <a:ext cx="1024128" cy="1003041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/>
          <p:cNvSpPr/>
          <p:nvPr/>
        </p:nvSpPr>
        <p:spPr>
          <a:xfrm>
            <a:off x="5477256" y="-14096"/>
            <a:ext cx="1380744" cy="1003041"/>
          </a:xfrm>
          <a:prstGeom prst="rect">
            <a:avLst/>
          </a:prstGeom>
          <a:solidFill>
            <a:srgbClr val="CC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Rectángulo 26"/>
          <p:cNvSpPr/>
          <p:nvPr/>
        </p:nvSpPr>
        <p:spPr>
          <a:xfrm>
            <a:off x="349750" y="4057144"/>
            <a:ext cx="6280743" cy="738664"/>
          </a:xfrm>
          <a:prstGeom prst="rect">
            <a:avLst/>
          </a:prstGeom>
          <a:ln w="38100">
            <a:solidFill>
              <a:srgbClr val="00B0F0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es-MX" sz="14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Campo: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Es un entorno que encontramos alejados de las grandes ciudades, se crían animales de campo como vacas, caballos o gallinas, pueden tener diferente flora y fauna y se parece al lugar en donde ellos viven. 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362045" y="2138432"/>
            <a:ext cx="6280743" cy="738664"/>
          </a:xfrm>
          <a:prstGeom prst="rect">
            <a:avLst/>
          </a:prstGeom>
          <a:ln w="38100">
            <a:solidFill>
              <a:srgbClr val="FF0000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es-MX" sz="1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Flores: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Son plantas que podemos encontrar en donde vivimos, algunas están acompañadas de espinas que sirven para defenderse y otras pueden hasta dar frutos.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Existen muchos colores y tipos distintas. 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750845" y="3103034"/>
            <a:ext cx="5879649" cy="738664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El alumno observara las partes del cuerpo y las relacionara con las plantas, la función de cada parte y por ultimo hará una representación de lo que aprendió. </a:t>
            </a:r>
            <a:endParaRPr lang="es-MX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362045" y="6081234"/>
            <a:ext cx="6280743" cy="1169551"/>
          </a:xfrm>
          <a:prstGeom prst="rect">
            <a:avLst/>
          </a:prstGeom>
          <a:ln w="38100">
            <a:solidFill>
              <a:srgbClr val="92D050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es-MX" sz="1400" b="1" u="sng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Vivíparos;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Es un entorno en donde podemos encontrar mayores cantidades de personas, viviendas mas grandes y edificios enormes, incluso hay espacios  donde podemos jugar y divertirnos como los parques y los zoológicos, se usan automóviles y transportes grandes separa movernos de un lado a otro. 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362046" y="226546"/>
            <a:ext cx="6198416" cy="523220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Gill Sans Ultra Bold Condensed" panose="020B0A06020104020203" pitchFamily="34" charset="0"/>
              </a:rPr>
              <a:t>Semana del </a:t>
            </a:r>
            <a:r>
              <a:rPr lang="es-ES" sz="2800" b="1" dirty="0" smtClean="0">
                <a:latin typeface="Gill Sans Ultra Bold Condensed" panose="020B0A06020104020203" pitchFamily="34" charset="0"/>
              </a:rPr>
              <a:t>12 al 15 de abril 2021</a:t>
            </a:r>
            <a:endParaRPr lang="es-MX" sz="2800" b="1" dirty="0">
              <a:latin typeface="Gill Sans Ultra Bold Condensed" panose="020B0A06020104020203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763139" y="4961467"/>
            <a:ext cx="5879649" cy="954107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Los alumnos con ayuda de recortes van a clasificar los objetos que pueden encontrar en el campo, así como las viviendas, la comida, las personas, los animales y las actividades de las personas. Además explicaran en cual habitan ellos y como es. </a:t>
            </a:r>
            <a:endParaRPr lang="es-MX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690372" y="1262322"/>
            <a:ext cx="5579778" cy="65836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Explicación al alumno</a:t>
            </a:r>
            <a:endParaRPr lang="es-MX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750845" y="7322680"/>
            <a:ext cx="5879649" cy="954107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Los alumnos con ayuda de recortes van a clasificar los objetos que pueden encontrar en el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ciudad,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así como las viviendas, la comida, las personas, los animales y las actividades de las personas. Además explicaran en cual habitan ellos y como es. </a:t>
            </a:r>
            <a:endParaRPr lang="es-MX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6551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1836</TotalTime>
  <Words>564</Words>
  <Application>Microsoft Office PowerPoint</Application>
  <PresentationFormat>Carta (216 x 279 mm)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Berlin Sans FB Demi</vt:lpstr>
      <vt:lpstr>Calibri</vt:lpstr>
      <vt:lpstr>Calibri Light</vt:lpstr>
      <vt:lpstr>Gill Sans Ultra Bold Condensed</vt:lpstr>
      <vt:lpstr>Tema de Office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33</cp:revision>
  <dcterms:created xsi:type="dcterms:W3CDTF">2021-01-18T05:58:36Z</dcterms:created>
  <dcterms:modified xsi:type="dcterms:W3CDTF">2021-04-17T04:35:17Z</dcterms:modified>
</cp:coreProperties>
</file>