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973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16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292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22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117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781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92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1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76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81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030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4718B-76EC-4E8B-B9E9-5F2FE3346EB4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51D6-D029-40CC-A31E-56EDFC7384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126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esías solidarias con valores para niños">
            <a:extLst>
              <a:ext uri="{FF2B5EF4-FFF2-40B4-BE49-F238E27FC236}">
                <a16:creationId xmlns:a16="http://schemas.microsoft.com/office/drawing/2014/main" id="{F6F67EA8-0919-4445-84DB-8C9158B7A4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66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35A25805-85AC-4884-9BB8-E0B84B2CADD2}"/>
              </a:ext>
            </a:extLst>
          </p:cNvPr>
          <p:cNvSpPr/>
          <p:nvPr/>
        </p:nvSpPr>
        <p:spPr>
          <a:xfrm>
            <a:off x="1749286" y="740970"/>
            <a:ext cx="510208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PLAN DE TRABAJO </a:t>
            </a:r>
          </a:p>
          <a:p>
            <a:pPr algn="ctr"/>
            <a:r>
              <a:rPr lang="es-MX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SEMANA DEL </a:t>
            </a:r>
          </a:p>
          <a:p>
            <a:pPr algn="ctr"/>
            <a:r>
              <a:rPr lang="es-MX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19 23 DE ABRIL</a:t>
            </a:r>
          </a:p>
          <a:p>
            <a:pPr algn="ctr"/>
            <a:r>
              <a:rPr lang="es-MX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DEL 2021</a:t>
            </a:r>
            <a:endParaRPr lang="es-MX" sz="11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49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02EC4772-7B07-4D75-9EEF-C83D8DB22FE6}"/>
              </a:ext>
            </a:extLst>
          </p:cNvPr>
          <p:cNvSpPr/>
          <p:nvPr/>
        </p:nvSpPr>
        <p:spPr>
          <a:xfrm>
            <a:off x="0" y="15117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Berlin Sans FB" panose="020E0602020502020306" pitchFamily="34" charset="0"/>
              </a:rPr>
              <a:t>ESCUELA NORMAL DE EDUCACIÓN PREESCOLAR DEL ESTADO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LICENCIATURA EN EDUCACIÓN PREESCOLAR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 </a:t>
            </a:r>
          </a:p>
          <a:p>
            <a:pPr algn="ctr"/>
            <a:endParaRPr lang="es-ES" sz="2800" dirty="0">
              <a:latin typeface="Berlin Sans FB" panose="020E0602020502020306" pitchFamily="34" charset="0"/>
            </a:endParaRP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JARDIN DE NIÑOS: María L. Pérez de Arreola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CLAVE:05EJNO118Z              ZONA ESCOLAR:107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NOMBRE DE LA EDUCADORA TITULAR:  Rocío Ruiz Reyes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GRADO EN EL QUE REALIZA LAS PRACTICAS: 1º y 2º B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TOTAL, DE NIÑOS:32 NIÑOS: NIÑAS: 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NOMBRE DE LA ALUMNA PRACTICANTE: Daniela Gonzalez Escobedo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GRADO: 4º SECCION: B NUMERO DE LISTA: 10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PERIODO DE PRACTICA DEL OCTAVO SEMESTRE: 19 AL 23 DE ABRIL DEL 2021</a:t>
            </a:r>
          </a:p>
        </p:txBody>
      </p:sp>
      <p:pic>
        <p:nvPicPr>
          <p:cNvPr id="8" name="image1.png">
            <a:extLst>
              <a:ext uri="{FF2B5EF4-FFF2-40B4-BE49-F238E27FC236}">
                <a16:creationId xmlns:a16="http://schemas.microsoft.com/office/drawing/2014/main" id="{9DE0B69A-4C8B-4A54-8A54-FDEC2C7DD7C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895041" y="1445944"/>
            <a:ext cx="1353917" cy="92619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8044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6">
            <a:extLst>
              <a:ext uri="{FF2B5EF4-FFF2-40B4-BE49-F238E27FC236}">
                <a16:creationId xmlns:a16="http://schemas.microsoft.com/office/drawing/2014/main" id="{422BD45E-0602-44F3-8E2F-CBE73B363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046199"/>
              </p:ext>
            </p:extLst>
          </p:nvPr>
        </p:nvGraphicFramePr>
        <p:xfrm>
          <a:off x="0" y="1"/>
          <a:ext cx="9143998" cy="54711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45298">
                  <a:extLst>
                    <a:ext uri="{9D8B030D-6E8A-4147-A177-3AD203B41FA5}">
                      <a16:colId xmlns:a16="http://schemas.microsoft.com/office/drawing/2014/main" val="178537276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3028238145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1691573395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239473640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3210072167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772371942"/>
                    </a:ext>
                  </a:extLst>
                </a:gridCol>
              </a:tblGrid>
              <a:tr h="33992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LUNES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MARTES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MIERCOLES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JUEVES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VIERNES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61461"/>
                  </a:ext>
                </a:extLst>
              </a:tr>
              <a:tr h="2231665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Aprendizaje esperado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latin typeface="Berlin Sans FB" panose="020E0602020502020306" pitchFamily="34" charset="0"/>
                        </a:rPr>
                        <a:t>Ed. Socioemocional</a:t>
                      </a:r>
                    </a:p>
                    <a:p>
                      <a:pPr algn="l"/>
                      <a:r>
                        <a:rPr lang="es-ES" sz="1100" dirty="0">
                          <a:latin typeface="Berlin Sans FB" panose="020E0602020502020306" pitchFamily="34" charset="0"/>
                        </a:rPr>
                        <a:t>Aprendizaje esperado: Habla sobre sus conductas y las de sus compañeros, explica las consecuencias</a:t>
                      </a:r>
                    </a:p>
                    <a:p>
                      <a:pPr algn="l"/>
                      <a:r>
                        <a:rPr lang="es-ES" sz="1100" dirty="0">
                          <a:latin typeface="Berlin Sans FB" panose="020E0602020502020306" pitchFamily="34" charset="0"/>
                        </a:rPr>
                        <a:t>de sus actos y reflexiona ante situaciones de desacuerdo.</a:t>
                      </a:r>
                    </a:p>
                    <a:p>
                      <a:pPr algn="ctr"/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Ed. Socioemocional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Habla sobre sus conductas y las de sus compañeros, explica las consecuencias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de sus actos y reflexiona ante situaciones de desacuerdo.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Lenguaje y comunicación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Expresa con eficacia sus ideas acerca de diversos temas y atiende lo que se dice en interacciones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con otras personas.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Ed. Socioemocional</a:t>
                      </a:r>
                    </a:p>
                    <a:p>
                      <a:pPr marL="0" algn="ctr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 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Habla sobre sus conductas y las de sus compañeros, explica las consecuencias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de sus actos y reflexiona ante situaciones de desacuerdo.</a:t>
                      </a:r>
                    </a:p>
                    <a:p>
                      <a:pPr marL="0" algn="ctr" defTabSz="914400" rtl="0" eaLnBrk="1" latinLnBrk="0" hangingPunct="1"/>
                      <a:endParaRPr lang="es-ES" sz="11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Lenguaje y comunicación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Expresa con eficacia sus ideas acerca de diversos temas y atiende lo que se dice en interacciones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con otras personas.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1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764884"/>
                  </a:ext>
                </a:extLst>
              </a:tr>
              <a:tr h="2651761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Actividades en conexión o video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CONEXION MEDIANTE MEET 9:30- 10:35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Realizar una propuesta de diversos dibujos para recrear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cada alumno emitirá su voto para elegir un dibujo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se cuentan los votos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 se realiza el dibujo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Se explica que la actividad se realizo con democracia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Sobre una canción de la democracia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CONEXION MEDIANTE MEET 9:30- 10:35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Presentar 3 juegos de mesa entre ellos (memorama,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Se realiza una votación para saber que juego prefieren en clase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Jugar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explicar que se hizo mediante la democracia.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Explicación sobre </a:t>
                      </a:r>
                      <a:r>
                        <a:rPr lang="es-MX" sz="1200">
                          <a:latin typeface="Berlin Sans FB" panose="020E0602020502020306" pitchFamily="34" charset="0"/>
                        </a:rPr>
                        <a:t>la democracia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EVALUACIÓN DE EVIDENCAS, COMUNICACIÓN CON LOS PADRES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323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5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3CF00A-A320-4D9E-8F20-329738AD9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885697"/>
              </p:ext>
            </p:extLst>
          </p:nvPr>
        </p:nvGraphicFramePr>
        <p:xfrm>
          <a:off x="-2" y="0"/>
          <a:ext cx="9144002" cy="68572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217">
                  <a:extLst>
                    <a:ext uri="{9D8B030D-6E8A-4147-A177-3AD203B41FA5}">
                      <a16:colId xmlns:a16="http://schemas.microsoft.com/office/drawing/2014/main" val="2693174218"/>
                    </a:ext>
                  </a:extLst>
                </a:gridCol>
                <a:gridCol w="1822776">
                  <a:extLst>
                    <a:ext uri="{9D8B030D-6E8A-4147-A177-3AD203B41FA5}">
                      <a16:colId xmlns:a16="http://schemas.microsoft.com/office/drawing/2014/main" val="1197416063"/>
                    </a:ext>
                  </a:extLst>
                </a:gridCol>
                <a:gridCol w="1484244">
                  <a:extLst>
                    <a:ext uri="{9D8B030D-6E8A-4147-A177-3AD203B41FA5}">
                      <a16:colId xmlns:a16="http://schemas.microsoft.com/office/drawing/2014/main" val="2338662622"/>
                    </a:ext>
                  </a:extLst>
                </a:gridCol>
                <a:gridCol w="1404730">
                  <a:extLst>
                    <a:ext uri="{9D8B030D-6E8A-4147-A177-3AD203B41FA5}">
                      <a16:colId xmlns:a16="http://schemas.microsoft.com/office/drawing/2014/main" val="2019408199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3338205940"/>
                    </a:ext>
                  </a:extLst>
                </a:gridCol>
                <a:gridCol w="1881809">
                  <a:extLst>
                    <a:ext uri="{9D8B030D-6E8A-4147-A177-3AD203B41FA5}">
                      <a16:colId xmlns:a16="http://schemas.microsoft.com/office/drawing/2014/main" val="111099089"/>
                    </a:ext>
                  </a:extLst>
                </a:gridCol>
              </a:tblGrid>
              <a:tr h="589721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Berlin Sans FB" panose="020E0602020502020306" pitchFamily="34" charset="0"/>
                        </a:rPr>
                        <a:t>Actividades para realizar en casa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Responde ¿sabes que es la democracia? ¿como funciona?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Realizar una asamblea en familia ya sea a la hora de la comida o cena.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Cada integrante de la familia propone lo que quiere comer o cenar (según sea el caso)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Realizar en la tabla de la ficha de trabajo el llenado de las opciones y pintar un cuadrito cada que se elija ese alimento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 Responde ¿de que manera se decidió lo que se iba a comer? ¿hubo democracia en la decisión que se tomo? ¿Cual es la manera correcta de ser democrático?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rgbClr val="7030A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Estrategia de pensamiento matemático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el conteo de lo que eligió cada integrante de la familia </a:t>
                      </a:r>
                      <a:endParaRPr lang="es-ES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Observa el video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Menciona sobre que habla el video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Realiza una canción con ayuda del padre de familia con palabras relacionadas con la democracia.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Con ayuda del padre de familia realiza un cartel con su canción escrita y con dibujo que represente la democracia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 Menciona palabras claves sobre su canción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Menciona la importancia de tomar decisiones mediante la democracia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Conversa con su familia sobre un juego que quieran elegir.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La decisión se tomara mediante la democracia los integrantes tendrán que emitir su voto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Proponer cada integrante del juego una forma diferente de jugar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Juega lo que propone cada uno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 Responde ¿de que manera se uso la democracia durante la actividad?</a:t>
                      </a:r>
                      <a:endParaRPr lang="es-ES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Realiza una asamblea en familia para elegir un platillo saludable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Muestran las  imágenes anexas a este material y se realiza una votación entre los integrantes de la familia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Realizar un platillo saludable para compartir en familia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200" dirty="0">
                          <a:solidFill>
                            <a:srgbClr val="7030A0"/>
                          </a:solidFill>
                          <a:latin typeface="Berlin Sans FB" panose="020E0602020502020306" pitchFamily="34" charset="0"/>
                        </a:rPr>
                        <a:t>Estrategia de escritura: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Escribe en su pizarrón la palabra Democracia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Responde ¿recuerdas que es la democracia? ¿recuerdas algún ejemplo de democracia?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Con ayuda de diferentes (muñecas, peluches o muñecos de acción) elegir 3 para representar una votación de gobierno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Imaginando que los 3 juguetes son candidatos a gobernación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los integrantes de la familia escribirán su voto y lo pondrán en una caja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(Brindar ayuda al alumno para escribir su voto)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 El alumno con ayuda del padre de familia leerá cada voto y así elegirán al ganador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 Responde ¿consideras que fue democrático?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547813"/>
                  </a:ext>
                </a:extLst>
              </a:tr>
              <a:tr h="96001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Berlin Sans FB" panose="020E0602020502020306" pitchFamily="34" charset="0"/>
                        </a:rPr>
                        <a:t>Recursos 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vert="vert27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Cartel 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/>
                        <a:t>Juego de mesa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Pizarrón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3 juguetes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caja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papeles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lápiz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258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011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786</Words>
  <Application>Microsoft Office PowerPoint</Application>
  <PresentationFormat>Carta (216 x 279 mm)</PresentationFormat>
  <Paragraphs>131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15</cp:revision>
  <dcterms:created xsi:type="dcterms:W3CDTF">2021-04-15T02:31:03Z</dcterms:created>
  <dcterms:modified xsi:type="dcterms:W3CDTF">2021-04-16T01:41:02Z</dcterms:modified>
</cp:coreProperties>
</file>