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1" r:id="rId3"/>
    <p:sldId id="275" r:id="rId4"/>
    <p:sldId id="282" r:id="rId5"/>
    <p:sldId id="276" r:id="rId6"/>
    <p:sldId id="283" r:id="rId7"/>
    <p:sldId id="278" r:id="rId8"/>
    <p:sldId id="284" r:id="rId9"/>
    <p:sldId id="280" r:id="rId10"/>
    <p:sldId id="28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6DC"/>
    <a:srgbClr val="C9D0CD"/>
    <a:srgbClr val="C8C9C1"/>
    <a:srgbClr val="C5C3B6"/>
    <a:srgbClr val="C9C3B3"/>
    <a:srgbClr val="C4D6DA"/>
    <a:srgbClr val="CC99FF"/>
    <a:srgbClr val="82D8F7"/>
    <a:srgbClr val="66FF66"/>
    <a:srgbClr val="0D6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A464F6-0570-4A66-83A2-C8758CEA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6384CAA-1A0F-4E7B-AD63-5A9B986BA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AA67E1E-BC96-45A5-B9F4-68361CC6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A4A50F-EE48-4E22-9AB0-AE664AB5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9F46A6E-FB43-461F-B15B-05C17DEC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4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0625AD-3AA3-4609-BB34-C613ADD4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969FC75-4FDB-4D89-9129-6E8AD4B0D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9B46EE3-9CC7-4685-BEC9-0B1DC9E2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E320031-3FF3-4798-80ED-B48FD9D5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2AA5786-9D4F-49A9-AA74-FF0B8B88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21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9899223F-0E8A-4789-B46F-AB0C6A7EE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A726597-FAB0-4575-A2C7-217EB244E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B15C243-CDDD-428D-864E-A5F54196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0BDB37F-9AEC-4D48-9D9E-368E7C976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8B09877-4442-4496-BE1F-4C80026E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671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275A1FF-A589-4272-8CBB-5A9D93F3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BEF9BB7-B8AB-409E-98F6-72817FD4A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4DE1265-A64E-40AA-9752-92EC8091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C1973C5-B6BC-4146-B153-09FCF6DB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C5F8948-F677-4665-B5D3-73383AC1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69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62EE529-770A-45D0-80A0-32E8879D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151F13F-BB78-4CDA-8ED5-6E279C323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FF9A14-D26F-4EFF-9776-9A5311F0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D5436CB-B589-4E8A-942C-C71DE6FD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00DF33-0DD5-46CB-B3E6-58DF27F0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2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CA0DBC-04C9-4526-940C-82F40C06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6F0A322-DB60-4DA4-B571-19CDD735E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3FC1D79-B78E-4E0A-9342-FD54A8E9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5FD9EFF-EA90-4973-BD33-CE7E97C1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C89D6F7-DEA6-4C34-860E-2BFBDF6D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297D54C-BA4D-4354-A22C-DCA09226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536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849639-12EB-4109-9A87-46C74BA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B28865D-1D67-4167-93DC-207D2B900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A095701-C8AB-43D4-B2DB-8CBB0BA9B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5F07334-2E5A-466A-B760-EB7BD0F93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23F1EFE-6595-4228-8F8C-68527B331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3C1F8E9F-1F34-47CC-9A76-DEA76E4C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FD7E9D1-C8CC-45A4-949F-71C72BAF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FEDB837-1F17-4E53-A1A8-6E87FE2E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38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53385C-BF4F-418B-94A8-1A4EDC97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7717124-3FE4-42E4-93C1-CC587D2F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139A37D5-A4EB-4784-97DC-0FB315FF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CDD99D3-7AD8-463B-81CD-EC6C9A7D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21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A1538AD3-5AC6-4AA7-94D1-64A8D02B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79A005F-3BF1-4A03-8924-0C4D376B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D96DCBA7-381B-4FE1-8EA4-131FC3E2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27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B6E009-46F9-4772-B03B-6AF440AE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BF1F508-9F71-4CBA-8DCD-A85D7B04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88DE9E8-C322-43A5-B4C5-0546E610B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A243D62-21CB-406E-A01C-4664CF79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8B5ADF5-0E9B-4889-A083-E1FAEE48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DAD70DC-A857-44A3-AA50-C021EBA7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2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A504F4-CE08-4764-A2CA-696D317BD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A426E0B6-20B9-47EC-9C03-0345B8849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684B20A-4220-4CCE-A7BB-0B05328A3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64F814E-8C52-4326-A913-8F183CAF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95936F8-7BE1-4BD7-980B-D4001FF0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CE3B2F7-CA82-4F79-A715-F0F423FD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3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28C66EC-35B1-4537-A398-00410FBA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6618427-62D9-49BD-BCC5-01F0F335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1B4CE3D-92E2-47DC-B662-2ED2F9E4D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FE068-32DF-4014-95A0-8ED95EF21F65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790602F-CFA2-4492-98C9-FADA935B1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2171FA6-2351-4167-AE2A-FC5DFD9F6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62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6E27888-CF3C-4297-B890-BCECAA8C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77324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 tú, ¿cómo te sientes?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Educación Socioemocional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Reconoce y nombra situaciones que le generan alegría, seguridad, tristeza, miedo o enojo, y expresa lo que siente.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Espejo, hojas blancas, colores, tijeras y cuaderno.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36139"/>
              </p:ext>
            </p:extLst>
          </p:nvPr>
        </p:nvGraphicFramePr>
        <p:xfrm>
          <a:off x="6202020" y="1079469"/>
          <a:ext cx="5367128" cy="5593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¿Recuerdas el nombre de las emociones?. Indicar al alumno que se mire en un espejo e intente imitar las emociones que se le indiquen. 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Mencionar al alumno que vaya por hojas blancas y dibujara el contorno de su cara, bocas y ojos diferentes. Indicar al alumno que comente que le hace sentir triste, enojado, feliz, confundido, e intente realizar las emociones con los dibujos.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Observar algunas situaciones y dibujar como se siente respecto a eso.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819953" y="154011"/>
            <a:ext cx="65678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Lunes 19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81102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Paty y su mascota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Inglés (Ciclo I)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Reconoce la escritura de nombres de estados de ánimo.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93917"/>
              </p:ext>
            </p:extLst>
          </p:nvPr>
        </p:nvGraphicFramePr>
        <p:xfrm>
          <a:off x="6202020" y="1079469"/>
          <a:ext cx="5367128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¿Qué estados de animo observaste en los videos? ¿Recuerdas alguno? ¿Recuerdas como se dice feliz</a:t>
                      </a:r>
                      <a:r>
                        <a:rPr lang="es-ES" sz="16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 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Indicar al alumno o alumna que dibujaremos a Paty feliz y escribiremos la palabra feliz en ingles (</a:t>
                      </a:r>
                      <a:r>
                        <a:rPr lang="es-MX" sz="16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happy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).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Mencionar al alumno que dibuje las emociones de la mascota de Paty y escriba cada una, y únicamente colorear la que este feliz.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1798849" y="154011"/>
            <a:ext cx="8610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Viernes 23 de abril enero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86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6E27888-CF3C-4297-B890-BCECAA8C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62808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Muestra artesanal 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Conoce y describe obras artísticas, y manifiesta opiniones sobre ellas.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Artesanías, cuaderno, colores e imágenes de artesanías.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245156"/>
              </p:ext>
            </p:extLst>
          </p:nvPr>
        </p:nvGraphicFramePr>
        <p:xfrm>
          <a:off x="6202020" y="1079469"/>
          <a:ext cx="5367128" cy="546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¿Tienes artesanías en tu casa? ¿Cuál te gusta más? ¿Por qué? ¿Cómo es? 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589024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unas imágenes y pedir al alumno que describa lo que observa de cada una.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Informar al alumno que seleccione la artesanía que mas le agrado y escriba en el cuaderno o en una hoja su nombre,  algunas otras características que observa. También indicarle que haga un dibujo.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819953" y="154011"/>
            <a:ext cx="65678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Lunes 19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93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55596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qué se parecen…</a:t>
                      </a:r>
                    </a:p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Árboles frutales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Exploración y comprensión del mundo natural y social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Describe y explica las características comunes que identifica entre seres vivos y elementos que observa en la naturaleza.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Cubrebocas para salir afuera,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919661"/>
              </p:ext>
            </p:extLst>
          </p:nvPr>
        </p:nvGraphicFramePr>
        <p:xfrm>
          <a:off x="6202020" y="1079469"/>
          <a:ext cx="5367128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314574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5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¿Qué arboles reconociste según los videos que observaste en la tv? ¿En tu casa tienes un árbol frutal? ¿Cómo sabes qué es un árbol frutal? 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411234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Salir al patio de su casa o caminar por las calles de la colonia, con las precauciones necesarias y el uso de cubrebocas, y pedir al alumno que observe y comente que arboles piensa que son frutales y describa como son. Realizar dibujo de los arboles que observo.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005262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Cuestionar al alumno: ¿Es importante tener arboles? ¿Para qué nos sirve un árbol? Finalizando informar que dibuje los beneficios de tener un árbol.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682100" y="154011"/>
            <a:ext cx="68435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Martes </a:t>
            </a:r>
            <a:r>
              <a:rPr lang="es-E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20</a:t>
            </a:r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21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46280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Un día de escuela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varios eventos en su vida cotidiana y dice el orden en que ocurren.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Imagen,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231988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¿Qué actividades se realizan en la escuela? Mostrar una imagen de algunas actividades y pedir que comenta si se realizan en la escuela o en otro lugar.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Indicar al alumno que comente el orden en el que ocurren las imágenes que se le mostraron en la actividad anterior.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Mencionar al alumno que dibuje como se imagina un día en la escuela y pedir que mencione el orden en el que ocurren.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682100" y="154011"/>
            <a:ext cx="68435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Martes </a:t>
            </a:r>
            <a:r>
              <a:rPr lang="es-ES" sz="4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20</a:t>
            </a:r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7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68904"/>
              </p:ext>
            </p:extLst>
          </p:nvPr>
        </p:nvGraphicFramePr>
        <p:xfrm>
          <a:off x="569842" y="1286549"/>
          <a:ext cx="5420139" cy="235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Historias de hadas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Lenguaje y Comunicación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Menciona características de objetos y personas que conoce y observa.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Cuaderno, colores, tijeras, cartulina, palito, pegamento y video: </a:t>
                      </a:r>
                      <a:r>
                        <a:rPr lang="es-MX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https://www.youtube.com/watch?v=Od7Y_M5aJxw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793618"/>
              </p:ext>
            </p:extLst>
          </p:nvPr>
        </p:nvGraphicFramePr>
        <p:xfrm>
          <a:off x="6202020" y="1079468"/>
          <a:ext cx="5367128" cy="548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371608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5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¿En alguna película has visto un hada? ¿Cómo son las hadas? Indicar que dibuje a un hada.</a:t>
                      </a:r>
                      <a:endParaRPr lang="es-MX" sz="15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200842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5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cuento en YouTube: </a:t>
                      </a:r>
                      <a:r>
                        <a:rPr lang="es-MX" sz="15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hada pérdida</a:t>
                      </a:r>
                      <a:r>
                        <a:rPr lang="es-MX" sz="15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y pedir que ponga mucha atención porque al finalizar se le realizaran preguntas: ¿Qué hadas observaste? Indicar que escribe el titulo del cuento y dibuja alguna de las hadas, finalizando describe como es. </a:t>
                      </a:r>
                      <a:endParaRPr lang="es-MX" sz="15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2106398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5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Cuestionar al alumno o alumna: ¿Observaste que las hadas tienen algo en la mano para hacer magia? ¿Qué era?</a:t>
                      </a:r>
                    </a:p>
                    <a:p>
                      <a:pPr algn="l"/>
                      <a:r>
                        <a:rPr lang="es-ES" sz="15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Indicar que haremos una varita con materiales que tenga en casa, finalizando pedir que describa lo que realizo.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311807" y="154011"/>
            <a:ext cx="75841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Miércoles 21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6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878468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Ubicación espacial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Educación Física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Realiza movimientos de locomoción, manipulación y estabilidad, por medio de juegos individuales y colectivos.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Hojas de colores, muñecos, vaso de plástico, gis para hacer el cuadrado.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334376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Mencionar al alumno que jugaremos a ubicarnos como se nos indique, pero antes dibujaremos un cuadrado. Después dar indicaciones por ejemplo: Ponte adentro del cuadrado, camina atrás del cuadrado, corre y vez al frente del cuadrado cuando te diga alto, entre otras indicaciones.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Utilizar un juguete para realizar movimiento de ubicación espacial, primero con el muñeco o juguete después invitar al alumno a realizar las indicaciones con su cama.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Hacer con hojas de colores manitas y pies para que el alumno sigua las indicaciones como se le indiquen.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311807" y="154011"/>
            <a:ext cx="75841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Miércoles 21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95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692092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Construcciones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Reproduce modelos con formas, figuras y cuerpos geométricos.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Hojas blanca, figuras, imagen de figuras,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63252"/>
              </p:ext>
            </p:extLst>
          </p:nvPr>
        </p:nvGraphicFramePr>
        <p:xfrm>
          <a:off x="6202020" y="1079469"/>
          <a:ext cx="5367128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¿Recuerdas el nombre de las figuras? Observar una imagen y cuestionar que nombre son. 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Mencionar que jugaremos a dibujar la cantidad de figuras, según se le indique.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Observar dos carritos y pedir al alumno o alumna que los dibuje, finalizando contar las piezas de cada uno.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655652" y="154011"/>
            <a:ext cx="68964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Jueves 22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4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998894"/>
              </p:ext>
            </p:extLst>
          </p:nvPr>
        </p:nvGraphicFramePr>
        <p:xfrm>
          <a:off x="569842" y="1403374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¿Qué es mejor?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Lenguaje y Comunicación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Expresa con eficacia sus ideas acerca de diversos temas y atiende lo que se dice en interacciones con otras personas.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Imagen,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74680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realizar algunas cuestionas al alumno: ¿Qué es mejor dormir en el piso o dormir en un sillón? ¿Ver la televisión o estar en el celular? ¿Comer frutas o verduras? 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Mostrar al alumno unas imágenes y cuestionar ¿qué piensa que es mejor?, pedir que escriba la oración: “Lo mejor es” y dibuje lo que piensa que es mejor de cada dibujo. 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Cuestionar al alumno: ¿Qué es mejor: ser una mariposa, ser un león, o ser un oso? Pedir que exprese lo que piensa y grabar un audio o un video explicando su respuesta.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2655652" y="154011"/>
            <a:ext cx="68964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Jueves 22 de abril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2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xmlns="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83600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xmlns="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Animales camuflados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Exploración y Comprensión del Mundo Natural y Socia</a:t>
                      </a:r>
                      <a:endParaRPr lang="es-MX" sz="105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lang="es-MX" sz="105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Cuaderno, colores y video: </a:t>
                      </a:r>
                      <a:r>
                        <a:rPr lang="es-MX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https://www.youtube.com/watch?v=FosnuwuWEMU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xmlns="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573216"/>
              </p:ext>
            </p:extLst>
          </p:nvPr>
        </p:nvGraphicFramePr>
        <p:xfrm>
          <a:off x="6202020" y="1079469"/>
          <a:ext cx="5367128" cy="5441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xmlns="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xmlns="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xmlns="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¿Sabes que significa la palabra camuflaje? Finalizando pedir que escriba la palabra y dibuje un animal camuflado.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video de YouTube: 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Encuentra a los animales </a:t>
                      </a:r>
                      <a:r>
                        <a:rPr lang="es-ES" sz="18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Increiblemente</a:t>
                      </a:r>
                      <a:r>
                        <a:rPr lang="es-E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camuflados(escondidos)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Pedir al alumno o alumna que resuelva y encuentre a los animales escondidos.</a:t>
                      </a: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 los animales que se observaron en el video, ayudar al alumno a investigar un animal y registrar algunos datos en el cuaderno.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90A3CB29-C250-4B47-835C-F518AB3A4D83}"/>
              </a:ext>
            </a:extLst>
          </p:cNvPr>
          <p:cNvSpPr/>
          <p:nvPr/>
        </p:nvSpPr>
        <p:spPr>
          <a:xfrm>
            <a:off x="1798849" y="154011"/>
            <a:ext cx="8610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Viernes 23 de abril enero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81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1730</Words>
  <Application>Microsoft Office PowerPoint</Application>
  <PresentationFormat>Panorámica</PresentationFormat>
  <Paragraphs>153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Rossy Del Angel Chavira</dc:creator>
  <cp:lastModifiedBy>Lenovo</cp:lastModifiedBy>
  <cp:revision>31</cp:revision>
  <dcterms:created xsi:type="dcterms:W3CDTF">2020-09-08T22:22:41Z</dcterms:created>
  <dcterms:modified xsi:type="dcterms:W3CDTF">2021-04-17T00:34:54Z</dcterms:modified>
</cp:coreProperties>
</file>