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71" r:id="rId9"/>
    <p:sldId id="261" r:id="rId10"/>
    <p:sldId id="272" r:id="rId11"/>
    <p:sldId id="262" r:id="rId12"/>
    <p:sldId id="263" r:id="rId13"/>
    <p:sldId id="268" r:id="rId14"/>
    <p:sldId id="270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diraapolomoo@gmail.com" initials="y" lastIdx="1" clrIdx="0">
    <p:extLst>
      <p:ext uri="{19B8F6BF-5375-455C-9EA6-DF929625EA0E}">
        <p15:presenceInfo xmlns:p15="http://schemas.microsoft.com/office/powerpoint/2012/main" userId="yadiraapolomoo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5T14:52:16.42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5T14:52:16.42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679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80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38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950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913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26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315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286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52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853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608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64FA-FEF6-4BD3-A9D1-F15EE67C195B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7DE50-5D8F-4854-8C1A-22B4222AEAB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032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08r8mxOEX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AX1MDJHpE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Xjf9OHcp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goDDLxfVO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https://i.pinimg.com/564x/ef/75/e1/ef75e11e054361eeffa5c064acd9b9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2949" y="-2662948"/>
            <a:ext cx="6858001" cy="121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1618370" y="1332411"/>
            <a:ext cx="8934994" cy="3879669"/>
          </a:xfrm>
          <a:prstGeom prst="round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800" u="sng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Plan de trabajo </a:t>
            </a: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Semana del </a:t>
            </a:r>
            <a:r>
              <a:rPr lang="es-MX" sz="4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19 al 23 de abril </a:t>
            </a:r>
            <a:endParaRPr lang="es-ES_tradnl" sz="4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26791"/>
              </p:ext>
            </p:extLst>
          </p:nvPr>
        </p:nvGraphicFramePr>
        <p:xfrm>
          <a:off x="-862151" y="1612314"/>
          <a:ext cx="13054151" cy="50591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12986">
                  <a:extLst>
                    <a:ext uri="{9D8B030D-6E8A-4147-A177-3AD203B41FA5}">
                      <a16:colId xmlns:a16="http://schemas.microsoft.com/office/drawing/2014/main" val="460683029"/>
                    </a:ext>
                  </a:extLst>
                </a:gridCol>
                <a:gridCol w="6269010">
                  <a:extLst>
                    <a:ext uri="{9D8B030D-6E8A-4147-A177-3AD203B41FA5}">
                      <a16:colId xmlns:a16="http://schemas.microsoft.com/office/drawing/2014/main" val="3827660996"/>
                    </a:ext>
                  </a:extLst>
                </a:gridCol>
                <a:gridCol w="3026792">
                  <a:extLst>
                    <a:ext uri="{9D8B030D-6E8A-4147-A177-3AD203B41FA5}">
                      <a16:colId xmlns:a16="http://schemas.microsoft.com/office/drawing/2014/main" val="3215901909"/>
                    </a:ext>
                  </a:extLst>
                </a:gridCol>
                <a:gridCol w="2845363">
                  <a:extLst>
                    <a:ext uri="{9D8B030D-6E8A-4147-A177-3AD203B41FA5}">
                      <a16:colId xmlns:a16="http://schemas.microsoft.com/office/drawing/2014/main" val="2082789167"/>
                    </a:ext>
                  </a:extLst>
                </a:gridCol>
              </a:tblGrid>
              <a:tr h="443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INDICADOR</a:t>
                      </a:r>
                      <a:r>
                        <a:rPr lang="es-MX" sz="24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36566"/>
                  </a:ext>
                </a:extLst>
              </a:tr>
              <a:tr h="106602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latin typeface="Century Gothic" panose="020B0502020202020204" pitchFamily="34" charset="0"/>
                        </a:rPr>
                        <a:t>Describe y explica las características comunes que identifica entre seres vivos y elementos que observa en la naturaleza.</a:t>
                      </a: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048884784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2000" dirty="0" smtClean="0">
                          <a:latin typeface="Century Gothic" panose="020B0502020202020204" pitchFamily="34" charset="0"/>
                        </a:rPr>
                        <a:t>Identifica semejanzas entre diversas plantas. </a:t>
                      </a: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544107594"/>
                  </a:ext>
                </a:extLst>
              </a:tr>
              <a:tr h="133105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las</a:t>
                      </a: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características de las plantas </a:t>
                      </a: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014294627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 vocabulario es claro, preciso y fluido </a:t>
                      </a: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984932468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0" y="22135"/>
            <a:ext cx="12192000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Campo </a:t>
            </a:r>
            <a:r>
              <a:rPr lang="es-MX" sz="1400" b="1" dirty="0">
                <a:latin typeface="Century Gothic" panose="020B0502020202020204" pitchFamily="34" charset="0"/>
              </a:rPr>
              <a:t>de formación: </a:t>
            </a:r>
            <a:r>
              <a:rPr lang="es-MX" sz="1400" dirty="0">
                <a:latin typeface="Century Gothic" panose="020B0502020202020204" pitchFamily="34" charset="0"/>
              </a:rPr>
              <a:t>Exploración y conocimiento del mundo natural y social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r>
              <a:rPr lang="es-MX" sz="1400" b="1" dirty="0" smtClean="0">
                <a:latin typeface="Century Gothic" panose="020B0502020202020204" pitchFamily="34" charset="0"/>
              </a:rPr>
              <a:t>Aprendizaje </a:t>
            </a:r>
            <a:r>
              <a:rPr lang="es-MX" sz="1400" b="1" dirty="0">
                <a:latin typeface="Century Gothic" panose="020B0502020202020204" pitchFamily="34" charset="0"/>
              </a:rPr>
              <a:t>esperado: </a:t>
            </a:r>
            <a:r>
              <a:rPr lang="es-ES" sz="1400" dirty="0">
                <a:latin typeface="Century Gothic" panose="020B0502020202020204" pitchFamily="34" charset="0"/>
              </a:rPr>
              <a:t>Describe y explica las características comunes que identifica entre seres vivos y elementos que observa en la naturaleza.</a:t>
            </a:r>
            <a:endParaRPr lang="es-MX" sz="1400" b="1" dirty="0">
              <a:latin typeface="Century Gothic" panose="020B0502020202020204" pitchFamily="34" charset="0"/>
            </a:endParaRPr>
          </a:p>
          <a:p>
            <a:r>
              <a:rPr lang="es-MX" sz="1400" b="1" dirty="0">
                <a:latin typeface="Century Gothic" panose="020B0502020202020204" pitchFamily="34" charset="0"/>
              </a:rPr>
              <a:t>Titulo del programa o recurso a utilizar: </a:t>
            </a:r>
            <a:r>
              <a:rPr lang="es-ES" sz="1400" dirty="0">
                <a:latin typeface="Century Gothic" panose="020B0502020202020204" pitchFamily="34" charset="0"/>
              </a:rPr>
              <a:t>En qué se parecen… Árboles frutales </a:t>
            </a:r>
            <a:r>
              <a:rPr lang="es-MX" sz="1400" b="1" dirty="0">
                <a:latin typeface="Century Gothic" panose="020B0502020202020204" pitchFamily="34" charset="0"/>
              </a:rPr>
              <a:t>Énfasis: </a:t>
            </a:r>
            <a:r>
              <a:rPr lang="es-ES_tradnl" sz="1400" dirty="0">
                <a:latin typeface="Century Gothic" panose="020B0502020202020204" pitchFamily="34" charset="0"/>
              </a:rPr>
              <a:t>Identifica semejanzas entre diversas plantas. </a:t>
            </a: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Conocer el nivel de desempeño de los alumnos </a:t>
            </a:r>
            <a:endParaRPr lang="es-MX" sz="1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con una X según corresponda el indicador si lo realiza o no lo realiza. </a:t>
            </a:r>
            <a:endParaRPr lang="es-ES_tradnl" sz="1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9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37879"/>
              </p:ext>
            </p:extLst>
          </p:nvPr>
        </p:nvGraphicFramePr>
        <p:xfrm>
          <a:off x="0" y="1"/>
          <a:ext cx="12191999" cy="22470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0164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Martes 20 abril del año 2021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0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varios eventos en su vida cotidiana y dice el orden en que ocurren.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56742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Un día de escuela</a:t>
                      </a:r>
                      <a:r>
                        <a:rPr lang="es-ES_tradnl" sz="1600" baseline="0" dirty="0" smtClean="0"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Organiza sucesos que ocurren en un día. 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4685013" y="5943600"/>
            <a:ext cx="374866" cy="36576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79389"/>
              </p:ext>
            </p:extLst>
          </p:nvPr>
        </p:nvGraphicFramePr>
        <p:xfrm>
          <a:off x="1" y="2212816"/>
          <a:ext cx="12191999" cy="36654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92528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74018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Dibuja en tu cuaderno como te imaginas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seria un día de escuela desde que llegas hasta la hora de salida y enumera los sucesos.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b="0" dirty="0" smtClean="0">
                          <a:latin typeface="Century Gothic" panose="020B0502020202020204" pitchFamily="34" charset="0"/>
                        </a:rPr>
                        <a:t>Escribe</a:t>
                      </a:r>
                      <a:r>
                        <a:rPr lang="es-ES" b="0" baseline="0" dirty="0" smtClean="0">
                          <a:latin typeface="Century Gothic" panose="020B0502020202020204" pitchFamily="34" charset="0"/>
                        </a:rPr>
                        <a:t> la fecha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b="0" baseline="0" dirty="0" smtClean="0">
                          <a:latin typeface="Century Gothic" panose="020B0502020202020204" pitchFamily="34" charset="0"/>
                        </a:rPr>
                        <a:t>Escribe el nombre completo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b="0" baseline="0" dirty="0" smtClean="0">
                          <a:latin typeface="Century Gothic" panose="020B0502020202020204" pitchFamily="34" charset="0"/>
                        </a:rPr>
                        <a:t>Escribe 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en tu cuaderno como te imaginas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que seria un día de escuela desde que llegas hasta la hora de salida y enumera los sucesos. 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b="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_tradnl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Cuaderno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Lápiz </a:t>
                      </a:r>
                    </a:p>
                    <a:p>
                      <a:endParaRPr lang="es-MX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9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54249"/>
              </p:ext>
            </p:extLst>
          </p:nvPr>
        </p:nvGraphicFramePr>
        <p:xfrm>
          <a:off x="0" y="0"/>
          <a:ext cx="12191999" cy="228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2073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Miércoles 21 abril del año 2021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Lenguaje y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comunicación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1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Menciona características de objetos y personas que conoce y observa.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74607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Historias de hadas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Menciona atributos de personajes de cuentos.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3713807" y="6397304"/>
            <a:ext cx="374866" cy="365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888" t="16430" r="7022" b="17332"/>
          <a:stretch/>
        </p:blipFill>
        <p:spPr>
          <a:xfrm>
            <a:off x="4088674" y="6028048"/>
            <a:ext cx="971006" cy="7385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76832"/>
              </p:ext>
            </p:extLst>
          </p:nvPr>
        </p:nvGraphicFramePr>
        <p:xfrm>
          <a:off x="1" y="2194856"/>
          <a:ext cx="12191999" cy="37108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96170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74914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III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y escucha el siguiente cuento llamado el: Hada de los dientes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hlinkClick r:id="rId4"/>
                        </a:rPr>
                        <a:t>https://www.youtube.com/watch?v=s08r8mxOEXk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Realiza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un dibujo en tu cuaderno acerca de los atributos de los personajes del cuento.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y escucha el siguiente cuento llamado el: Hada de los dientes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hlinkClick r:id="rId4"/>
                        </a:rPr>
                        <a:t>https://www.youtube.com/watch?v=s08r8mxOEXk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Escribe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en tu cuaderno acerca de los atributos de los personajes del cuento.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Video </a:t>
                      </a:r>
                    </a:p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Cuento</a:t>
                      </a:r>
                    </a:p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Cuaderno</a:t>
                      </a: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es-MX" baseline="0" dirty="0" err="1" smtClean="0">
                          <a:latin typeface="Century Gothic" panose="020B0502020202020204" pitchFamily="34" charset="0"/>
                        </a:rPr>
                        <a:t>Làpiz</a:t>
                      </a:r>
                      <a:endParaRPr lang="es-MX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11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4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91794" y="1536173"/>
            <a:ext cx="445443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ACTIVIDADES PARA FAVORECER LA 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RESILENCIA</a:t>
            </a: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LAS </a:t>
            </a:r>
          </a:p>
          <a:p>
            <a:pPr algn="ctr"/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EMOCIONES </a:t>
            </a:r>
            <a:endParaRPr lang="es-ES_trad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5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3953" y="-2673955"/>
            <a:ext cx="6844094" cy="121920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42309" y="1559998"/>
            <a:ext cx="85169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CAMINO CON OBSTACULOS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Tapate los ojos con un pañuelo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Deja que alguien mas te guie el camino con obstáculos </a:t>
            </a:r>
            <a:endParaRPr lang="es-ES" sz="2400" dirty="0" smtClean="0">
              <a:latin typeface="Century Gothic" panose="020B0502020202020204" pitchFamily="34" charset="0"/>
            </a:endParaRPr>
          </a:p>
          <a:p>
            <a:pPr algn="ctr"/>
            <a:endParaRPr lang="es-ES" sz="2400" dirty="0">
              <a:latin typeface="Century Gothic" panose="020B0502020202020204" pitchFamily="34" charset="0"/>
            </a:endParaRPr>
          </a:p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Confiar en los demás y desarrollar un sistema de apoyo o soporte, es muy importante para superar la adversidad e ir construyendo la resiliencia en los niños y niñas.</a:t>
            </a:r>
          </a:p>
          <a:p>
            <a:pPr algn="ctr"/>
            <a:endParaRPr lang="es-ES_tradnl" sz="20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73183" y="932980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9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51627"/>
              </p:ext>
            </p:extLst>
          </p:nvPr>
        </p:nvGraphicFramePr>
        <p:xfrm>
          <a:off x="0" y="1"/>
          <a:ext cx="12191999" cy="21139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2720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Jueves 22 abril del año 2021.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66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297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: Reproduce modelos con formas, figuras y cuerpos geométricos.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80662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Construcciones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y reproduce formas y figuras. 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57282"/>
              </p:ext>
            </p:extLst>
          </p:nvPr>
        </p:nvGraphicFramePr>
        <p:xfrm>
          <a:off x="0" y="2313991"/>
          <a:ext cx="12191999" cy="280524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16016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223035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452948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79356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98320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Elabora una maqueta de material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que tengas en casa con figuras geométricas que tu mismo hayas construido. (Puede ser cartón, plastilina, arcilla, barro etc…)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Materiales que tengas en casa</a:t>
                      </a:r>
                      <a:endParaRPr lang="es-MX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5995851" y="3892731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9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51325"/>
              </p:ext>
            </p:extLst>
          </p:nvPr>
        </p:nvGraphicFramePr>
        <p:xfrm>
          <a:off x="0" y="0"/>
          <a:ext cx="12191999" cy="24915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Jueves 22 abril del año 2021.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ES" sz="160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320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Expresa con eficacia sus ideas acerca de diversos temas y atiende lo que se dice en interacciones con otras personas. </a:t>
                      </a: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73361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¿Qué es mejor?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Expresa su opinión acerca de un tema y escucha otras opiniones. 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96513"/>
              </p:ext>
            </p:extLst>
          </p:nvPr>
        </p:nvGraphicFramePr>
        <p:xfrm>
          <a:off x="0" y="2313991"/>
          <a:ext cx="12191999" cy="390690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04226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10868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8210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308394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Elige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una acción acerca del cuidado del medio ambiente y realiza un cartel en donde puedas exponer al resto de tus compañeros ¿Qué es mejor, para cuidar el medio ambiente?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6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600" b="1" baseline="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="1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NOTA: Esta tarea deberá estar lista para la clase en línea.</a:t>
                      </a:r>
                      <a:endParaRPr lang="es-MX" sz="1800" b="1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entury Gothic" panose="020B0502020202020204" pitchFamily="34" charset="0"/>
                        </a:rPr>
                        <a:t>Cartel </a:t>
                      </a:r>
                    </a:p>
                    <a:p>
                      <a:r>
                        <a:rPr lang="es-ES" dirty="0" smtClean="0">
                          <a:latin typeface="Century Gothic" panose="020B0502020202020204" pitchFamily="34" charset="0"/>
                        </a:rPr>
                        <a:t>Recortes</a:t>
                      </a:r>
                    </a:p>
                    <a:p>
                      <a:r>
                        <a:rPr lang="es-ES" dirty="0" smtClean="0">
                          <a:latin typeface="Century Gothic" panose="020B0502020202020204" pitchFamily="34" charset="0"/>
                        </a:rPr>
                        <a:t>Dibujos</a:t>
                      </a:r>
                    </a:p>
                    <a:p>
                      <a:r>
                        <a:rPr lang="es-ES" dirty="0" smtClean="0">
                          <a:latin typeface="Century Gothic" panose="020B0502020202020204" pitchFamily="34" charset="0"/>
                        </a:rPr>
                        <a:t>Colores</a:t>
                      </a:r>
                    </a:p>
                    <a:p>
                      <a:endParaRPr lang="es-ES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43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3449"/>
              </p:ext>
            </p:extLst>
          </p:nvPr>
        </p:nvGraphicFramePr>
        <p:xfrm>
          <a:off x="0" y="0"/>
          <a:ext cx="12191999" cy="24915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Viernes 23 abril del año 2021.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ES" sz="1600" b="0" dirty="0" smtClean="0"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ES" sz="1600" b="0" baseline="0" dirty="0" smtClean="0">
                          <a:latin typeface="Century Gothic" panose="020B0502020202020204" pitchFamily="34" charset="0"/>
                        </a:rPr>
                        <a:t> y compresión del mundo natural y social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320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73361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Animales camuflados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 Conoce en qué consiste el camuflaje o mimetismo de algunos animales.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888" t="16430" r="7022" b="17332"/>
          <a:stretch/>
        </p:blipFill>
        <p:spPr>
          <a:xfrm>
            <a:off x="3043645" y="6122984"/>
            <a:ext cx="971006" cy="7385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6607" t="17991" r="17233" b="17455"/>
          <a:stretch/>
        </p:blipFill>
        <p:spPr>
          <a:xfrm>
            <a:off x="2564277" y="6492240"/>
            <a:ext cx="374866" cy="36576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182291" y="5969726"/>
            <a:ext cx="4310743" cy="8490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Lengua extranjera/Ingles (Ciclo I) 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Recuerda unirte a ver la clase de ingles y realizar las actividades.</a:t>
            </a:r>
            <a:endParaRPr lang="es-ES_tradnl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529974"/>
              </p:ext>
            </p:extLst>
          </p:nvPr>
        </p:nvGraphicFramePr>
        <p:xfrm>
          <a:off x="-1" y="2491521"/>
          <a:ext cx="12191999" cy="292782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7651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104869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III</a:t>
                      </a:r>
                      <a:endParaRPr lang="es-MX" sz="18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siguiente video: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hlinkClick r:id="rId4"/>
                        </a:rPr>
                        <a:t>https://www.youtube.com/watch?v=DAX1MDJHpEA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Elige el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animal de camuflaje que mas te gusto y elabora un dibujo en tu cuaderno 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Escribe</a:t>
                      </a:r>
                      <a:r>
                        <a:rPr lang="es-ES" sz="1600" baseline="0" dirty="0" smtClean="0">
                          <a:latin typeface="Century Gothic" panose="020B0502020202020204" pitchFamily="34" charset="0"/>
                        </a:rPr>
                        <a:t> nombre y fecha completa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Video </a:t>
                      </a:r>
                    </a:p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endParaRPr lang="es-MX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https://i.pinimg.com/564x/ef/75/e1/ef75e11e054361eeffa5c064acd9b9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2949" y="-2662948"/>
            <a:ext cx="6858001" cy="121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1971809" y="1550013"/>
            <a:ext cx="8248379" cy="3919899"/>
          </a:xfrm>
          <a:prstGeom prst="round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DEL ESTADO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Institución de práctica: 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“Jardín de niños Diego Rivera ”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educadora titular: 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Carla  Priscila Amarillas de la Cruz 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que realiza las prácticas: 2ª y 3ª “B” 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total, de niños: 35 </a:t>
            </a: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alumna practicante: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Yadira Alejandra Palomo Rodríguez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grado: 4° sección: “B” número de lista: 13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práctica: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01 de marzo al 02 de julio del 2021.</a:t>
            </a:r>
            <a:endParaRPr lang="es-ES_trad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9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0" y="-2"/>
          <a:ext cx="12192000" cy="6858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2178072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40736977"/>
                    </a:ext>
                  </a:extLst>
                </a:gridCol>
              </a:tblGrid>
              <a:tr h="919114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MARTES 10:00</a:t>
                      </a:r>
                      <a:r>
                        <a:rPr lang="es-MX" sz="36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 </a:t>
                      </a:r>
                      <a:endParaRPr lang="es-ES_tradnl" sz="36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JUEVES 10:00</a:t>
                      </a:r>
                      <a:r>
                        <a:rPr lang="es-MX" sz="32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</a:t>
                      </a:r>
                      <a:endParaRPr lang="es-ES_tradnl" sz="3200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ES_tradnl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80360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Lorea Morgana Cerda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Barraza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Carlos Milán Álvarez Saucedo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05098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Oliver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Darío  Esquivel Rodríguez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Maydelin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Gabriela Sánchez de la Cruz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67859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Samantha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Ramírez Mendoza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Juan Gael Sánchez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Hernández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62296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Arianna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Daniela González Jiménez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Dalary Alexandra Aguillón</a:t>
                      </a:r>
                      <a:r>
                        <a:rPr lang="es-MX" sz="1800" b="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Palomo </a:t>
                      </a:r>
                      <a:endParaRPr lang="es-ES_tradnl" sz="1800" b="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024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Eunice Jetziba Constante Gámez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Luciano Alejandro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Garza de León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3338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María Isabella Hernández Sánchez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Irina Alejandra Calvillo Nuncio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515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Abner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Lissandro Leija del Llano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Fernanda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Mendoza Acosta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78015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Icker Mauricio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Barrera González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Lya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Itzayana Esquivel Castañeda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72859"/>
                  </a:ext>
                </a:extLst>
              </a:tr>
            </a:tbl>
          </a:graphicData>
        </a:graphic>
      </p:graphicFrame>
      <p:pic>
        <p:nvPicPr>
          <p:cNvPr id="1028" name="Picture 4" descr="https://i.pinimg.com/564x/70/a1/ee/70a1ee7021dcad8b21002397c00b24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55" y="2011680"/>
            <a:ext cx="2264489" cy="30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4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79424877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113570575"/>
                    </a:ext>
                  </a:extLst>
                </a:gridCol>
              </a:tblGrid>
              <a:tr h="833535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MARTES 10:00</a:t>
                      </a:r>
                      <a:r>
                        <a:rPr lang="es-MX" sz="36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 </a:t>
                      </a:r>
                      <a:endParaRPr lang="es-ES_tradnl" sz="36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JUEVES 10:00</a:t>
                      </a:r>
                      <a:r>
                        <a:rPr lang="es-MX" sz="32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</a:t>
                      </a:r>
                      <a:endParaRPr lang="es-ES_tradnl" sz="3200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137895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Mateo Herrera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Cortes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Santiago Arriaga Sánchez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07808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Briana Mariel Nuñez Armendáriz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América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Monserrat Blanco Mendoza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798995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Oiram Reyes Barboza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Abraham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Eduardo Castillo Gómez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12477"/>
                  </a:ext>
                </a:extLst>
              </a:tr>
              <a:tr h="928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Elian Godoy de León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Alan Orlando Esquivel Cedillo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944826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Miguel Santiago Padilla Ramos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Keily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800" baseline="0" dirty="0" err="1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Hermalloni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Galván Betancourt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31853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Asly</a:t>
                      </a: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Dayana Guevara Vielma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Alan Leonardo García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Dimas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54885"/>
                  </a:ext>
                </a:extLst>
              </a:tr>
              <a:tr h="928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Tania Renata Rodríguez Vega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Dylan Yibran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Vielma Rodríguez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79119"/>
                  </a:ext>
                </a:extLst>
              </a:tr>
            </a:tbl>
          </a:graphicData>
        </a:graphic>
      </p:graphicFrame>
      <p:pic>
        <p:nvPicPr>
          <p:cNvPr id="3" name="Picture 4" descr="https://i.pinimg.com/564x/70/a1/ee/70a1ee7021dcad8b21002397c00b24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55" y="2011680"/>
            <a:ext cx="2264489" cy="30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4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10738"/>
              </p:ext>
            </p:extLst>
          </p:nvPr>
        </p:nvGraphicFramePr>
        <p:xfrm>
          <a:off x="0" y="0"/>
          <a:ext cx="12191999" cy="2491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Lunes 19 de 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abril </a:t>
                      </a: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del año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Área: </a:t>
                      </a:r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64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y nombra situaciones que le generan alegría, seguridad, tristeza, miedo o enojo, y expresa lo que siente.</a:t>
                      </a: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73361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Y tú, ¿cómo te sientes?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cómo se siente (en diversas situaciones)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27924"/>
              </p:ext>
            </p:extLst>
          </p:nvPr>
        </p:nvGraphicFramePr>
        <p:xfrm>
          <a:off x="0" y="2491522"/>
          <a:ext cx="12191999" cy="34778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11302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Acciones para los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3476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detenidamente el siguiente anexo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Y escribe en tu cuaderno como te hace sentir cada situación que representan las imágenes. 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Escribe nombre completo y la fecha </a:t>
                      </a:r>
                      <a:endParaRPr lang="es-MX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Imagen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Cuaderno </a:t>
                      </a:r>
                      <a:endParaRPr lang="es-MX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da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8" y="0"/>
            <a:ext cx="9889763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9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4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91794" y="1536173"/>
            <a:ext cx="445443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ACTIVIDADES PARA FAVORECER LA 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RESILENCIA</a:t>
            </a: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LAS </a:t>
            </a:r>
          </a:p>
          <a:p>
            <a:pPr algn="ctr"/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EMOCIONES </a:t>
            </a:r>
            <a:endParaRPr lang="es-ES_trad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4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3953" y="-2673955"/>
            <a:ext cx="6844094" cy="121920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89611" y="1559998"/>
            <a:ext cx="9039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CUENTO DE LAS EMOCIONES</a:t>
            </a:r>
          </a:p>
          <a:p>
            <a:pPr algn="ctr"/>
            <a:r>
              <a:rPr lang="es-ES" sz="2800" dirty="0" smtClean="0">
                <a:latin typeface="Century Gothic" panose="020B0502020202020204" pitchFamily="34" charset="0"/>
              </a:rPr>
              <a:t>Observa el siguiente cuento: </a:t>
            </a:r>
          </a:p>
          <a:p>
            <a:pPr algn="ctr"/>
            <a:r>
              <a:rPr lang="es-ES_tradnl" sz="28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s-ES_tradnl" sz="2800" dirty="0" smtClean="0">
                <a:latin typeface="Century Gothic" panose="020B0502020202020204" pitchFamily="34" charset="0"/>
                <a:hlinkClick r:id="rId3"/>
              </a:rPr>
              <a:t>www.youtube.com/watch?v=AhXjf9OHcp8</a:t>
            </a:r>
            <a:endParaRPr lang="es-ES_tradnl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" sz="2800" dirty="0" smtClean="0">
                <a:latin typeface="Century Gothic" panose="020B0502020202020204" pitchFamily="34" charset="0"/>
              </a:rPr>
              <a:t>Escribe o dibuja en tu cuaderno que es lo que te hace sentir triste, que es lo que te hace sentir alegre, enojado o con miedo</a:t>
            </a:r>
            <a:endParaRPr lang="es-ES_tradnl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7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616208"/>
              </p:ext>
            </p:extLst>
          </p:nvPr>
        </p:nvGraphicFramePr>
        <p:xfrm>
          <a:off x="0" y="0"/>
          <a:ext cx="12191999" cy="23109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69464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Martes 20 abril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del año 2021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5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 y conocimiento del mundo natural y social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00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Describe y explica las características comunes que identifica entre seres vivos y elementos que observa en la naturaleza.</a:t>
                      </a: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50185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En qué se parecen… Árboles frutales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Identifica semejanzas entre diversas plantas. 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3295797" y="6400800"/>
            <a:ext cx="374866" cy="3657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888" t="16430" r="7022" b="17332"/>
          <a:stretch/>
        </p:blipFill>
        <p:spPr>
          <a:xfrm>
            <a:off x="3796937" y="6028048"/>
            <a:ext cx="971006" cy="73851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78006"/>
              </p:ext>
            </p:extLst>
          </p:nvPr>
        </p:nvGraphicFramePr>
        <p:xfrm>
          <a:off x="1" y="2248384"/>
          <a:ext cx="12191999" cy="387809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84908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302901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Observa el siguiente video: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dirty="0" smtClean="0">
                          <a:latin typeface="Century Gothic" panose="020B0502020202020204" pitchFamily="34" charset="0"/>
                          <a:hlinkClick r:id="rId4"/>
                        </a:rPr>
                        <a:t>https://www.youtube.com/watch?v=kgoDDLxfVOw</a:t>
                      </a:r>
                      <a:endParaRPr lang="es-MX" sz="20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Dibuja</a:t>
                      </a:r>
                      <a:r>
                        <a:rPr lang="es-MX" sz="2000" baseline="0" dirty="0" smtClean="0">
                          <a:latin typeface="Century Gothic" panose="020B0502020202020204" pitchFamily="34" charset="0"/>
                        </a:rPr>
                        <a:t> y escribe en tu cuaderno las semejanzas que pudiste observar de las diversas plantas.</a:t>
                      </a:r>
                      <a:endParaRPr lang="es-MX" sz="20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entury Gothic" panose="020B0502020202020204" pitchFamily="34" charset="0"/>
                        </a:rPr>
                        <a:t>Escribe nombre</a:t>
                      </a:r>
                      <a:r>
                        <a:rPr lang="es-ES" baseline="0" dirty="0" smtClean="0">
                          <a:latin typeface="Century Gothic" panose="020B0502020202020204" pitchFamily="34" charset="0"/>
                        </a:rPr>
                        <a:t> completo y fecha </a:t>
                      </a:r>
                    </a:p>
                    <a:p>
                      <a:endParaRPr lang="es-ES_tradnl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Video </a:t>
                      </a:r>
                    </a:p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Cuaderno </a:t>
                      </a:r>
                    </a:p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Lápiz </a:t>
                      </a:r>
                    </a:p>
                    <a:p>
                      <a:endParaRPr lang="es-MX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5995851" y="3892731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06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1527</Words>
  <Application>Microsoft Office PowerPoint</Application>
  <PresentationFormat>Panorámica</PresentationFormat>
  <Paragraphs>213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yadiraapolomoo@gmail.com</dc:creator>
  <cp:lastModifiedBy>yadiraapolomoo@gmail.com</cp:lastModifiedBy>
  <cp:revision>11</cp:revision>
  <dcterms:created xsi:type="dcterms:W3CDTF">2021-04-15T19:42:05Z</dcterms:created>
  <dcterms:modified xsi:type="dcterms:W3CDTF">2021-04-15T21:42:41Z</dcterms:modified>
</cp:coreProperties>
</file>