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58" r:id="rId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56" d="100"/>
          <a:sy n="56" d="100"/>
        </p:scale>
        <p:origin x="124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9515057-D88A-4471-855A-E968ED5318B0}"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22425051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9515057-D88A-4471-855A-E968ED5318B0}"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2409562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9515057-D88A-4471-855A-E968ED5318B0}"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903088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A9515057-D88A-4471-855A-E968ED5318B0}"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40393666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A9515057-D88A-4471-855A-E968ED5318B0}" type="datetimeFigureOut">
              <a:rPr lang="es-MX" smtClean="0"/>
              <a:t>13/04/2021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5321968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A9515057-D88A-4471-855A-E968ED5318B0}"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4217639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A9515057-D88A-4471-855A-E968ED5318B0}" type="datetimeFigureOut">
              <a:rPr lang="es-MX" smtClean="0"/>
              <a:t>13/04/2021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3209211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A9515057-D88A-4471-855A-E968ED5318B0}" type="datetimeFigureOut">
              <a:rPr lang="es-MX" smtClean="0"/>
              <a:t>13/04/2021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6776313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515057-D88A-4471-855A-E968ED5318B0}" type="datetimeFigureOut">
              <a:rPr lang="es-MX" smtClean="0"/>
              <a:t>13/04/2021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1317726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9515057-D88A-4471-855A-E968ED5318B0}"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816145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A9515057-D88A-4471-855A-E968ED5318B0}" type="datetimeFigureOut">
              <a:rPr lang="es-MX" smtClean="0"/>
              <a:t>13/04/2021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5F32AD02-C21A-4433-8CDE-D80CB372CF52}" type="slidenum">
              <a:rPr lang="es-MX" smtClean="0"/>
              <a:t>‹Nº›</a:t>
            </a:fld>
            <a:endParaRPr lang="es-MX"/>
          </a:p>
        </p:txBody>
      </p:sp>
    </p:spTree>
    <p:extLst>
      <p:ext uri="{BB962C8B-B14F-4D97-AF65-F5344CB8AC3E}">
        <p14:creationId xmlns:p14="http://schemas.microsoft.com/office/powerpoint/2010/main" val="1670066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A9515057-D88A-4471-855A-E968ED5318B0}" type="datetimeFigureOut">
              <a:rPr lang="es-MX" smtClean="0"/>
              <a:t>13/04/2021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5F32AD02-C21A-4433-8CDE-D80CB372CF52}" type="slidenum">
              <a:rPr lang="es-MX" smtClean="0"/>
              <a:t>‹Nº›</a:t>
            </a:fld>
            <a:endParaRPr lang="es-MX"/>
          </a:p>
        </p:txBody>
      </p:sp>
    </p:spTree>
    <p:extLst>
      <p:ext uri="{BB962C8B-B14F-4D97-AF65-F5344CB8AC3E}">
        <p14:creationId xmlns:p14="http://schemas.microsoft.com/office/powerpoint/2010/main" val="4846500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ELONHEADZ | Maestra dibujo, Etiquetas preescolares, Juegos didacticos para  preescolar">
            <a:extLst>
              <a:ext uri="{FF2B5EF4-FFF2-40B4-BE49-F238E27FC236}">
                <a16:creationId xmlns:a16="http://schemas.microsoft.com/office/drawing/2014/main" id="{83E1845F-51EE-4636-A143-B98A7F64EB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6858000" cy="9269506"/>
          </a:xfrm>
          <a:prstGeom prst="rect">
            <a:avLst/>
          </a:prstGeom>
          <a:noFill/>
          <a:extLst>
            <a:ext uri="{909E8E84-426E-40DD-AFC4-6F175D3DCCD1}">
              <a14:hiddenFill xmlns:a14="http://schemas.microsoft.com/office/drawing/2010/main">
                <a:solidFill>
                  <a:srgbClr val="FFFFFF"/>
                </a:solidFill>
              </a14:hiddenFill>
            </a:ext>
          </a:extLst>
        </p:spPr>
      </p:pic>
      <p:sp>
        <p:nvSpPr>
          <p:cNvPr id="2" name="CuadroTexto 1">
            <a:extLst>
              <a:ext uri="{FF2B5EF4-FFF2-40B4-BE49-F238E27FC236}">
                <a16:creationId xmlns:a16="http://schemas.microsoft.com/office/drawing/2014/main" id="{0D0AE8E6-0BA9-4E27-8626-466E66E83AAC}"/>
              </a:ext>
            </a:extLst>
          </p:cNvPr>
          <p:cNvSpPr txBox="1"/>
          <p:nvPr/>
        </p:nvSpPr>
        <p:spPr>
          <a:xfrm>
            <a:off x="1026458" y="6078070"/>
            <a:ext cx="4805083" cy="1938992"/>
          </a:xfrm>
          <a:prstGeom prst="rect">
            <a:avLst/>
          </a:prstGeom>
          <a:noFill/>
        </p:spPr>
        <p:txBody>
          <a:bodyPr wrap="square" rtlCol="0">
            <a:spAutoFit/>
          </a:bodyPr>
          <a:lstStyle/>
          <a:p>
            <a:pPr algn="ctr"/>
            <a:r>
              <a:rPr lang="es-MX" sz="4000" b="1" dirty="0">
                <a:solidFill>
                  <a:schemeClr val="tx1">
                    <a:lumMod val="95000"/>
                    <a:lumOff val="5000"/>
                  </a:schemeClr>
                </a:solidFill>
                <a:latin typeface="Ink Free" panose="03080402000500000000" pitchFamily="66" charset="0"/>
              </a:rPr>
              <a:t>DIARIO</a:t>
            </a:r>
            <a:r>
              <a:rPr lang="es-MX" sz="4000" b="1" dirty="0">
                <a:solidFill>
                  <a:schemeClr val="tx1">
                    <a:lumMod val="95000"/>
                    <a:lumOff val="5000"/>
                  </a:schemeClr>
                </a:solidFill>
              </a:rPr>
              <a:t> </a:t>
            </a:r>
            <a:r>
              <a:rPr lang="es-MX" sz="4000" b="1" dirty="0">
                <a:solidFill>
                  <a:schemeClr val="tx1">
                    <a:lumMod val="95000"/>
                    <a:lumOff val="5000"/>
                  </a:schemeClr>
                </a:solidFill>
                <a:latin typeface="Ink Free" panose="03080402000500000000" pitchFamily="66" charset="0"/>
              </a:rPr>
              <a:t>DE ALUMNA PRACTICANTE</a:t>
            </a:r>
          </a:p>
        </p:txBody>
      </p:sp>
    </p:spTree>
    <p:extLst>
      <p:ext uri="{BB962C8B-B14F-4D97-AF65-F5344CB8AC3E}">
        <p14:creationId xmlns:p14="http://schemas.microsoft.com/office/powerpoint/2010/main" val="2631822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melonheadz marcos - Buscar con Google | Etiquetas preescolares, Portadas,  Dibujo de escuela">
            <a:extLst>
              <a:ext uri="{FF2B5EF4-FFF2-40B4-BE49-F238E27FC236}">
                <a16:creationId xmlns:a16="http://schemas.microsoft.com/office/drawing/2014/main" id="{0D08DC5E-0563-49B7-8705-8D0BE2BA57D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222" b="2745"/>
          <a:stretch/>
        </p:blipFill>
        <p:spPr bwMode="auto">
          <a:xfrm>
            <a:off x="0" y="0"/>
            <a:ext cx="6858000" cy="914400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486326F2-9F98-4C64-B1B2-D977F252273A}"/>
              </a:ext>
            </a:extLst>
          </p:cNvPr>
          <p:cNvSpPr txBox="1"/>
          <p:nvPr/>
        </p:nvSpPr>
        <p:spPr>
          <a:xfrm>
            <a:off x="1329017" y="1395516"/>
            <a:ext cx="4199965" cy="3785652"/>
          </a:xfrm>
          <a:prstGeom prst="rect">
            <a:avLst/>
          </a:prstGeom>
          <a:noFill/>
        </p:spPr>
        <p:txBody>
          <a:bodyPr wrap="square" rtlCol="0">
            <a:spAutoFit/>
          </a:bodyPr>
          <a:lstStyle/>
          <a:p>
            <a:pPr algn="ctr"/>
            <a:r>
              <a:rPr lang="es-ES" sz="2400" b="1" dirty="0">
                <a:latin typeface="Berlin Sans FB" panose="020E0602020502020306" pitchFamily="34" charset="0"/>
              </a:rPr>
              <a:t>Respeto</a:t>
            </a:r>
          </a:p>
          <a:p>
            <a:pPr algn="ctr"/>
            <a:endParaRPr lang="es-ES" sz="2400" b="1" dirty="0">
              <a:latin typeface="Berlin Sans FB" panose="020E0602020502020306" pitchFamily="34" charset="0"/>
            </a:endParaRPr>
          </a:p>
          <a:p>
            <a:pPr algn="ctr"/>
            <a:r>
              <a:rPr lang="es-ES" sz="2400" dirty="0">
                <a:latin typeface="Berlin Sans FB" panose="020E0602020502020306" pitchFamily="34" charset="0"/>
              </a:rPr>
              <a:t>Se envió un video con una explicación acerca de lo que son los valores haciendo énfasis en el respeto en sus diversos tipos, así como una actividad en casa sobre buscar imágenes en donde </a:t>
            </a:r>
            <a:r>
              <a:rPr lang="es-ES" sz="2400">
                <a:latin typeface="Berlin Sans FB" panose="020E0602020502020306" pitchFamily="34" charset="0"/>
              </a:rPr>
              <a:t>se este dando el respeto. </a:t>
            </a:r>
            <a:endParaRPr lang="es-ES" sz="2400" dirty="0">
              <a:latin typeface="Berlin Sans FB" panose="020E0602020502020306" pitchFamily="34" charset="0"/>
            </a:endParaRPr>
          </a:p>
        </p:txBody>
      </p:sp>
      <p:sp>
        <p:nvSpPr>
          <p:cNvPr id="5" name="CuadroTexto 4">
            <a:extLst>
              <a:ext uri="{FF2B5EF4-FFF2-40B4-BE49-F238E27FC236}">
                <a16:creationId xmlns:a16="http://schemas.microsoft.com/office/drawing/2014/main" id="{703C09D9-CF6D-4D8B-9F58-78AAECAA1696}"/>
              </a:ext>
            </a:extLst>
          </p:cNvPr>
          <p:cNvSpPr txBox="1"/>
          <p:nvPr/>
        </p:nvSpPr>
        <p:spPr>
          <a:xfrm>
            <a:off x="3899646" y="131203"/>
            <a:ext cx="2958354" cy="369332"/>
          </a:xfrm>
          <a:prstGeom prst="rect">
            <a:avLst/>
          </a:prstGeom>
          <a:noFill/>
        </p:spPr>
        <p:txBody>
          <a:bodyPr wrap="square" rtlCol="0">
            <a:spAutoFit/>
          </a:bodyPr>
          <a:lstStyle/>
          <a:p>
            <a:r>
              <a:rPr lang="es-MX">
                <a:latin typeface="Berlin Sans FB" panose="020E0602020502020306" pitchFamily="34" charset="0"/>
              </a:rPr>
              <a:t>16 </a:t>
            </a:r>
            <a:r>
              <a:rPr lang="es-MX" dirty="0">
                <a:latin typeface="Berlin Sans FB" panose="020E0602020502020306" pitchFamily="34" charset="0"/>
              </a:rPr>
              <a:t>DE MARZO DEL 2021</a:t>
            </a:r>
          </a:p>
        </p:txBody>
      </p:sp>
    </p:spTree>
    <p:extLst>
      <p:ext uri="{BB962C8B-B14F-4D97-AF65-F5344CB8AC3E}">
        <p14:creationId xmlns:p14="http://schemas.microsoft.com/office/powerpoint/2010/main" val="235290792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TotalTime>
  <Words>51</Words>
  <Application>Microsoft Office PowerPoint</Application>
  <PresentationFormat>Carta (216 x 279 mm)</PresentationFormat>
  <Paragraphs>5</Paragraphs>
  <Slides>2</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vt:i4>
      </vt:variant>
    </vt:vector>
  </HeadingPairs>
  <TitlesOfParts>
    <vt:vector size="8" baseType="lpstr">
      <vt:lpstr>Arial</vt:lpstr>
      <vt:lpstr>Berlin Sans FB</vt:lpstr>
      <vt:lpstr>Calibri</vt:lpstr>
      <vt:lpstr>Calibri Light</vt:lpstr>
      <vt:lpstr>Ink Free</vt:lpstr>
      <vt:lpstr>Tema de Office</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Daniela Gonzalez Escobedo</dc:creator>
  <cp:lastModifiedBy>Daniela Gonzalez Escobedo</cp:lastModifiedBy>
  <cp:revision>2</cp:revision>
  <dcterms:created xsi:type="dcterms:W3CDTF">2021-04-13T18:40:31Z</dcterms:created>
  <dcterms:modified xsi:type="dcterms:W3CDTF">2021-04-13T18:59:37Z</dcterms:modified>
</cp:coreProperties>
</file>