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4" d="100"/>
          <a:sy n="54" d="100"/>
        </p:scale>
        <p:origin x="22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13/04/2021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13/04/2021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13/04/2021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13/04/2021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13/04/2021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2959"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Martes 13 de abril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CuadroTexto 20">
            <a:extLst>
              <a:ext uri="{FF2B5EF4-FFF2-40B4-BE49-F238E27FC236}">
                <a16:creationId xmlns:a16="http://schemas.microsoft.com/office/drawing/2014/main" id="{1BEB61F7-3B9D-40FB-A10E-3CC9BD6A3A32}"/>
              </a:ext>
            </a:extLst>
          </p:cNvPr>
          <p:cNvSpPr txBox="1"/>
          <p:nvPr/>
        </p:nvSpPr>
        <p:spPr>
          <a:xfrm>
            <a:off x="6045978" y="5133978"/>
            <a:ext cx="460055"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15</a:t>
            </a:r>
          </a:p>
        </p:txBody>
      </p:sp>
      <p:sp>
        <p:nvSpPr>
          <p:cNvPr id="25" name="CuadroTexto 24">
            <a:extLst>
              <a:ext uri="{FF2B5EF4-FFF2-40B4-BE49-F238E27FC236}">
                <a16:creationId xmlns:a16="http://schemas.microsoft.com/office/drawing/2014/main" id="{6DB2A923-AB78-4635-A983-2CEF71B61FE2}"/>
              </a:ext>
            </a:extLst>
          </p:cNvPr>
          <p:cNvSpPr txBox="1"/>
          <p:nvPr/>
        </p:nvSpPr>
        <p:spPr>
          <a:xfrm>
            <a:off x="206589" y="6399669"/>
            <a:ext cx="6457952" cy="2308324"/>
          </a:xfrm>
          <a:prstGeom prst="rect">
            <a:avLst/>
          </a:prstGeom>
          <a:noFill/>
        </p:spPr>
        <p:txBody>
          <a:bodyPr wrap="square" rtlCol="0">
            <a:spAutoFit/>
          </a:bodyPr>
          <a:lstStyle/>
          <a:p>
            <a:r>
              <a:rPr lang="es-MX" sz="1200" dirty="0">
                <a:solidFill>
                  <a:schemeClr val="bg1">
                    <a:lumMod val="50000"/>
                  </a:schemeClr>
                </a:solidFill>
                <a:latin typeface="Century Gothic" panose="020B0502020202020204" pitchFamily="34" charset="0"/>
                <a:ea typeface="Babe" panose="02000603000000000000" pitchFamily="2" charset="0"/>
              </a:rPr>
              <a:t>En la clase virtual de hoy, la asistencia fue de 17 alumnos.</a:t>
            </a:r>
          </a:p>
          <a:p>
            <a:r>
              <a:rPr lang="es-MX" sz="1200" dirty="0">
                <a:solidFill>
                  <a:schemeClr val="bg1">
                    <a:lumMod val="50000"/>
                  </a:schemeClr>
                </a:solidFill>
                <a:latin typeface="Century Gothic" panose="020B0502020202020204" pitchFamily="34" charset="0"/>
                <a:ea typeface="Babe" panose="02000603000000000000" pitchFamily="2" charset="0"/>
              </a:rPr>
              <a:t>Con la intervención de hoy y la aplicación de las diferentes actividades, considero que sí se favoreció al desarrollo del aprendizaje satisfactoriamente, porque los alumnos mostraron interés en la clase, se logró la participación total de los alumnos presentes. Logré agilizar los tiempos y aplicar todas las actividades diseñadas, dándole un cierre en donde los alumnos comentaran acerca de lo que aprendieron e intercambiaran algunas ideas. Las indicaciones fueron claras y el vocabulario empleado fue apto</a:t>
            </a:r>
            <a:r>
              <a:rPr lang="es-MX" sz="1200">
                <a:solidFill>
                  <a:schemeClr val="bg1">
                    <a:lumMod val="50000"/>
                  </a:schemeClr>
                </a:solidFill>
                <a:latin typeface="Century Gothic" panose="020B0502020202020204" pitchFamily="34" charset="0"/>
                <a:ea typeface="Babe" panose="02000603000000000000" pitchFamily="2" charset="0"/>
              </a:rPr>
              <a:t>. </a:t>
            </a:r>
          </a:p>
          <a:p>
            <a:r>
              <a:rPr lang="es-MX" sz="1200">
                <a:solidFill>
                  <a:schemeClr val="bg1">
                    <a:lumMod val="50000"/>
                  </a:schemeClr>
                </a:solidFill>
                <a:latin typeface="Century Gothic" panose="020B0502020202020204" pitchFamily="34" charset="0"/>
                <a:ea typeface="Babe" panose="02000603000000000000" pitchFamily="2" charset="0"/>
              </a:rPr>
              <a:t>Conversando </a:t>
            </a:r>
            <a:r>
              <a:rPr lang="es-MX" sz="1200" dirty="0">
                <a:solidFill>
                  <a:schemeClr val="bg1">
                    <a:lumMod val="50000"/>
                  </a:schemeClr>
                </a:solidFill>
                <a:latin typeface="Century Gothic" panose="020B0502020202020204" pitchFamily="34" charset="0"/>
                <a:ea typeface="Babe" panose="02000603000000000000" pitchFamily="2" charset="0"/>
              </a:rPr>
              <a:t>con los alumnos, se propuso involucrar a algunos padres de familia en las clases de esta semana, aún se está esperando respuestas por parte de los padres para decidir el día, pero considero que sin duda será una dinámica que animará a los niños y enriquecerá el desarrollo del </a:t>
            </a:r>
            <a:r>
              <a:rPr lang="es-MX" sz="1200">
                <a:solidFill>
                  <a:schemeClr val="bg1">
                    <a:lumMod val="50000"/>
                  </a:schemeClr>
                </a:solidFill>
                <a:latin typeface="Century Gothic" panose="020B0502020202020204" pitchFamily="34" charset="0"/>
                <a:ea typeface="Babe" panose="02000603000000000000" pitchFamily="2" charset="0"/>
              </a:rPr>
              <a:t>aprendizaje esperado. </a:t>
            </a:r>
            <a:endParaRPr lang="es-MX" sz="1200" dirty="0">
              <a:solidFill>
                <a:schemeClr val="bg1">
                  <a:lumMod val="50000"/>
                </a:schemeClr>
              </a:solidFill>
              <a:latin typeface="Century Gothic" panose="020B0502020202020204" pitchFamily="34" charset="0"/>
              <a:ea typeface="Babe" panose="02000603000000000000" pitchFamily="2" charset="0"/>
            </a:endParaRP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34084"/>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Elipse 2">
            <a:extLst>
              <a:ext uri="{FF2B5EF4-FFF2-40B4-BE49-F238E27FC236}">
                <a16:creationId xmlns:a16="http://schemas.microsoft.com/office/drawing/2014/main" id="{55154500-8589-44EE-9BED-E8BCD9228C97}"/>
              </a:ext>
            </a:extLst>
          </p:cNvPr>
          <p:cNvSpPr/>
          <p:nvPr/>
        </p:nvSpPr>
        <p:spPr>
          <a:xfrm>
            <a:off x="2247066" y="2048157"/>
            <a:ext cx="209551"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2" name="Imagen 1">
            <a:extLst>
              <a:ext uri="{FF2B5EF4-FFF2-40B4-BE49-F238E27FC236}">
                <a16:creationId xmlns:a16="http://schemas.microsoft.com/office/drawing/2014/main" id="{24BE0168-BC88-4AA4-B339-C662A2B8FAB2}"/>
              </a:ext>
            </a:extLst>
          </p:cNvPr>
          <p:cNvPicPr>
            <a:picLocks noChangeAspect="1"/>
          </p:cNvPicPr>
          <p:nvPr/>
        </p:nvPicPr>
        <p:blipFill>
          <a:blip r:embed="rId3"/>
          <a:stretch>
            <a:fillRect/>
          </a:stretch>
        </p:blipFill>
        <p:spPr>
          <a:xfrm>
            <a:off x="677092" y="1364526"/>
            <a:ext cx="5503815" cy="3701581"/>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2973</TotalTime>
  <Words>181</Words>
  <Application>Microsoft Office PowerPoint</Application>
  <PresentationFormat>Presentación en pantalla (4:3)</PresentationFormat>
  <Paragraphs>10</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54</cp:revision>
  <dcterms:created xsi:type="dcterms:W3CDTF">2020-10-06T01:28:29Z</dcterms:created>
  <dcterms:modified xsi:type="dcterms:W3CDTF">2021-04-14T05:03:46Z</dcterms:modified>
</cp:coreProperties>
</file>