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379" r:id="rId3"/>
    <p:sldId id="380" r:id="rId4"/>
    <p:sldId id="381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16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97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77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67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48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48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38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3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38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19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87A6C-FD60-4004-A543-8D75DB00BB32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1C8AA-A8E0-42B9-A498-41FEB19A1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27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0D0F90-9E5D-484E-B9E9-7BB986CC2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B91C782-43F8-4455-80CE-8DD3FF200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95" b="99737" l="0" r="100000">
                        <a14:foregroundMark x1="36333" y1="47895" x2="36333" y2="47895"/>
                        <a14:foregroundMark x1="68000" y1="43158" x2="68000" y2="43158"/>
                        <a14:foregroundMark x1="61667" y1="56053" x2="61667" y2="56053"/>
                        <a14:foregroundMark x1="57667" y1="62105" x2="57667" y2="62105"/>
                        <a14:foregroundMark x1="49333" y1="83684" x2="49333" y2="83684"/>
                        <a14:foregroundMark x1="22000" y1="78947" x2="22000" y2="78947"/>
                        <a14:foregroundMark x1="81000" y1="87368" x2="81000" y2="87368"/>
                        <a14:foregroundMark x1="78000" y1="91053" x2="78000" y2="9105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052" y="6805246"/>
            <a:ext cx="1984504" cy="251370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FDBEC958-0E10-4460-A9F6-6E96A53E2066}"/>
              </a:ext>
            </a:extLst>
          </p:cNvPr>
          <p:cNvSpPr txBox="1"/>
          <p:nvPr/>
        </p:nvSpPr>
        <p:spPr>
          <a:xfrm>
            <a:off x="1063869" y="2074987"/>
            <a:ext cx="4730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Ciclo Escolar 2020-2021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AE69896-ACF6-4F24-AEE2-3031B59E27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75" y="2291898"/>
            <a:ext cx="6761050" cy="45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57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8839" y="0"/>
            <a:ext cx="6849161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1307912" y="6491201"/>
            <a:ext cx="51452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 primer clase de hoy en el programa de aprende en casa III estuvo relacionada con el campo de exploración, por lo tanto la clase s nombró “hábitats increíbles” (esta empezó después de recordar las medidas de higiene para evitar el contagio de </a:t>
            </a:r>
            <a:r>
              <a:rPr kumimoji="0" lang="es-E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covid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19).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Las conductoras aparecieron caracterizadas de exploradoras para iniciar la aventura de visitar diversos hábitats. El primero de ellos fu en el desierto y comenzaron a compartir datos interesantes sobre este como su temperatura y las especies </a:t>
            </a:r>
            <a:r>
              <a:rPr kumimoji="0" lang="es-E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e se pueden encontrar ahí (animales y vegetación); además de compartir un vídeo de una reserva que se encuentra en México y tiene por nombre El pinacate.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52" y="6418385"/>
            <a:ext cx="920660" cy="2567352"/>
          </a:xfrm>
          <a:prstGeom prst="rect">
            <a:avLst/>
          </a:prstGeom>
        </p:spPr>
      </p:pic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0F304A73-1F38-4872-A5FC-9F0098E66234}"/>
              </a:ext>
            </a:extLst>
          </p:cNvPr>
          <p:cNvSpPr/>
          <p:nvPr/>
        </p:nvSpPr>
        <p:spPr>
          <a:xfrm>
            <a:off x="35164" y="158263"/>
            <a:ext cx="4167554" cy="434228"/>
          </a:xfrm>
          <a:prstGeom prst="flowChartTerminator">
            <a:avLst/>
          </a:prstGeom>
          <a:solidFill>
            <a:srgbClr val="99FF33"/>
          </a:solidFill>
          <a:ln>
            <a:solidFill>
              <a:srgbClr val="99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Jardín de niños “Diego Rivera “ T. M.</a:t>
            </a:r>
          </a:p>
        </p:txBody>
      </p:sp>
      <p:sp>
        <p:nvSpPr>
          <p:cNvPr id="10" name="Diagrama de flujo: terminador 9">
            <a:extLst>
              <a:ext uri="{FF2B5EF4-FFF2-40B4-BE49-F238E27FC236}">
                <a16:creationId xmlns:a16="http://schemas.microsoft.com/office/drawing/2014/main" id="{29E0C5D0-B9B5-4C62-A403-D37E9BB7FF71}"/>
              </a:ext>
            </a:extLst>
          </p:cNvPr>
          <p:cNvSpPr/>
          <p:nvPr/>
        </p:nvSpPr>
        <p:spPr>
          <a:xfrm>
            <a:off x="8839" y="645244"/>
            <a:ext cx="3311773" cy="387336"/>
          </a:xfrm>
          <a:prstGeom prst="flowChartTerminator">
            <a:avLst/>
          </a:prstGeom>
          <a:solidFill>
            <a:srgbClr val="99FFCC"/>
          </a:solidFill>
          <a:ln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Luisa Lucía Hernández Cruz</a:t>
            </a: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179C2C54-1639-43CC-A50B-1E85DD094FDA}"/>
              </a:ext>
            </a:extLst>
          </p:cNvPr>
          <p:cNvSpPr/>
          <p:nvPr/>
        </p:nvSpPr>
        <p:spPr>
          <a:xfrm>
            <a:off x="3358660" y="625815"/>
            <a:ext cx="958412" cy="387336"/>
          </a:xfrm>
          <a:prstGeom prst="flowChartTerminator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 “A”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983B144-3F0B-414C-933D-D512E4ADC549}"/>
              </a:ext>
            </a:extLst>
          </p:cNvPr>
          <p:cNvSpPr txBox="1"/>
          <p:nvPr/>
        </p:nvSpPr>
        <p:spPr>
          <a:xfrm rot="21169332" flipH="1">
            <a:off x="5237376" y="363472"/>
            <a:ext cx="1327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13/04/2021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9AC90E7-E6BF-45D1-911D-DE972402FF9E}"/>
              </a:ext>
            </a:extLst>
          </p:cNvPr>
          <p:cNvSpPr txBox="1"/>
          <p:nvPr/>
        </p:nvSpPr>
        <p:spPr>
          <a:xfrm>
            <a:off x="2743285" y="5320245"/>
            <a:ext cx="3349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20 (sin motivo/problemas de conexión a internet o datos)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148DC24-817E-40EC-9A55-AA6F3C6DBD01}"/>
              </a:ext>
            </a:extLst>
          </p:cNvPr>
          <p:cNvSpPr txBox="1"/>
          <p:nvPr/>
        </p:nvSpPr>
        <p:spPr>
          <a:xfrm>
            <a:off x="4836467" y="4701669"/>
            <a:ext cx="490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2D3F704-A861-466A-B05A-DEF3EF4FC220}"/>
              </a:ext>
            </a:extLst>
          </p:cNvPr>
          <p:cNvSpPr txBox="1"/>
          <p:nvPr/>
        </p:nvSpPr>
        <p:spPr>
          <a:xfrm>
            <a:off x="5866322" y="4038231"/>
            <a:ext cx="490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197EC9E-369A-4102-A39C-8DF511EC675D}"/>
              </a:ext>
            </a:extLst>
          </p:cNvPr>
          <p:cNvSpPr txBox="1"/>
          <p:nvPr/>
        </p:nvSpPr>
        <p:spPr>
          <a:xfrm>
            <a:off x="5847094" y="4061161"/>
            <a:ext cx="490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12</a:t>
            </a: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6FA26B0-1245-4243-9725-B7AD65FAC981}"/>
              </a:ext>
            </a:extLst>
          </p:cNvPr>
          <p:cNvSpPr txBox="1"/>
          <p:nvPr/>
        </p:nvSpPr>
        <p:spPr>
          <a:xfrm rot="21169332">
            <a:off x="4393867" y="3204655"/>
            <a:ext cx="342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2882D90-1B54-4C07-BC08-0DB67E4B9C74}"/>
              </a:ext>
            </a:extLst>
          </p:cNvPr>
          <p:cNvSpPr/>
          <p:nvPr/>
        </p:nvSpPr>
        <p:spPr>
          <a:xfrm>
            <a:off x="5516968" y="1412061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BE84C36-743F-4389-B532-56C3810A8A28}"/>
              </a:ext>
            </a:extLst>
          </p:cNvPr>
          <p:cNvSpPr/>
          <p:nvPr/>
        </p:nvSpPr>
        <p:spPr>
          <a:xfrm>
            <a:off x="5936405" y="1585262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088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1F0D957-4BFC-4113-8E2E-E215F84A93F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62586" r="3327" b="3745"/>
          <a:stretch/>
        </p:blipFill>
        <p:spPr bwMode="auto">
          <a:xfrm>
            <a:off x="0" y="-70338"/>
            <a:ext cx="6849161" cy="92143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9B1EE99-6CDB-4EE3-B702-A553D239DE0E}"/>
              </a:ext>
            </a:extLst>
          </p:cNvPr>
          <p:cNvSpPr txBox="1"/>
          <p:nvPr/>
        </p:nvSpPr>
        <p:spPr>
          <a:xfrm>
            <a:off x="363809" y="1311763"/>
            <a:ext cx="61303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El siguiente hábitat que visitaron fue el mar e igualmente compartieron datos interesantes sobre este y uno de ellos fue la existencia del santuario en Baja California Sur para proteger a la ballena gris, por medio de un vídeo. Al regresar al set (pantalla verde con imagen dl mar) las conductoras comenzaron a identificar las especies que habitan en este.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Por último fueron a conocer el bosque y ahí observaron animales como las mariposas y mencionaron que en México existen 3 santuarios para su protección y conservación, así como se encuentran también búhos, colibrís, coyotes, venados, serpientes y murciélagos; y una vez más presentaron un vídeo informativo d estos lugares y sus características.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Finalmente observaron una lámina de trabajo para identificar lo hábitats que se mostraban en esta y los animales que formaban parte de ellos, además jugaron </a:t>
            </a:r>
            <a:r>
              <a:rPr kumimoji="0" lang="es-MX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memorama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para relacionar el lugar con su especie.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Para continuar con pensamiento matemático comenzaron preguntándose en donde se encontraba el alebrije morado, debido a que este no estaba en su lugar habitual dentro del estudio, cuando </a:t>
            </a:r>
            <a:r>
              <a:rPr kumimoji="0" lang="es-MX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Zohar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lo encontró comenzó a darle indicaciones y mencionando puntos referencias a </a:t>
            </a:r>
            <a:r>
              <a:rPr kumimoji="0" lang="es-MX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Itza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para que esta pudiera descubrir la ubicación del objeto, debido a que de esto se trataba l aprendizaje esperado de hoy.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Después con una lámina/imagen comenzaron a ubicar objetos de una habitación, para esto daban indicaciones como arriba, abajo, sobre, a un lado, etc.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Lo siguiente fue jugar al gato encerrado con varias imágenes (tarjetas) que se colocaban en un tablero de 9 cuadros/espacios de acuerdo a las indicaciones que la compañera daba.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Por último jugaron con bloques de madera para armar y reproducir otras formas pero atendiendo las instrucciones que escuchaban sobre cómo debía de ir cada bloque para obtener un buen resultado.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3C7E190-C87C-4EA5-8773-31289885D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615" y="6247818"/>
            <a:ext cx="1482575" cy="247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7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1F0D957-4BFC-4113-8E2E-E215F84A93F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62586" r="3327" b="3745"/>
          <a:stretch/>
        </p:blipFill>
        <p:spPr bwMode="auto">
          <a:xfrm>
            <a:off x="0" y="-70338"/>
            <a:ext cx="6849161" cy="92143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9B1EE99-6CDB-4EE3-B702-A553D239DE0E}"/>
              </a:ext>
            </a:extLst>
          </p:cNvPr>
          <p:cNvSpPr txBox="1"/>
          <p:nvPr/>
        </p:nvSpPr>
        <p:spPr>
          <a:xfrm>
            <a:off x="363809" y="1311763"/>
            <a:ext cx="61303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685800">
              <a:defRPr/>
            </a:pP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Las actividades que se aplicaron hoy de acuerdo al plan de trabajo diseñado contaron en lo siguiente:</a:t>
            </a:r>
          </a:p>
          <a:p>
            <a:pPr lvl="0" algn="just" defTabSz="685800">
              <a:defRPr/>
            </a:pP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Exploración: observar un página dl libro mi álbum que mostraba un zoológico y los lugares en los que se encontraban cada uno de los animales, así como responder algunas preguntas a partir de ello. Posteriormente tuvieron que ingresar los alumnos a un juego online para relacionar a cada especie con su hábitat según lo que mostraban las imágenes, y como cierre tendrían que seleccionar uno de ellos e investigar sobre sus características y su lugar de residencia, con la finalidad de r</a:t>
            </a:r>
            <a:r>
              <a:rPr kumimoji="0" lang="es-MX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ecolectar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estos dato</a:t>
            </a: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s en una ficha descriptiva (alimentación, color, temperatura o clima del lugar, vegetación, </a:t>
            </a:r>
            <a:r>
              <a:rPr lang="es-MX" sz="12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etc</a:t>
            </a: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) para después compartir la información por medio de un vídeo. 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Y la actividad de pensamiento matemático constó en que usando una caja como punto d referencia tendrían que colocar o desplazar su juguete favorito según las indicaciones escritas y que daban sus mamás como por ejemplo: ubicar el juguete arriba de la caja, de lado derecho, abajo, entre otros. Por lo  tanto los alumnos interpretaban las instrucciones y ellos colocaban el juguete en el lugar solicitado.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3C7E190-C87C-4EA5-8773-31289885D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615" y="6247818"/>
            <a:ext cx="1482575" cy="247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1554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691</Words>
  <Application>Microsoft Office PowerPoint</Application>
  <PresentationFormat>Carta (216 x 279 mm)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7</cp:revision>
  <dcterms:created xsi:type="dcterms:W3CDTF">2021-04-13T20:02:55Z</dcterms:created>
  <dcterms:modified xsi:type="dcterms:W3CDTF">2021-04-14T04:34:37Z</dcterms:modified>
</cp:coreProperties>
</file>