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de whatsapp en el que el alumno realizaría un juego basado en la ubicación espacial, el juego consiste en pasar por arriba o por debajo de un palo de escoba según sea su posición horizontal.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Pedir los materiales un día antes para que los niños puedan realizar la actividad al momento de ver el video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mtClean="0"/>
              <a:t>13</a:t>
            </a:r>
            <a:r>
              <a:rPr lang="es-MX" smtClean="0"/>
              <a:t>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6228602" y="254706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3461</TotalTime>
  <Words>134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2021-01-13T03:08:37Z</dcterms:created>
  <dcterms:modified xsi:type="dcterms:W3CDTF">2021-04-15T04:25:43Z</dcterms:modified>
</cp:coreProperties>
</file>