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2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39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2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45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70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0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6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06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1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A87D-F71E-4EB5-A2E9-5AADABC4BBB4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02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999795" y="1440175"/>
            <a:ext cx="5858205" cy="6214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9701" y="557146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702" y="1031305"/>
            <a:ext cx="3286177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del jardín de niños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Grupo que atiende grado y sección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 </a:t>
            </a:r>
          </a:p>
          <a:p>
            <a:pPr algn="ctr"/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8" y="6807898"/>
            <a:ext cx="1075935" cy="262746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743851" y="480202"/>
            <a:ext cx="3191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xmlns="" id="{9561DAFE-720D-46A1-B669-8DD1C2A9D497}"/>
              </a:ext>
            </a:extLst>
          </p:cNvPr>
          <p:cNvSpPr/>
          <p:nvPr/>
        </p:nvSpPr>
        <p:spPr>
          <a:xfrm>
            <a:off x="1107060" y="5701384"/>
            <a:ext cx="5566610" cy="3801979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259100" y="5798012"/>
            <a:ext cx="496950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clase se desarrollo por medio de un video de whatsapp en el que el alumno realizaría un juego basado en la ubicación espacial, el juego consiste en pasar por arriba o por debajo de un palo de escoba según sea su posición horizontal.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¿ </a:t>
            </a:r>
            <a:r>
              <a:rPr lang="es-MX" sz="1600" dirty="0" smtClean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Pedir los materiales un día antes para que los niños puedan realizar la actividad al momento de ver el video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</a:t>
            </a:r>
            <a:r>
              <a:rPr lang="es-MX" sz="1600" dirty="0" smtClean="0">
                <a:latin typeface="Ink Free" panose="03080402000500000000" pitchFamily="66" charset="0"/>
              </a:rPr>
              <a:t>evaluación del aprendizaje esperado.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evaluación se realiza con las evidencias </a:t>
            </a:r>
          </a:p>
          <a:p>
            <a:endParaRPr lang="es-MX" sz="1600" dirty="0" smtClean="0">
              <a:latin typeface="Ink Free" panose="03080402000500000000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21205686">
            <a:off x="5356451" y="165850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mtClean="0"/>
              <a:t>13</a:t>
            </a:r>
            <a:r>
              <a:rPr lang="es-MX" smtClean="0"/>
              <a:t>/04/2021</a:t>
            </a:r>
            <a:endParaRPr lang="es-MX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5781954" y="2395939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6228602" y="2547065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V="1">
            <a:off x="4850459" y="337276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V="1">
            <a:off x="4850459" y="3583913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3461</TotalTime>
  <Words>134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14</cp:revision>
  <dcterms:created xsi:type="dcterms:W3CDTF">2021-01-13T03:08:37Z</dcterms:created>
  <dcterms:modified xsi:type="dcterms:W3CDTF">2021-04-15T04:25:43Z</dcterms:modified>
</cp:coreProperties>
</file>